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80" r:id="rId1"/>
  </p:sldMasterIdLst>
  <p:notesMasterIdLst>
    <p:notesMasterId r:id="rId2"/>
  </p:notes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 rot="37642">
            <a:off x="-234450" y="-26427"/>
            <a:ext cx="9355103" cy="6921367"/>
          </a:xfrm>
          <a:solidFill>
            <a:srgbClr val="C0C0C0"/>
          </a:solidFill>
        </p:spPr>
        <p:txBody>
          <a:bodyPr anchor="ctr" anchorCtr="1"/>
          <a:p>
            <a:pPr>
              <a:lnSpc>
                <a:spcPct val="100000"/>
              </a:lnSpc>
            </a:pPr>
            <a:r>
              <a:rPr altLang="zh-CN" b="1" sz="11500" lang="en-US">
                <a:solidFill>
                  <a:srgbClr val="000000"/>
                </a:solidFill>
              </a:rPr>
              <a:t>P</a:t>
            </a:r>
            <a:r>
              <a:rPr altLang="zh-CN" b="1" sz="11500" lang="en-US">
                <a:solidFill>
                  <a:srgbClr val="000000"/>
                </a:solidFill>
              </a:rPr>
              <a:t>R</a:t>
            </a:r>
            <a:r>
              <a:rPr altLang="zh-CN" b="1" sz="11500" lang="en-US">
                <a:solidFill>
                  <a:srgbClr val="000000"/>
                </a:solidFill>
              </a:rPr>
              <a:t>O</a:t>
            </a:r>
            <a:r>
              <a:rPr altLang="zh-CN" b="1" sz="11500" lang="en-US">
                <a:solidFill>
                  <a:srgbClr val="000000"/>
                </a:solidFill>
              </a:rPr>
              <a:t>B</a:t>
            </a:r>
            <a:r>
              <a:rPr altLang="zh-CN" b="1" sz="11500" lang="en-US">
                <a:solidFill>
                  <a:srgbClr val="000000"/>
                </a:solidFill>
              </a:rPr>
              <a:t>A</a:t>
            </a:r>
            <a:r>
              <a:rPr altLang="zh-CN" b="1" sz="11500" lang="en-US">
                <a:solidFill>
                  <a:srgbClr val="000000"/>
                </a:solidFill>
              </a:rPr>
              <a:t>BILITY </a:t>
            </a:r>
            <a:endParaRPr altLang="zh-CN" b="1" lang="en-US">
              <a:solidFill>
                <a:srgbClr val="000000"/>
              </a:solidFill>
            </a:endParaRPr>
          </a:p>
        </p:txBody>
      </p:sp>
      <p:sp>
        <p:nvSpPr>
          <p:cNvPr id="1048655" name=""/>
          <p:cNvSpPr txBox="1"/>
          <p:nvPr/>
        </p:nvSpPr>
        <p:spPr>
          <a:xfrm>
            <a:off x="5028677" y="4759202"/>
            <a:ext cx="4249165" cy="1767841"/>
          </a:xfrm>
          <a:prstGeom prst="rect"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b="1" sz="2800" lang="en-US">
                <a:solidFill>
                  <a:srgbClr val="000000"/>
                </a:solidFill>
                <a:latin typeface="Arial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.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v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y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h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u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k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l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endParaRPr b="1" sz="2800" lang="en-US">
              <a:solidFill>
                <a:srgbClr val="000000"/>
              </a:solidFill>
            </a:endParaRPr>
          </a:p>
          <a:p>
            <a:pPr algn="l"/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t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t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o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f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or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u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g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M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h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v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yalaya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C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o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m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m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ce 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Arial"/>
              </a:rPr>
              <a:t>artment </a:t>
            </a:r>
            <a:endParaRPr b="1"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ctrTitle"/>
          </p:nvPr>
        </p:nvSpPr>
        <p:spPr>
          <a:xfrm rot="26801">
            <a:off x="-123534" y="-1035"/>
            <a:ext cx="9426826" cy="6848381"/>
          </a:xfrm>
          <a:solidFill>
            <a:srgbClr val="C0C0C0"/>
          </a:solidFill>
        </p:spPr>
        <p:txBody>
          <a:bodyPr anchor="ctr" anchorCtr="1"/>
          <a:p>
            <a:pPr>
              <a:lnSpc>
                <a:spcPct val="100000"/>
              </a:lnSpc>
            </a:pPr>
            <a:r>
              <a:rPr b="1" sz="9600" lang="en-US"/>
              <a:t>T</a:t>
            </a:r>
            <a:r>
              <a:rPr b="1" sz="9600" lang="en-US"/>
              <a:t>H</a:t>
            </a:r>
            <a:r>
              <a:rPr b="1" sz="9600" lang="en-US"/>
              <a:t>A</a:t>
            </a:r>
            <a:r>
              <a:rPr b="1" sz="9600" lang="en-US"/>
              <a:t>N</a:t>
            </a:r>
            <a:r>
              <a:rPr b="1" sz="9600" lang="en-US"/>
              <a:t>K</a:t>
            </a:r>
            <a:r>
              <a:rPr b="1" sz="9600" lang="en-US"/>
              <a:t> </a:t>
            </a:r>
            <a:r>
              <a:rPr b="1" sz="9600" lang="en-US"/>
              <a:t>Y</a:t>
            </a:r>
            <a:r>
              <a:rPr b="1" sz="9600" lang="en-US"/>
              <a:t>O</a:t>
            </a:r>
            <a:r>
              <a:rPr b="1" sz="9600" lang="en-US"/>
              <a:t>U</a:t>
            </a:r>
            <a:endParaRPr b="1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31313" y="6049"/>
            <a:ext cx="9215842" cy="6891014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48132" y="-19464"/>
            <a:ext cx="8976652" cy="687732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65692" y="4213"/>
            <a:ext cx="9312334" cy="684586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53305" y="-21671"/>
            <a:ext cx="9297557" cy="687143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>
            <a:spLocks noGrp="1"/>
          </p:cNvSpPr>
          <p:nvPr>
            <p:ph type="ctrTitle"/>
          </p:nvPr>
        </p:nvSpPr>
        <p:spPr>
          <a:xfrm>
            <a:off x="-316835" y="12421"/>
            <a:ext cx="9166921" cy="6888440"/>
          </a:xfrm>
        </p:spPr>
        <p:txBody>
          <a:bodyPr/>
          <a:p>
            <a:endParaRPr lang="en-US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79744" y="1366851"/>
            <a:ext cx="9529729" cy="5562753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97848" y="3463"/>
            <a:ext cx="9275679" cy="6863662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321890" y="-99705"/>
            <a:ext cx="9365574" cy="6989808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17813" y="15916"/>
            <a:ext cx="9362617" cy="687818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V2218</dc:creator>
  <dcterms:created xsi:type="dcterms:W3CDTF">2015-05-11T11:30:45Z</dcterms:created>
  <dcterms:modified xsi:type="dcterms:W3CDTF">2024-02-28T15:48:26Z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e40d533974844077a0701a496283e8e8</vt:lpwstr>
  </property>
</Properties>
</file>