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72" r:id="rId1"/>
  </p:sldMasterIdLst>
  <p:notesMasterIdLst>
    <p:notesMasterId r:id="rId2"/>
  </p:notesMasterIdLst>
  <p:sldIdLst>
    <p:sldId id="295" r:id="rId3"/>
    <p:sldId id="296" r:id="rId4"/>
    <p:sldId id="297" r:id="rId5"/>
    <p:sldId id="298" r:id="rId6"/>
    <p:sldId id="299" r:id="rId7"/>
    <p:sldId id="300" r:id="rId8"/>
    <p:sldId id="301" r:id="rId9"/>
    <p:sldId id="302" r:id="rId10"/>
    <p:sldId id="303" r:id="rId11"/>
    <p:sldId id="304" r:id="rId12"/>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tableStyles" Target="tableStyles.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57" name=""/>
        <p:cNvGrpSpPr/>
        <p:nvPr/>
      </p:nvGrpSpPr>
      <p:grpSpPr>
        <a:xfrm>
          <a:off x="0" y="0"/>
          <a:ext cx="0" cy="0"/>
          <a:chOff x="0" y="0"/>
          <a:chExt cx="0" cy="0"/>
        </a:xfrm>
      </p:grpSpPr>
      <p:sp>
        <p:nvSpPr>
          <p:cNvPr id="1048696"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97"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98"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99"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00"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01"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41" name=""/>
        <p:cNvGrpSpPr/>
        <p:nvPr/>
      </p:nvGrpSpPr>
      <p:grpSpPr>
        <a:xfrm>
          <a:off x="0" y="0"/>
          <a:ext cx="0" cy="0"/>
          <a:chOff x="0" y="0"/>
          <a:chExt cx="0" cy="0"/>
        </a:xfrm>
      </p:grpSpPr>
      <p:sp>
        <p:nvSpPr>
          <p:cNvPr id="1048594"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dirty="0" lang="en-US"/>
          </a:p>
        </p:txBody>
      </p:sp>
      <p:sp>
        <p:nvSpPr>
          <p:cNvPr id="1048595" name="Subtitle 2"/>
          <p:cNvSpPr>
            <a:spLocks noGrp="1"/>
          </p:cNvSpPr>
          <p:nvPr>
            <p:ph type="subTitle" idx="1"/>
          </p:nvPr>
        </p:nvSpPr>
        <p:spPr>
          <a:xfrm>
            <a:off x="1154955" y="4777380"/>
            <a:ext cx="8825658" cy="861420"/>
          </a:xfrm>
        </p:spPr>
        <p:txBody>
          <a:bodyPr anchor="t"/>
          <a:lstStyle>
            <a:lvl1pPr algn="l" indent="0" marL="0">
              <a:buNone/>
              <a:defRPr cap="all">
                <a:solidFill>
                  <a:schemeClr val="bg2">
                    <a:lumMod val="40000"/>
                    <a:lumOff val="60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a:t>Click to edit Master subtitle style</a:t>
            </a:r>
            <a:endParaRPr dirty="0" lang="en-US"/>
          </a:p>
        </p:txBody>
      </p:sp>
      <p:sp>
        <p:nvSpPr>
          <p:cNvPr id="1048596" name="Date Placeholder 3"/>
          <p:cNvSpPr>
            <a:spLocks noGrp="1"/>
          </p:cNvSpPr>
          <p:nvPr>
            <p:ph type="dt" sz="half" idx="10"/>
          </p:nvPr>
        </p:nvSpPr>
        <p:spPr/>
        <p:txBody>
          <a:bodyPr/>
          <a:p>
            <a:fld id="{4AAD347D-5ACD-4C99-B74B-A9C85AD731AF}" type="datetimeFigureOut">
              <a:rPr dirty="0" lang="en-US"/>
              <a:t>6/29/2023</a:t>
            </a:fld>
            <a:endParaRPr dirty="0" lang="en-US"/>
          </a:p>
        </p:txBody>
      </p:sp>
      <p:sp>
        <p:nvSpPr>
          <p:cNvPr id="1048597" name="Footer Placeholder 4"/>
          <p:cNvSpPr>
            <a:spLocks noGrp="1"/>
          </p:cNvSpPr>
          <p:nvPr>
            <p:ph type="ftr" sz="quarter" idx="11"/>
          </p:nvPr>
        </p:nvSpPr>
        <p:spPr/>
        <p:txBody>
          <a:bodyPr/>
          <a:p>
            <a:endParaRPr dirty="0" lang="en-US"/>
          </a:p>
        </p:txBody>
      </p:sp>
      <p:sp>
        <p:nvSpPr>
          <p:cNvPr id="1048598"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52" name=""/>
        <p:cNvGrpSpPr/>
        <p:nvPr/>
      </p:nvGrpSpPr>
      <p:grpSpPr>
        <a:xfrm>
          <a:off x="0" y="0"/>
          <a:ext cx="0" cy="0"/>
          <a:chOff x="0" y="0"/>
          <a:chExt cx="0" cy="0"/>
        </a:xfrm>
      </p:grpSpPr>
      <p:sp>
        <p:nvSpPr>
          <p:cNvPr id="1048663" name="Title 1"/>
          <p:cNvSpPr>
            <a:spLocks noGrp="1"/>
          </p:cNvSpPr>
          <p:nvPr>
            <p:ph type="title"/>
          </p:nvPr>
        </p:nvSpPr>
        <p:spPr>
          <a:xfrm>
            <a:off x="1154956" y="4800587"/>
            <a:ext cx="8825657" cy="566738"/>
          </a:xfrm>
        </p:spPr>
        <p:txBody>
          <a:bodyPr anchor="b">
            <a:normAutofit/>
          </a:bodyPr>
          <a:lstStyle>
            <a:lvl1pPr algn="l">
              <a:defRPr b="0" sz="2400"/>
            </a:lvl1pPr>
          </a:lstStyle>
          <a:p>
            <a:r>
              <a:rPr lang="en-US"/>
              <a:t>Click to edit Master title style</a:t>
            </a:r>
            <a:endParaRPr dirty="0" lang="en-US"/>
          </a:p>
        </p:txBody>
      </p:sp>
      <p:sp>
        <p:nvSpPr>
          <p:cNvPr id="1048664" name="Picture Placeholder 2"/>
          <p:cNvSpPr>
            <a:spLocks noChangeAspect="1" noGrp="1"/>
          </p:cNvSpPr>
          <p:nvPr>
            <p:ph type="pic" idx="1"/>
          </p:nvPr>
        </p:nvSpPr>
        <p:spPr>
          <a:xfrm>
            <a:off x="1154955" y="685800"/>
            <a:ext cx="8825658" cy="3640666"/>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65" name="Text Placeholder 3"/>
          <p:cNvSpPr>
            <a:spLocks noGrp="1"/>
          </p:cNvSpPr>
          <p:nvPr>
            <p:ph type="body" sz="half" idx="2"/>
          </p:nvPr>
        </p:nvSpPr>
        <p:spPr>
          <a:xfrm>
            <a:off x="1154956" y="5367325"/>
            <a:ext cx="8825656" cy="493712"/>
          </a:xfrm>
        </p:spPr>
        <p:txBody>
          <a:bodyPr>
            <a:normAutofit/>
          </a:bodyPr>
          <a:lstStyle>
            <a:lvl1pPr indent="0" marL="0">
              <a:buNone/>
              <a:defRPr sz="12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66" name="Date Placeholder 4"/>
          <p:cNvSpPr>
            <a:spLocks noGrp="1"/>
          </p:cNvSpPr>
          <p:nvPr>
            <p:ph type="dt" sz="half" idx="10"/>
          </p:nvPr>
        </p:nvSpPr>
        <p:spPr/>
        <p:txBody>
          <a:bodyPr/>
          <a:p>
            <a:fld id="{4509A250-FF31-4206-8172-F9D3106AACB1}" type="datetimeFigureOut">
              <a:rPr dirty="0" lang="en-US"/>
              <a:t>6/29/2023</a:t>
            </a:fld>
            <a:endParaRPr dirty="0" lang="en-US"/>
          </a:p>
        </p:txBody>
      </p:sp>
      <p:sp>
        <p:nvSpPr>
          <p:cNvPr id="1048667" name="Footer Placeholder 5"/>
          <p:cNvSpPr>
            <a:spLocks noGrp="1"/>
          </p:cNvSpPr>
          <p:nvPr>
            <p:ph type="ftr" sz="quarter" idx="11"/>
          </p:nvPr>
        </p:nvSpPr>
        <p:spPr/>
        <p:txBody>
          <a:bodyPr/>
          <a:p>
            <a:endParaRPr dirty="0" lang="en-US"/>
          </a:p>
        </p:txBody>
      </p:sp>
      <p:sp>
        <p:nvSpPr>
          <p:cNvPr id="1048668" name="Slide Number Placeholder 6"/>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44" name=""/>
        <p:cNvGrpSpPr/>
        <p:nvPr/>
      </p:nvGrpSpPr>
      <p:grpSpPr>
        <a:xfrm>
          <a:off x="0" y="0"/>
          <a:ext cx="0" cy="0"/>
          <a:chOff x="0" y="0"/>
          <a:chExt cx="0" cy="0"/>
        </a:xfrm>
      </p:grpSpPr>
      <p:sp>
        <p:nvSpPr>
          <p:cNvPr id="1048608"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dirty="0" lang="en-US"/>
          </a:p>
        </p:txBody>
      </p:sp>
      <p:sp>
        <p:nvSpPr>
          <p:cNvPr id="1048609" name="Text Placeholder 3"/>
          <p:cNvSpPr>
            <a:spLocks noGrp="1"/>
          </p:cNvSpPr>
          <p:nvPr>
            <p:ph type="body" sz="half" idx="2"/>
          </p:nvPr>
        </p:nvSpPr>
        <p:spPr>
          <a:xfrm>
            <a:off x="1154954" y="3657600"/>
            <a:ext cx="8825659" cy="2362200"/>
          </a:xfrm>
        </p:spPr>
        <p:txBody>
          <a:bodyPr anchor="ctr">
            <a:normAutofit/>
          </a:bodyPr>
          <a:lstStyle>
            <a:lvl1pP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10"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11" name="Footer Placeholder 4"/>
          <p:cNvSpPr>
            <a:spLocks noGrp="1"/>
          </p:cNvSpPr>
          <p:nvPr>
            <p:ph type="ftr" sz="quarter" idx="11"/>
          </p:nvPr>
        </p:nvSpPr>
        <p:spPr/>
        <p:txBody>
          <a:bodyPr/>
          <a:p>
            <a:endParaRPr dirty="0" lang="en-US"/>
          </a:p>
        </p:txBody>
      </p:sp>
      <p:sp>
        <p:nvSpPr>
          <p:cNvPr id="1048612"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50" name=""/>
        <p:cNvGrpSpPr/>
        <p:nvPr/>
      </p:nvGrpSpPr>
      <p:grpSpPr>
        <a:xfrm>
          <a:off x="0" y="0"/>
          <a:ext cx="0" cy="0"/>
          <a:chOff x="0" y="0"/>
          <a:chExt cx="0" cy="0"/>
        </a:xfrm>
      </p:grpSpPr>
      <p:sp>
        <p:nvSpPr>
          <p:cNvPr id="1048650"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dirty="0" lang="en-US"/>
          </a:p>
        </p:txBody>
      </p:sp>
      <p:sp>
        <p:nvSpPr>
          <p:cNvPr id="1048651" name="Text Placeholder 3"/>
          <p:cNvSpPr>
            <a:spLocks noGrp="1"/>
          </p:cNvSpPr>
          <p:nvPr>
            <p:ph type="body" sz="half" idx="14"/>
          </p:nvPr>
        </p:nvSpPr>
        <p:spPr>
          <a:xfrm>
            <a:off x="1930400" y="3771174"/>
            <a:ext cx="7279649" cy="342174"/>
          </a:xfrm>
        </p:spPr>
        <p:txBody>
          <a:bodyPr anchor="t" bIns="45720" lIns="91440" rIns="91440" rtlCol="0" tIns="45720" vert="horz">
            <a:normAutofit/>
          </a:bodyPr>
          <a:lstStyle>
            <a:lvl1pPr indent="0" marL="0">
              <a:buNone/>
              <a:defRPr b="0" cap="small" dirty="0" sz="1400" i="0" kern="1200" lang="en-US">
                <a:solidFill>
                  <a:schemeClr val="bg2">
                    <a:lumMod val="40000"/>
                    <a:lumOff val="60000"/>
                  </a:schemeClr>
                </a:solidFill>
                <a:latin typeface="+mj-lt"/>
                <a:ea typeface="+mj-ea"/>
                <a:cs typeface="+mj-cs"/>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indent="0" lvl="0" marL="0">
              <a:buNone/>
            </a:pPr>
            <a:r>
              <a:rPr lang="en-US"/>
              <a:t>Click to edit Master text styles</a:t>
            </a:r>
          </a:p>
        </p:txBody>
      </p:sp>
      <p:sp>
        <p:nvSpPr>
          <p:cNvPr id="1048652" name="Text Placeholder 3"/>
          <p:cNvSpPr>
            <a:spLocks noGrp="1"/>
          </p:cNvSpPr>
          <p:nvPr>
            <p:ph type="body" sz="half" idx="2"/>
          </p:nvPr>
        </p:nvSpPr>
        <p:spPr>
          <a:xfrm>
            <a:off x="1154954" y="4350657"/>
            <a:ext cx="8825659" cy="1676400"/>
          </a:xfrm>
        </p:spPr>
        <p:txBody>
          <a:bodyPr anchor="ctr">
            <a:normAutofit/>
          </a:bodyPr>
          <a:lstStyle>
            <a:lvl1pP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53"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54" name="Footer Placeholder 4"/>
          <p:cNvSpPr>
            <a:spLocks noGrp="1"/>
          </p:cNvSpPr>
          <p:nvPr>
            <p:ph type="ftr" sz="quarter" idx="11"/>
          </p:nvPr>
        </p:nvSpPr>
        <p:spPr/>
        <p:txBody>
          <a:bodyPr/>
          <a:p>
            <a:endParaRPr dirty="0" lang="en-US"/>
          </a:p>
        </p:txBody>
      </p:sp>
      <p:sp>
        <p:nvSpPr>
          <p:cNvPr id="1048655" name="Slide Number Placeholder 5"/>
          <p:cNvSpPr>
            <a:spLocks noGrp="1"/>
          </p:cNvSpPr>
          <p:nvPr>
            <p:ph type="sldNum" sz="quarter" idx="12"/>
          </p:nvPr>
        </p:nvSpPr>
        <p:spPr/>
        <p:txBody>
          <a:bodyPr/>
          <a:p>
            <a:fld id="{D57F1E4F-1CFF-5643-939E-02111984F565}" type="slidenum">
              <a:rPr dirty="0" lang="en-US"/>
              <a:t>‹#›</a:t>
            </a:fld>
            <a:endParaRPr dirty="0" lang="en-US"/>
          </a:p>
        </p:txBody>
      </p:sp>
      <p:sp>
        <p:nvSpPr>
          <p:cNvPr id="1048656" name="TextBox 11"/>
          <p:cNvSpPr txBox="1"/>
          <p:nvPr/>
        </p:nvSpPr>
        <p:spPr>
          <a:xfrm>
            <a:off x="898295" y="971253"/>
            <a:ext cx="801912" cy="1969770"/>
          </a:xfrm>
          <a:prstGeom prst="rect"/>
          <a:noFill/>
        </p:spPr>
        <p:txBody>
          <a:bodyPr rtlCol="0" wrap="square">
            <a:spAutoFit/>
          </a:bodyPr>
          <a:lstStyle>
            <a:defPPr>
              <a:defRPr lang="en-US"/>
            </a:defPPr>
            <a:lvl1pPr algn="r">
              <a:defRPr b="0" sz="12200" i="0">
                <a:solidFill>
                  <a:schemeClr val="bg2">
                    <a:lumMod val="40000"/>
                    <a:lumOff val="60000"/>
                  </a:schemeClr>
                </a:solidFill>
                <a:latin typeface="Arial"/>
                <a:ea typeface="+mj-ea"/>
                <a:cs typeface="+mj-cs"/>
              </a:defRPr>
            </a:lvl1pPr>
          </a:lstStyle>
          <a:p>
            <a:pPr lvl="0"/>
            <a:r>
              <a:rPr dirty="0" lang="en-US"/>
              <a:t>“</a:t>
            </a:r>
          </a:p>
        </p:txBody>
      </p:sp>
      <p:sp>
        <p:nvSpPr>
          <p:cNvPr id="1048657" name="TextBox 14"/>
          <p:cNvSpPr txBox="1"/>
          <p:nvPr/>
        </p:nvSpPr>
        <p:spPr>
          <a:xfrm>
            <a:off x="9330490" y="2613787"/>
            <a:ext cx="801912" cy="1969770"/>
          </a:xfrm>
          <a:prstGeom prst="rect"/>
          <a:noFill/>
        </p:spPr>
        <p:txBody>
          <a:bodyPr rtlCol="0" wrap="square">
            <a:spAutoFit/>
          </a:bodyPr>
          <a:lstStyle>
            <a:defPPr>
              <a:defRPr lang="en-US"/>
            </a:defPPr>
            <a:lvl1pPr algn="r">
              <a:defRPr b="0" sz="12200" i="0">
                <a:solidFill>
                  <a:schemeClr val="bg2">
                    <a:lumMod val="40000"/>
                    <a:lumOff val="60000"/>
                  </a:schemeClr>
                </a:solidFill>
                <a:latin typeface="Arial"/>
                <a:ea typeface="+mj-ea"/>
                <a:cs typeface="+mj-cs"/>
              </a:defRPr>
            </a:lvl1pPr>
          </a:lstStyle>
          <a:p>
            <a:pPr lvl="0"/>
            <a:r>
              <a:rPr dirty="0" lang="en-US"/>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43" name=""/>
        <p:cNvGrpSpPr/>
        <p:nvPr/>
      </p:nvGrpSpPr>
      <p:grpSpPr>
        <a:xfrm>
          <a:off x="0" y="0"/>
          <a:ext cx="0" cy="0"/>
          <a:chOff x="0" y="0"/>
          <a:chExt cx="0" cy="0"/>
        </a:xfrm>
      </p:grpSpPr>
      <p:sp>
        <p:nvSpPr>
          <p:cNvPr id="1048603" name="Title 1"/>
          <p:cNvSpPr>
            <a:spLocks noGrp="1"/>
          </p:cNvSpPr>
          <p:nvPr>
            <p:ph type="title"/>
          </p:nvPr>
        </p:nvSpPr>
        <p:spPr>
          <a:xfrm>
            <a:off x="1154954" y="3124201"/>
            <a:ext cx="8825660" cy="1653180"/>
          </a:xfrm>
        </p:spPr>
        <p:txBody>
          <a:bodyPr anchor="b"/>
          <a:lstStyle>
            <a:lvl1pPr algn="l">
              <a:defRPr b="0" cap="none" sz="4000"/>
            </a:lvl1pPr>
          </a:lstStyle>
          <a:p>
            <a:r>
              <a:rPr lang="en-US"/>
              <a:t>Click to edit Master title style</a:t>
            </a:r>
            <a:endParaRPr dirty="0" lang="en-US"/>
          </a:p>
        </p:txBody>
      </p:sp>
      <p:sp>
        <p:nvSpPr>
          <p:cNvPr id="1048604" name="Text Placeholder 2"/>
          <p:cNvSpPr>
            <a:spLocks noGrp="1"/>
          </p:cNvSpPr>
          <p:nvPr>
            <p:ph type="body" idx="1"/>
          </p:nvPr>
        </p:nvSpPr>
        <p:spPr>
          <a:xfrm>
            <a:off x="1154954" y="4777381"/>
            <a:ext cx="8825659" cy="860400"/>
          </a:xfrm>
        </p:spPr>
        <p:txBody>
          <a:bodyPr anchor="t"/>
          <a:lstStyle>
            <a:lvl1pPr algn="l" indent="0" marL="0">
              <a:buNone/>
              <a:defRPr cap="none" sz="2000">
                <a:solidFill>
                  <a:schemeClr val="bg2">
                    <a:lumMod val="40000"/>
                    <a:lumOff val="6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05"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06" name="Footer Placeholder 4"/>
          <p:cNvSpPr>
            <a:spLocks noGrp="1"/>
          </p:cNvSpPr>
          <p:nvPr>
            <p:ph type="ftr" sz="quarter" idx="11"/>
          </p:nvPr>
        </p:nvSpPr>
        <p:spPr/>
        <p:txBody>
          <a:bodyPr/>
          <a:p>
            <a:endParaRPr dirty="0" lang="en-US"/>
          </a:p>
        </p:txBody>
      </p:sp>
      <p:sp>
        <p:nvSpPr>
          <p:cNvPr id="1048607"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54" name=""/>
        <p:cNvGrpSpPr/>
        <p:nvPr/>
      </p:nvGrpSpPr>
      <p:grpSpPr>
        <a:xfrm>
          <a:off x="0" y="0"/>
          <a:ext cx="0" cy="0"/>
          <a:chOff x="0" y="0"/>
          <a:chExt cx="0" cy="0"/>
        </a:xfrm>
      </p:grpSpPr>
      <p:sp>
        <p:nvSpPr>
          <p:cNvPr id="1048675" name="Title 1"/>
          <p:cNvSpPr>
            <a:spLocks noGrp="1"/>
          </p:cNvSpPr>
          <p:nvPr>
            <p:ph type="title"/>
          </p:nvPr>
        </p:nvSpPr>
        <p:spPr/>
        <p:txBody>
          <a:bodyPr/>
          <a:lstStyle>
            <a:lvl1pPr>
              <a:defRPr sz="4200"/>
            </a:lvl1pPr>
          </a:lstStyle>
          <a:p>
            <a:r>
              <a:rPr lang="en-US"/>
              <a:t>Click to edit Master title style</a:t>
            </a:r>
            <a:endParaRPr dirty="0" lang="en-US"/>
          </a:p>
        </p:txBody>
      </p:sp>
      <p:sp>
        <p:nvSpPr>
          <p:cNvPr id="1048676" name="Text Placeholder 2"/>
          <p:cNvSpPr>
            <a:spLocks noGrp="1"/>
          </p:cNvSpPr>
          <p:nvPr>
            <p:ph type="body" idx="1"/>
          </p:nvPr>
        </p:nvSpPr>
        <p:spPr>
          <a:xfrm>
            <a:off x="632947" y="1981200"/>
            <a:ext cx="2946866"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77" name="Text Placeholder 3"/>
          <p:cNvSpPr>
            <a:spLocks noGrp="1"/>
          </p:cNvSpPr>
          <p:nvPr>
            <p:ph type="body" sz="half" idx="15"/>
          </p:nvPr>
        </p:nvSpPr>
        <p:spPr>
          <a:xfrm>
            <a:off x="652463" y="2667000"/>
            <a:ext cx="2927350"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78" name="Text Placeholder 4"/>
          <p:cNvSpPr>
            <a:spLocks noGrp="1"/>
          </p:cNvSpPr>
          <p:nvPr>
            <p:ph type="body" sz="quarter" idx="3"/>
          </p:nvPr>
        </p:nvSpPr>
        <p:spPr>
          <a:xfrm>
            <a:off x="3883659" y="1981200"/>
            <a:ext cx="2936241"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79" name="Text Placeholder 3"/>
          <p:cNvSpPr>
            <a:spLocks noGrp="1"/>
          </p:cNvSpPr>
          <p:nvPr>
            <p:ph type="body" sz="half" idx="16"/>
          </p:nvPr>
        </p:nvSpPr>
        <p:spPr>
          <a:xfrm>
            <a:off x="3873106" y="2667000"/>
            <a:ext cx="2946794"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80" name="Text Placeholder 4"/>
          <p:cNvSpPr>
            <a:spLocks noGrp="1"/>
          </p:cNvSpPr>
          <p:nvPr>
            <p:ph type="body" sz="quarter" idx="13"/>
          </p:nvPr>
        </p:nvSpPr>
        <p:spPr>
          <a:xfrm>
            <a:off x="7124700" y="1981200"/>
            <a:ext cx="2932113"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81" name="Text Placeholder 3"/>
          <p:cNvSpPr>
            <a:spLocks noGrp="1"/>
          </p:cNvSpPr>
          <p:nvPr>
            <p:ph type="body" sz="half" idx="17"/>
          </p:nvPr>
        </p:nvSpPr>
        <p:spPr>
          <a:xfrm>
            <a:off x="7124700" y="2667000"/>
            <a:ext cx="2932113" cy="3589338"/>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cxnSp>
        <p:nvCxnSpPr>
          <p:cNvPr id="3145730" name="Straight Connector 16"/>
          <p:cNvCxnSpPr>
            <a:cxnSpLocks/>
          </p:cNvCxnSpPr>
          <p:nvPr/>
        </p:nvCxnSpPr>
        <p:spPr>
          <a:xfrm>
            <a:off x="3726142" y="2133600"/>
            <a:ext cx="0" cy="3962400"/>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17"/>
          <p:cNvCxnSpPr>
            <a:cxnSpLocks/>
          </p:cNvCxnSpPr>
          <p:nvPr/>
        </p:nvCxnSpPr>
        <p:spPr>
          <a:xfrm>
            <a:off x="6962227" y="2133600"/>
            <a:ext cx="0" cy="3966882"/>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048682"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83" name="Footer Placeholder 4"/>
          <p:cNvSpPr>
            <a:spLocks noGrp="1"/>
          </p:cNvSpPr>
          <p:nvPr>
            <p:ph type="ftr" sz="quarter" idx="11"/>
          </p:nvPr>
        </p:nvSpPr>
        <p:spPr/>
        <p:txBody>
          <a:bodyPr/>
          <a:p>
            <a:endParaRPr dirty="0" lang="en-US"/>
          </a:p>
        </p:txBody>
      </p:sp>
      <p:sp>
        <p:nvSpPr>
          <p:cNvPr id="1048684"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46" name=""/>
        <p:cNvGrpSpPr/>
        <p:nvPr/>
      </p:nvGrpSpPr>
      <p:grpSpPr>
        <a:xfrm>
          <a:off x="0" y="0"/>
          <a:ext cx="0" cy="0"/>
          <a:chOff x="0" y="0"/>
          <a:chExt cx="0" cy="0"/>
        </a:xfrm>
      </p:grpSpPr>
      <p:sp>
        <p:nvSpPr>
          <p:cNvPr id="1048619" name="Title 1"/>
          <p:cNvSpPr>
            <a:spLocks noGrp="1"/>
          </p:cNvSpPr>
          <p:nvPr>
            <p:ph type="title"/>
          </p:nvPr>
        </p:nvSpPr>
        <p:spPr/>
        <p:txBody>
          <a:bodyPr/>
          <a:lstStyle>
            <a:lvl1pPr>
              <a:defRPr sz="4200"/>
            </a:lvl1pPr>
          </a:lstStyle>
          <a:p>
            <a:r>
              <a:rPr lang="en-US"/>
              <a:t>Click to edit Master title style</a:t>
            </a:r>
            <a:endParaRPr dirty="0" lang="en-US"/>
          </a:p>
        </p:txBody>
      </p:sp>
      <p:sp>
        <p:nvSpPr>
          <p:cNvPr id="1048620" name="Text Placeholder 2"/>
          <p:cNvSpPr>
            <a:spLocks noGrp="1"/>
          </p:cNvSpPr>
          <p:nvPr>
            <p:ph type="body" idx="1"/>
          </p:nvPr>
        </p:nvSpPr>
        <p:spPr>
          <a:xfrm>
            <a:off x="652463" y="4250949"/>
            <a:ext cx="2940050"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21" name="Picture Placeholder 2"/>
          <p:cNvSpPr>
            <a:spLocks noChangeAspect="1" noGrp="1"/>
          </p:cNvSpPr>
          <p:nvPr>
            <p:ph type="pic" idx="15"/>
          </p:nvPr>
        </p:nvSpPr>
        <p:spPr>
          <a:xfrm>
            <a:off x="652463" y="2209800"/>
            <a:ext cx="2940050"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22" name="Text Placeholder 3"/>
          <p:cNvSpPr>
            <a:spLocks noGrp="1"/>
          </p:cNvSpPr>
          <p:nvPr>
            <p:ph type="body" sz="half" idx="18"/>
          </p:nvPr>
        </p:nvSpPr>
        <p:spPr>
          <a:xfrm>
            <a:off x="652463" y="4827211"/>
            <a:ext cx="2940050"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23" name="Text Placeholder 4"/>
          <p:cNvSpPr>
            <a:spLocks noGrp="1"/>
          </p:cNvSpPr>
          <p:nvPr>
            <p:ph type="body" sz="quarter" idx="3"/>
          </p:nvPr>
        </p:nvSpPr>
        <p:spPr>
          <a:xfrm>
            <a:off x="3889375" y="4250949"/>
            <a:ext cx="2930525"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24" name="Picture Placeholder 2"/>
          <p:cNvSpPr>
            <a:spLocks noChangeAspect="1" noGrp="1"/>
          </p:cNvSpPr>
          <p:nvPr>
            <p:ph type="pic" idx="21"/>
          </p:nvPr>
        </p:nvSpPr>
        <p:spPr>
          <a:xfrm>
            <a:off x="3889374" y="2209800"/>
            <a:ext cx="2930525"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25" name="Text Placeholder 3"/>
          <p:cNvSpPr>
            <a:spLocks noGrp="1"/>
          </p:cNvSpPr>
          <p:nvPr>
            <p:ph type="body" sz="half" idx="19"/>
          </p:nvPr>
        </p:nvSpPr>
        <p:spPr>
          <a:xfrm>
            <a:off x="3888022" y="4827210"/>
            <a:ext cx="2934406"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26" name="Text Placeholder 4"/>
          <p:cNvSpPr>
            <a:spLocks noGrp="1"/>
          </p:cNvSpPr>
          <p:nvPr>
            <p:ph type="body" sz="quarter" idx="13"/>
          </p:nvPr>
        </p:nvSpPr>
        <p:spPr>
          <a:xfrm>
            <a:off x="7124700" y="4250949"/>
            <a:ext cx="2932113"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27" name="Picture Placeholder 2"/>
          <p:cNvSpPr>
            <a:spLocks noChangeAspect="1" noGrp="1"/>
          </p:cNvSpPr>
          <p:nvPr>
            <p:ph type="pic" idx="22"/>
          </p:nvPr>
        </p:nvSpPr>
        <p:spPr>
          <a:xfrm>
            <a:off x="7124699" y="2209800"/>
            <a:ext cx="2932113" cy="1524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28" name="Text Placeholder 3"/>
          <p:cNvSpPr>
            <a:spLocks noGrp="1"/>
          </p:cNvSpPr>
          <p:nvPr>
            <p:ph type="body" sz="half" idx="20"/>
          </p:nvPr>
        </p:nvSpPr>
        <p:spPr>
          <a:xfrm>
            <a:off x="7124575" y="4827208"/>
            <a:ext cx="2935997" cy="659189"/>
          </a:xfrm>
        </p:spPr>
        <p:txBody>
          <a:bodyPr anchor="t">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cxnSp>
        <p:nvCxnSpPr>
          <p:cNvPr id="3145728" name="Straight Connector 18"/>
          <p:cNvCxnSpPr>
            <a:cxnSpLocks/>
          </p:cNvCxnSpPr>
          <p:nvPr/>
        </p:nvCxnSpPr>
        <p:spPr>
          <a:xfrm>
            <a:off x="3726142" y="2133600"/>
            <a:ext cx="0" cy="3962400"/>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19"/>
          <p:cNvCxnSpPr>
            <a:cxnSpLocks/>
          </p:cNvCxnSpPr>
          <p:nvPr/>
        </p:nvCxnSpPr>
        <p:spPr>
          <a:xfrm>
            <a:off x="6962227" y="2133600"/>
            <a:ext cx="0" cy="3966882"/>
          </a:xfrm>
          <a:prstGeom prst="line"/>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048629"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30" name="Footer Placeholder 4"/>
          <p:cNvSpPr>
            <a:spLocks noGrp="1"/>
          </p:cNvSpPr>
          <p:nvPr>
            <p:ph type="ftr" sz="quarter" idx="11"/>
          </p:nvPr>
        </p:nvSpPr>
        <p:spPr/>
        <p:txBody>
          <a:bodyPr/>
          <a:p>
            <a:endParaRPr dirty="0" lang="en-US"/>
          </a:p>
        </p:txBody>
      </p:sp>
      <p:sp>
        <p:nvSpPr>
          <p:cNvPr id="1048631"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56" name=""/>
        <p:cNvGrpSpPr/>
        <p:nvPr/>
      </p:nvGrpSpPr>
      <p:grpSpPr>
        <a:xfrm>
          <a:off x="0" y="0"/>
          <a:ext cx="0" cy="0"/>
          <a:chOff x="0" y="0"/>
          <a:chExt cx="0" cy="0"/>
        </a:xfrm>
      </p:grpSpPr>
      <p:sp>
        <p:nvSpPr>
          <p:cNvPr id="1048691" name="Title 1"/>
          <p:cNvSpPr>
            <a:spLocks noGrp="1"/>
          </p:cNvSpPr>
          <p:nvPr>
            <p:ph type="title"/>
          </p:nvPr>
        </p:nvSpPr>
        <p:spPr/>
        <p:txBody>
          <a:bodyPr/>
          <a:p>
            <a:r>
              <a:rPr lang="en-US"/>
              <a:t>Click to edit Master title style</a:t>
            </a:r>
            <a:endParaRPr dirty="0" lang="en-US"/>
          </a:p>
        </p:txBody>
      </p:sp>
      <p:sp>
        <p:nvSpPr>
          <p:cNvPr id="1048692" name="Vertical Text Placeholder 2"/>
          <p:cNvSpPr>
            <a:spLocks noGrp="1"/>
          </p:cNvSpPr>
          <p:nvPr>
            <p:ph type="body" orient="vert" idx="1"/>
          </p:nvPr>
        </p:nvSpPr>
        <p:spPr/>
        <p:txBody>
          <a:bodyPr anchor="t" anchorCtr="0"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93"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94" name="Footer Placeholder 4"/>
          <p:cNvSpPr>
            <a:spLocks noGrp="1"/>
          </p:cNvSpPr>
          <p:nvPr>
            <p:ph type="ftr" sz="quarter" idx="11"/>
          </p:nvPr>
        </p:nvSpPr>
        <p:spPr/>
        <p:txBody>
          <a:bodyPr/>
          <a:p>
            <a:endParaRPr dirty="0" lang="en-US"/>
          </a:p>
        </p:txBody>
      </p:sp>
      <p:sp>
        <p:nvSpPr>
          <p:cNvPr id="1048695"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49" name=""/>
        <p:cNvGrpSpPr/>
        <p:nvPr/>
      </p:nvGrpSpPr>
      <p:grpSpPr>
        <a:xfrm>
          <a:off x="0" y="0"/>
          <a:ext cx="0" cy="0"/>
          <a:chOff x="0" y="0"/>
          <a:chExt cx="0" cy="0"/>
        </a:xfrm>
      </p:grpSpPr>
      <p:sp>
        <p:nvSpPr>
          <p:cNvPr id="1048645" name="Vertical Title 1"/>
          <p:cNvSpPr>
            <a:spLocks noGrp="1"/>
          </p:cNvSpPr>
          <p:nvPr>
            <p:ph type="title" orient="vert"/>
          </p:nvPr>
        </p:nvSpPr>
        <p:spPr>
          <a:xfrm>
            <a:off x="8304212" y="430213"/>
            <a:ext cx="1752601" cy="5826125"/>
          </a:xfrm>
        </p:spPr>
        <p:txBody>
          <a:bodyPr anchor="b" anchorCtr="0" vert="eaVert"/>
          <a:p>
            <a:r>
              <a:rPr lang="en-US"/>
              <a:t>Click to edit Master title style</a:t>
            </a:r>
            <a:endParaRPr dirty="0" lang="en-US"/>
          </a:p>
        </p:txBody>
      </p:sp>
      <p:sp>
        <p:nvSpPr>
          <p:cNvPr id="1048646" name="Vertical Text Placeholder 2"/>
          <p:cNvSpPr>
            <a:spLocks noGrp="1"/>
          </p:cNvSpPr>
          <p:nvPr>
            <p:ph type="body" orient="vert" idx="1"/>
          </p:nvPr>
        </p:nvSpPr>
        <p:spPr>
          <a:xfrm>
            <a:off x="652463" y="887414"/>
            <a:ext cx="7423149" cy="5368924"/>
          </a:xfrm>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7"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48" name="Footer Placeholder 4"/>
          <p:cNvSpPr>
            <a:spLocks noGrp="1"/>
          </p:cNvSpPr>
          <p:nvPr>
            <p:ph type="ftr" sz="quarter" idx="11"/>
          </p:nvPr>
        </p:nvSpPr>
        <p:spPr/>
        <p:txBody>
          <a:bodyPr/>
          <a:p>
            <a:endParaRPr dirty="0" lang="en-US"/>
          </a:p>
        </p:txBody>
      </p:sp>
      <p:sp>
        <p:nvSpPr>
          <p:cNvPr id="1048649"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51" name=""/>
        <p:cNvGrpSpPr/>
        <p:nvPr/>
      </p:nvGrpSpPr>
      <p:grpSpPr>
        <a:xfrm>
          <a:off x="0" y="0"/>
          <a:ext cx="0" cy="0"/>
          <a:chOff x="0" y="0"/>
          <a:chExt cx="0" cy="0"/>
        </a:xfrm>
      </p:grpSpPr>
      <p:sp>
        <p:nvSpPr>
          <p:cNvPr id="1048658" name="Title 1"/>
          <p:cNvSpPr>
            <a:spLocks noGrp="1"/>
          </p:cNvSpPr>
          <p:nvPr>
            <p:ph type="title"/>
          </p:nvPr>
        </p:nvSpPr>
        <p:spPr/>
        <p:txBody>
          <a:bodyPr/>
          <a:p>
            <a:r>
              <a:rPr lang="en-US"/>
              <a:t>Click to edit Master title style</a:t>
            </a:r>
            <a:endParaRPr dirty="0" lang="en-US"/>
          </a:p>
        </p:txBody>
      </p:sp>
      <p:sp>
        <p:nvSpPr>
          <p:cNvPr id="1048659"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60" name="Date Placeholder 3"/>
          <p:cNvSpPr>
            <a:spLocks noGrp="1"/>
          </p:cNvSpPr>
          <p:nvPr>
            <p:ph type="dt" sz="half" idx="10"/>
          </p:nvPr>
        </p:nvSpPr>
        <p:spPr/>
        <p:txBody>
          <a:bodyPr/>
          <a:p>
            <a:fld id="{4509A250-FF31-4206-8172-F9D3106AACB1}" type="datetimeFigureOut">
              <a:rPr dirty="0" lang="en-US"/>
              <a:t>6/29/2023</a:t>
            </a:fld>
            <a:endParaRPr dirty="0" lang="en-US"/>
          </a:p>
        </p:txBody>
      </p:sp>
      <p:sp>
        <p:nvSpPr>
          <p:cNvPr id="1048661" name="Footer Placeholder 4"/>
          <p:cNvSpPr>
            <a:spLocks noGrp="1"/>
          </p:cNvSpPr>
          <p:nvPr>
            <p:ph type="ftr" sz="quarter" idx="11"/>
          </p:nvPr>
        </p:nvSpPr>
        <p:spPr/>
        <p:txBody>
          <a:bodyPr/>
          <a:p>
            <a:endParaRPr dirty="0" lang="en-US"/>
          </a:p>
        </p:txBody>
      </p:sp>
      <p:sp>
        <p:nvSpPr>
          <p:cNvPr id="1048662"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47" name=""/>
        <p:cNvGrpSpPr/>
        <p:nvPr/>
      </p:nvGrpSpPr>
      <p:grpSpPr>
        <a:xfrm>
          <a:off x="0" y="0"/>
          <a:ext cx="0" cy="0"/>
          <a:chOff x="0" y="0"/>
          <a:chExt cx="0" cy="0"/>
        </a:xfrm>
      </p:grpSpPr>
      <p:sp>
        <p:nvSpPr>
          <p:cNvPr id="1048632" name="Title 1"/>
          <p:cNvSpPr>
            <a:spLocks noGrp="1"/>
          </p:cNvSpPr>
          <p:nvPr>
            <p:ph type="title"/>
          </p:nvPr>
        </p:nvSpPr>
        <p:spPr>
          <a:xfrm>
            <a:off x="1154956" y="2861733"/>
            <a:ext cx="8825657" cy="1915647"/>
          </a:xfrm>
        </p:spPr>
        <p:txBody>
          <a:bodyPr anchor="b"/>
          <a:lstStyle>
            <a:lvl1pPr algn="l">
              <a:defRPr b="0" cap="none" sz="4000"/>
            </a:lvl1pPr>
          </a:lstStyle>
          <a:p>
            <a:r>
              <a:rPr lang="en-US"/>
              <a:t>Click to edit Master title style</a:t>
            </a:r>
            <a:endParaRPr dirty="0" lang="en-US"/>
          </a:p>
        </p:txBody>
      </p:sp>
      <p:sp>
        <p:nvSpPr>
          <p:cNvPr id="1048633" name="Text Placeholder 2"/>
          <p:cNvSpPr>
            <a:spLocks noGrp="1"/>
          </p:cNvSpPr>
          <p:nvPr>
            <p:ph type="body" idx="1"/>
          </p:nvPr>
        </p:nvSpPr>
        <p:spPr>
          <a:xfrm>
            <a:off x="1154955" y="4777381"/>
            <a:ext cx="8825658" cy="860400"/>
          </a:xfrm>
        </p:spPr>
        <p:txBody>
          <a:bodyPr anchor="t"/>
          <a:lstStyle>
            <a:lvl1pPr algn="l" indent="0" marL="0">
              <a:buNone/>
              <a:defRPr cap="all" sz="2000">
                <a:solidFill>
                  <a:schemeClr val="bg2">
                    <a:lumMod val="40000"/>
                    <a:lumOff val="60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34" name="Date Placeholder 3"/>
          <p:cNvSpPr>
            <a:spLocks noGrp="1"/>
          </p:cNvSpPr>
          <p:nvPr>
            <p:ph type="dt" sz="half" idx="10"/>
          </p:nvPr>
        </p:nvSpPr>
        <p:spPr/>
        <p:txBody>
          <a:bodyPr/>
          <a:p>
            <a:fld id="{9796027F-7875-4030-9381-8BD8C4F21935}" type="datetimeFigureOut">
              <a:rPr dirty="0" lang="en-US"/>
              <a:t>6/29/2023</a:t>
            </a:fld>
            <a:endParaRPr dirty="0" lang="en-US"/>
          </a:p>
        </p:txBody>
      </p:sp>
      <p:sp>
        <p:nvSpPr>
          <p:cNvPr id="1048635" name="Footer Placeholder 4"/>
          <p:cNvSpPr>
            <a:spLocks noGrp="1"/>
          </p:cNvSpPr>
          <p:nvPr>
            <p:ph type="ftr" sz="quarter" idx="11"/>
          </p:nvPr>
        </p:nvSpPr>
        <p:spPr/>
        <p:txBody>
          <a:bodyPr/>
          <a:p>
            <a:endParaRPr dirty="0" lang="en-US"/>
          </a:p>
        </p:txBody>
      </p:sp>
      <p:sp>
        <p:nvSpPr>
          <p:cNvPr id="1048636" name="Slide Number Placeholder 5"/>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53" name=""/>
        <p:cNvGrpSpPr/>
        <p:nvPr/>
      </p:nvGrpSpPr>
      <p:grpSpPr>
        <a:xfrm>
          <a:off x="0" y="0"/>
          <a:ext cx="0" cy="0"/>
          <a:chOff x="0" y="0"/>
          <a:chExt cx="0" cy="0"/>
        </a:xfrm>
      </p:grpSpPr>
      <p:sp>
        <p:nvSpPr>
          <p:cNvPr id="1048669" name="Title 1"/>
          <p:cNvSpPr>
            <a:spLocks noGrp="1"/>
          </p:cNvSpPr>
          <p:nvPr>
            <p:ph type="title"/>
          </p:nvPr>
        </p:nvSpPr>
        <p:spPr/>
        <p:txBody>
          <a:bodyPr/>
          <a:p>
            <a:r>
              <a:rPr lang="en-US"/>
              <a:t>Click to edit Master title style</a:t>
            </a:r>
            <a:endParaRPr dirty="0" lang="en-US"/>
          </a:p>
        </p:txBody>
      </p:sp>
      <p:sp>
        <p:nvSpPr>
          <p:cNvPr id="1048670"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1"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2" name="Date Placeholder 4"/>
          <p:cNvSpPr>
            <a:spLocks noGrp="1"/>
          </p:cNvSpPr>
          <p:nvPr>
            <p:ph type="dt" sz="half" idx="10"/>
          </p:nvPr>
        </p:nvSpPr>
        <p:spPr/>
        <p:txBody>
          <a:bodyPr/>
          <a:p>
            <a:fld id="{9796027F-7875-4030-9381-8BD8C4F21935}" type="datetimeFigureOut">
              <a:rPr dirty="0" lang="en-US"/>
              <a:t>6/29/2023</a:t>
            </a:fld>
            <a:endParaRPr dirty="0" lang="en-US"/>
          </a:p>
        </p:txBody>
      </p:sp>
      <p:sp>
        <p:nvSpPr>
          <p:cNvPr id="1048673" name="Footer Placeholder 5"/>
          <p:cNvSpPr>
            <a:spLocks noGrp="1"/>
          </p:cNvSpPr>
          <p:nvPr>
            <p:ph type="ftr" sz="quarter" idx="11"/>
          </p:nvPr>
        </p:nvSpPr>
        <p:spPr/>
        <p:txBody>
          <a:bodyPr/>
          <a:p>
            <a:endParaRPr dirty="0" lang="en-US"/>
          </a:p>
        </p:txBody>
      </p:sp>
      <p:sp>
        <p:nvSpPr>
          <p:cNvPr id="1048674" name="Slide Number Placeholder 6"/>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48" name=""/>
        <p:cNvGrpSpPr/>
        <p:nvPr/>
      </p:nvGrpSpPr>
      <p:grpSpPr>
        <a:xfrm>
          <a:off x="0" y="0"/>
          <a:ext cx="0" cy="0"/>
          <a:chOff x="0" y="0"/>
          <a:chExt cx="0" cy="0"/>
        </a:xfrm>
      </p:grpSpPr>
      <p:sp>
        <p:nvSpPr>
          <p:cNvPr id="1048637" name="Title 1"/>
          <p:cNvSpPr>
            <a:spLocks noGrp="1"/>
          </p:cNvSpPr>
          <p:nvPr>
            <p:ph type="title"/>
          </p:nvPr>
        </p:nvSpPr>
        <p:spPr/>
        <p:txBody>
          <a:bodyPr/>
          <a:p>
            <a:r>
              <a:rPr lang="en-US"/>
              <a:t>Click to edit Master title style</a:t>
            </a:r>
            <a:endParaRPr dirty="0" lang="en-US"/>
          </a:p>
        </p:txBody>
      </p:sp>
      <p:sp>
        <p:nvSpPr>
          <p:cNvPr id="1048638" name="Text Placeholder 2"/>
          <p:cNvSpPr>
            <a:spLocks noGrp="1"/>
          </p:cNvSpPr>
          <p:nvPr>
            <p:ph type="body" idx="1"/>
          </p:nvPr>
        </p:nvSpPr>
        <p:spPr>
          <a:xfrm>
            <a:off x="1103313" y="1905000"/>
            <a:ext cx="4396338"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39"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0" name="Text Placeholder 4"/>
          <p:cNvSpPr>
            <a:spLocks noGrp="1"/>
          </p:cNvSpPr>
          <p:nvPr>
            <p:ph type="body" sz="quarter" idx="3"/>
          </p:nvPr>
        </p:nvSpPr>
        <p:spPr>
          <a:xfrm>
            <a:off x="5654495" y="1905000"/>
            <a:ext cx="4396339" cy="576262"/>
          </a:xfrm>
        </p:spPr>
        <p:txBody>
          <a:bodyPr anchor="b">
            <a:noAutofit/>
          </a:bodyPr>
          <a:lstStyle>
            <a:lvl1pPr indent="0" marL="0">
              <a:buNone/>
              <a:defRPr b="0" sz="2400">
                <a:solidFill>
                  <a:schemeClr val="bg2">
                    <a:lumMod val="40000"/>
                    <a:lumOff val="60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41"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2" name="Date Placeholder 6"/>
          <p:cNvSpPr>
            <a:spLocks noGrp="1"/>
          </p:cNvSpPr>
          <p:nvPr>
            <p:ph type="dt" sz="half" idx="10"/>
          </p:nvPr>
        </p:nvSpPr>
        <p:spPr/>
        <p:txBody>
          <a:bodyPr/>
          <a:p>
            <a:fld id="{9796027F-7875-4030-9381-8BD8C4F21935}" type="datetimeFigureOut">
              <a:rPr dirty="0" lang="en-US"/>
              <a:t>6/29/2023</a:t>
            </a:fld>
            <a:endParaRPr dirty="0" lang="en-US"/>
          </a:p>
        </p:txBody>
      </p:sp>
      <p:sp>
        <p:nvSpPr>
          <p:cNvPr id="1048643" name="Footer Placeholder 7"/>
          <p:cNvSpPr>
            <a:spLocks noGrp="1"/>
          </p:cNvSpPr>
          <p:nvPr>
            <p:ph type="ftr" sz="quarter" idx="11"/>
          </p:nvPr>
        </p:nvSpPr>
        <p:spPr/>
        <p:txBody>
          <a:bodyPr/>
          <a:p>
            <a:endParaRPr dirty="0" lang="en-US"/>
          </a:p>
        </p:txBody>
      </p:sp>
      <p:sp>
        <p:nvSpPr>
          <p:cNvPr id="1048644" name="Slide Number Placeholder 8"/>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42" name=""/>
        <p:cNvGrpSpPr/>
        <p:nvPr/>
      </p:nvGrpSpPr>
      <p:grpSpPr>
        <a:xfrm>
          <a:off x="0" y="0"/>
          <a:ext cx="0" cy="0"/>
          <a:chOff x="0" y="0"/>
          <a:chExt cx="0" cy="0"/>
        </a:xfrm>
      </p:grpSpPr>
      <p:sp>
        <p:nvSpPr>
          <p:cNvPr id="1048599" name="Title 1"/>
          <p:cNvSpPr>
            <a:spLocks noGrp="1"/>
          </p:cNvSpPr>
          <p:nvPr>
            <p:ph type="title"/>
          </p:nvPr>
        </p:nvSpPr>
        <p:spPr/>
        <p:txBody>
          <a:bodyPr/>
          <a:p>
            <a:r>
              <a:rPr lang="en-US"/>
              <a:t>Click to edit Master title style</a:t>
            </a:r>
            <a:endParaRPr dirty="0" lang="en-US"/>
          </a:p>
        </p:txBody>
      </p:sp>
      <p:sp>
        <p:nvSpPr>
          <p:cNvPr id="1048600" name="Date Placeholder 2"/>
          <p:cNvSpPr>
            <a:spLocks noGrp="1"/>
          </p:cNvSpPr>
          <p:nvPr>
            <p:ph type="dt" sz="half" idx="10"/>
          </p:nvPr>
        </p:nvSpPr>
        <p:spPr/>
        <p:txBody>
          <a:bodyPr/>
          <a:p>
            <a:fld id="{4509A250-FF31-4206-8172-F9D3106AACB1}" type="datetimeFigureOut">
              <a:rPr dirty="0" lang="en-US"/>
              <a:t>6/29/2023</a:t>
            </a:fld>
            <a:endParaRPr dirty="0" lang="en-US"/>
          </a:p>
        </p:txBody>
      </p:sp>
      <p:sp>
        <p:nvSpPr>
          <p:cNvPr id="1048601" name="Footer Placeholder 3"/>
          <p:cNvSpPr>
            <a:spLocks noGrp="1"/>
          </p:cNvSpPr>
          <p:nvPr>
            <p:ph type="ftr" sz="quarter" idx="11"/>
          </p:nvPr>
        </p:nvSpPr>
        <p:spPr/>
        <p:txBody>
          <a:bodyPr/>
          <a:p>
            <a:endParaRPr dirty="0" lang="en-US"/>
          </a:p>
        </p:txBody>
      </p:sp>
      <p:sp>
        <p:nvSpPr>
          <p:cNvPr id="1048602" name="Slide Number Placeholder 4"/>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30" name=""/>
        <p:cNvGrpSpPr/>
        <p:nvPr/>
      </p:nvGrpSpPr>
      <p:grpSpPr>
        <a:xfrm>
          <a:off x="0" y="0"/>
          <a:ext cx="0" cy="0"/>
          <a:chOff x="0" y="0"/>
          <a:chExt cx="0" cy="0"/>
        </a:xfrm>
      </p:grpSpPr>
      <p:sp>
        <p:nvSpPr>
          <p:cNvPr id="1048583" name="Date Placeholder 1"/>
          <p:cNvSpPr>
            <a:spLocks noGrp="1"/>
          </p:cNvSpPr>
          <p:nvPr>
            <p:ph type="dt" sz="half" idx="10"/>
          </p:nvPr>
        </p:nvSpPr>
        <p:spPr/>
        <p:txBody>
          <a:bodyPr/>
          <a:p>
            <a:fld id="{4509A250-FF31-4206-8172-F9D3106AACB1}" type="datetimeFigureOut">
              <a:rPr dirty="0" lang="en-US"/>
              <a:t>6/29/2023</a:t>
            </a:fld>
            <a:endParaRPr dirty="0" lang="en-US"/>
          </a:p>
        </p:txBody>
      </p:sp>
      <p:sp>
        <p:nvSpPr>
          <p:cNvPr id="1048584" name="Footer Placeholder 2"/>
          <p:cNvSpPr>
            <a:spLocks noGrp="1"/>
          </p:cNvSpPr>
          <p:nvPr>
            <p:ph type="ftr" sz="quarter" idx="11"/>
          </p:nvPr>
        </p:nvSpPr>
        <p:spPr/>
        <p:txBody>
          <a:bodyPr/>
          <a:p>
            <a:endParaRPr dirty="0" lang="en-US"/>
          </a:p>
        </p:txBody>
      </p:sp>
      <p:sp>
        <p:nvSpPr>
          <p:cNvPr id="1048585" name="Slide Number Placeholder 3"/>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55" name=""/>
        <p:cNvGrpSpPr/>
        <p:nvPr/>
      </p:nvGrpSpPr>
      <p:grpSpPr>
        <a:xfrm>
          <a:off x="0" y="0"/>
          <a:ext cx="0" cy="0"/>
          <a:chOff x="0" y="0"/>
          <a:chExt cx="0" cy="0"/>
        </a:xfrm>
      </p:grpSpPr>
      <p:sp>
        <p:nvSpPr>
          <p:cNvPr id="1048685" name="Title 1"/>
          <p:cNvSpPr>
            <a:spLocks noGrp="1"/>
          </p:cNvSpPr>
          <p:nvPr>
            <p:ph type="title"/>
          </p:nvPr>
        </p:nvSpPr>
        <p:spPr>
          <a:xfrm>
            <a:off x="1154953" y="1447800"/>
            <a:ext cx="3401064" cy="1447800"/>
          </a:xfrm>
        </p:spPr>
        <p:txBody>
          <a:bodyPr anchor="b"/>
          <a:lstStyle>
            <a:lvl1pPr algn="l">
              <a:defRPr b="0" sz="2400"/>
            </a:lvl1pPr>
          </a:lstStyle>
          <a:p>
            <a:r>
              <a:rPr lang="en-US"/>
              <a:t>Click to edit Master title style</a:t>
            </a:r>
            <a:endParaRPr dirty="0" lang="en-US"/>
          </a:p>
        </p:txBody>
      </p:sp>
      <p:sp>
        <p:nvSpPr>
          <p:cNvPr id="1048686"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87" name="Text Placeholder 3"/>
          <p:cNvSpPr>
            <a:spLocks noGrp="1"/>
          </p:cNvSpPr>
          <p:nvPr>
            <p:ph type="body" sz="half" idx="2"/>
          </p:nvPr>
        </p:nvSpPr>
        <p:spPr>
          <a:xfrm>
            <a:off x="1154953" y="3129280"/>
            <a:ext cx="3401063" cy="2895599"/>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88" name="Date Placeholder 4"/>
          <p:cNvSpPr>
            <a:spLocks noGrp="1"/>
          </p:cNvSpPr>
          <p:nvPr>
            <p:ph type="dt" sz="half" idx="10"/>
          </p:nvPr>
        </p:nvSpPr>
        <p:spPr/>
        <p:txBody>
          <a:bodyPr/>
          <a:p>
            <a:fld id="{4509A250-FF31-4206-8172-F9D3106AACB1}" type="datetimeFigureOut">
              <a:rPr dirty="0" lang="en-US"/>
              <a:t>6/29/2023</a:t>
            </a:fld>
            <a:endParaRPr dirty="0" lang="en-US"/>
          </a:p>
        </p:txBody>
      </p:sp>
      <p:sp>
        <p:nvSpPr>
          <p:cNvPr id="1048689" name="Footer Placeholder 5"/>
          <p:cNvSpPr>
            <a:spLocks noGrp="1"/>
          </p:cNvSpPr>
          <p:nvPr>
            <p:ph type="ftr" sz="quarter" idx="11"/>
          </p:nvPr>
        </p:nvSpPr>
        <p:spPr/>
        <p:txBody>
          <a:bodyPr/>
          <a:p>
            <a:endParaRPr dirty="0" lang="en-US"/>
          </a:p>
        </p:txBody>
      </p:sp>
      <p:sp>
        <p:nvSpPr>
          <p:cNvPr id="1048690" name="Slide Number Placeholder 6"/>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45" name=""/>
        <p:cNvGrpSpPr/>
        <p:nvPr/>
      </p:nvGrpSpPr>
      <p:grpSpPr>
        <a:xfrm>
          <a:off x="0" y="0"/>
          <a:ext cx="0" cy="0"/>
          <a:chOff x="0" y="0"/>
          <a:chExt cx="0" cy="0"/>
        </a:xfrm>
      </p:grpSpPr>
      <p:sp>
        <p:nvSpPr>
          <p:cNvPr id="1048613" name="Title 1"/>
          <p:cNvSpPr>
            <a:spLocks noGrp="1"/>
          </p:cNvSpPr>
          <p:nvPr>
            <p:ph type="title"/>
          </p:nvPr>
        </p:nvSpPr>
        <p:spPr>
          <a:xfrm>
            <a:off x="1153907" y="1854192"/>
            <a:ext cx="5092906" cy="1574808"/>
          </a:xfrm>
        </p:spPr>
        <p:txBody>
          <a:bodyPr anchor="b">
            <a:normAutofit/>
          </a:bodyPr>
          <a:lstStyle>
            <a:lvl1pPr algn="l">
              <a:defRPr b="0" sz="3600"/>
            </a:lvl1pPr>
          </a:lstStyle>
          <a:p>
            <a:r>
              <a:rPr lang="en-US"/>
              <a:t>Click to edit Master title style</a:t>
            </a:r>
            <a:endParaRPr dirty="0" lang="en-US"/>
          </a:p>
        </p:txBody>
      </p:sp>
      <p:sp>
        <p:nvSpPr>
          <p:cNvPr id="1048614" name="Picture Placeholder 2"/>
          <p:cNvSpPr>
            <a:spLocks noChangeAspect="1" noGrp="1"/>
          </p:cNvSpPr>
          <p:nvPr>
            <p:ph type="pic" idx="1"/>
          </p:nvPr>
        </p:nvSpPr>
        <p:spPr>
          <a:xfrm>
            <a:off x="6949546" y="1143000"/>
            <a:ext cx="3200400" cy="4572000"/>
          </a:xfrm>
          <a:prstGeom prst="roundRect">
            <a:avLst>
              <a:gd name="adj" fmla="val 1858"/>
            </a:avLst>
          </a:prstGeom>
          <a:effectLst>
            <a:outerShdw algn="tl" blurRad="50800" dir="5400000" dist="50800" rotWithShape="0">
              <a:srgbClr val="000000">
                <a:alpha val="43000"/>
              </a:srgbClr>
            </a:out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en-US"/>
              <a:t>Click icon to add picture</a:t>
            </a:r>
            <a:endParaRPr dirty="0" lang="en-US"/>
          </a:p>
        </p:txBody>
      </p:sp>
      <p:sp>
        <p:nvSpPr>
          <p:cNvPr id="1048615" name="Text Placeholder 3"/>
          <p:cNvSpPr>
            <a:spLocks noGrp="1"/>
          </p:cNvSpPr>
          <p:nvPr>
            <p:ph type="body" sz="half" idx="2"/>
          </p:nvPr>
        </p:nvSpPr>
        <p:spPr>
          <a:xfrm>
            <a:off x="1154954" y="3657600"/>
            <a:ext cx="5084979" cy="1371600"/>
          </a:xfrm>
        </p:spPr>
        <p:txBody>
          <a:bodyPr>
            <a:normAutofit/>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16" name="Date Placeholder 4"/>
          <p:cNvSpPr>
            <a:spLocks noGrp="1"/>
          </p:cNvSpPr>
          <p:nvPr>
            <p:ph type="dt" sz="half" idx="10"/>
          </p:nvPr>
        </p:nvSpPr>
        <p:spPr/>
        <p:txBody>
          <a:bodyPr/>
          <a:p>
            <a:fld id="{4509A250-FF31-4206-8172-F9D3106AACB1}" type="datetimeFigureOut">
              <a:rPr dirty="0" lang="en-US"/>
              <a:t>6/29/2023</a:t>
            </a:fld>
            <a:endParaRPr dirty="0" lang="en-US"/>
          </a:p>
        </p:txBody>
      </p:sp>
      <p:sp>
        <p:nvSpPr>
          <p:cNvPr id="1048617" name="Footer Placeholder 5"/>
          <p:cNvSpPr>
            <a:spLocks noGrp="1"/>
          </p:cNvSpPr>
          <p:nvPr>
            <p:ph type="ftr" sz="quarter" idx="11"/>
          </p:nvPr>
        </p:nvSpPr>
        <p:spPr/>
        <p:txBody>
          <a:bodyPr/>
          <a:p>
            <a:endParaRPr dirty="0" lang="en-US"/>
          </a:p>
        </p:txBody>
      </p:sp>
      <p:sp>
        <p:nvSpPr>
          <p:cNvPr id="1048618" name="Slide Number Placeholder 6"/>
          <p:cNvSpPr>
            <a:spLocks noGrp="1"/>
          </p:cNvSpPr>
          <p:nvPr>
            <p:ph type="sldNum" sz="quarter" idx="12"/>
          </p:nvPr>
        </p:nvSpPr>
        <p:spPr/>
        <p:txBody>
          <a:bodyPr/>
          <a:p>
            <a:fld id="{D57F1E4F-1CFF-5643-939E-02111984F565}" type="slidenum">
              <a:rPr dirty="0" lang="en-US"/>
              <a:t>‹#›</a:t>
            </a:fld>
            <a:endParaRPr dirty="0"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image" Target="../media/image1.png"/><Relationship Id="rId19" Type="http://schemas.openxmlformats.org/officeDocument/2006/relationships/image" Target="../media/image2.png"/><Relationship Id="rId20" Type="http://schemas.openxmlformats.org/officeDocument/2006/relationships/image" Target="../media/image3.png"/><Relationship Id="rId21" Type="http://schemas.openxmlformats.org/officeDocument/2006/relationships/image" Target="../media/image4.png"/><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2" name=""/>
        <p:cNvGrpSpPr/>
        <p:nvPr/>
      </p:nvGrpSpPr>
      <p:grpSpPr>
        <a:xfrm>
          <a:off x="0" y="0"/>
          <a:ext cx="0" cy="0"/>
          <a:chOff x="0" y="0"/>
          <a:chExt cx="0" cy="0"/>
        </a:xfrm>
      </p:grpSpPr>
      <p:pic>
        <p:nvPicPr>
          <p:cNvPr id="2097152" name="Picture 7"/>
          <p:cNvPicPr>
            <a:picLocks noChangeAspect="1"/>
          </p:cNvPicPr>
          <p:nvPr/>
        </p:nvPicPr>
        <p:blipFill rotWithShape="1">
          <a:blip xmlns:r="http://schemas.openxmlformats.org/officeDocument/2006/relationships" r:embed="rId18"/>
          <a:srcRect l="3613"/>
          <a:stretch>
            <a:fillRect/>
          </a:stretch>
        </p:blipFill>
        <p:spPr>
          <a:xfrm>
            <a:off x="0" y="2669685"/>
            <a:ext cx="4037012" cy="4188315"/>
          </a:xfrm>
          <a:prstGeom prst="rect"/>
        </p:spPr>
      </p:pic>
      <p:pic>
        <p:nvPicPr>
          <p:cNvPr id="2097153" name="Picture 6"/>
          <p:cNvPicPr>
            <a:picLocks noChangeAspect="1"/>
          </p:cNvPicPr>
          <p:nvPr/>
        </p:nvPicPr>
        <p:blipFill rotWithShape="1">
          <a:blip xmlns:r="http://schemas.openxmlformats.org/officeDocument/2006/relationships" r:embed="rId19"/>
          <a:srcRect l="35640"/>
          <a:stretch>
            <a:fillRect/>
          </a:stretch>
        </p:blipFill>
        <p:spPr>
          <a:xfrm>
            <a:off x="0" y="2892347"/>
            <a:ext cx="1522412" cy="2365453"/>
          </a:xfrm>
          <a:prstGeom prst="rect"/>
        </p:spPr>
      </p:pic>
      <p:sp>
        <p:nvSpPr>
          <p:cNvPr id="1048576" name="Oval 15"/>
          <p:cNvSpPr/>
          <p:nvPr/>
        </p:nvSpPr>
        <p:spPr>
          <a:xfrm>
            <a:off x="8609012" y="1676400"/>
            <a:ext cx="2819400" cy="2819400"/>
          </a:xfrm>
          <a:prstGeom prst="ellipse"/>
          <a:gradFill flip="none" rotWithShape="1">
            <a:gsLst>
              <a:gs pos="0">
                <a:schemeClr val="bg2">
                  <a:lumMod val="60000"/>
                  <a:lumOff val="40000"/>
                  <a:alpha val="7000"/>
                </a:schemeClr>
              </a:gs>
              <a:gs pos="36000">
                <a:schemeClr val="bg2">
                  <a:lumMod val="60000"/>
                  <a:lumOff val="40000"/>
                  <a:alpha val="6000"/>
                </a:schemeClr>
              </a:gs>
              <a:gs pos="69000">
                <a:schemeClr val="bg2">
                  <a:lumMod val="60000"/>
                  <a:lumOff val="40000"/>
                  <a:alpha val="0"/>
                </a:schemeClr>
              </a:gs>
            </a:gsLst>
            <a:path path="circle">
              <a:fillToRect l="50000" t="50000" r="50000" b="50000"/>
            </a:path>
          </a:gradFill>
          <a:ln>
            <a:noFill/>
          </a:ln>
          <a:effectLst/>
        </p:spPr>
        <p:style>
          <a:lnRef idx="1">
            <a:schemeClr val="accent1"/>
          </a:lnRef>
          <a:fillRef idx="3">
            <a:schemeClr val="accent1"/>
          </a:fillRef>
          <a:effectRef idx="2">
            <a:schemeClr val="accent1"/>
          </a:effectRef>
          <a:fontRef idx="minor">
            <a:schemeClr val="lt1"/>
          </a:fontRef>
        </p:style>
      </p:sp>
      <p:pic>
        <p:nvPicPr>
          <p:cNvPr id="2097154" name="Picture 8"/>
          <p:cNvPicPr>
            <a:picLocks noChangeAspect="1"/>
          </p:cNvPicPr>
          <p:nvPr/>
        </p:nvPicPr>
        <p:blipFill rotWithShape="1">
          <a:blip xmlns:r="http://schemas.openxmlformats.org/officeDocument/2006/relationships" r:embed="rId20"/>
          <a:srcRect t="28813"/>
          <a:stretch>
            <a:fillRect/>
          </a:stretch>
        </p:blipFill>
        <p:spPr>
          <a:xfrm>
            <a:off x="7999412" y="0"/>
            <a:ext cx="1603387" cy="1141407"/>
          </a:xfrm>
          <a:prstGeom prst="rect"/>
        </p:spPr>
      </p:pic>
      <p:pic>
        <p:nvPicPr>
          <p:cNvPr id="2097155" name="Picture 9"/>
          <p:cNvPicPr>
            <a:picLocks noChangeAspect="1"/>
          </p:cNvPicPr>
          <p:nvPr/>
        </p:nvPicPr>
        <p:blipFill rotWithShape="1">
          <a:blip xmlns:r="http://schemas.openxmlformats.org/officeDocument/2006/relationships" r:embed="rId21"/>
          <a:srcRect b="23320"/>
          <a:stretch>
            <a:fillRect/>
          </a:stretch>
        </p:blipFill>
        <p:spPr>
          <a:xfrm>
            <a:off x="8605878" y="6096000"/>
            <a:ext cx="993734" cy="762000"/>
          </a:xfrm>
          <a:prstGeom prst="rect"/>
        </p:spPr>
      </p:pic>
      <p:sp>
        <p:nvSpPr>
          <p:cNvPr id="1048577" name="Rectangle 13"/>
          <p:cNvSpPr/>
          <p:nvPr/>
        </p:nvSpPr>
        <p:spPr>
          <a:xfrm>
            <a:off x="10437812" y="0"/>
            <a:ext cx="685800" cy="1143000"/>
          </a:xfrm>
          <a:prstGeom prst="rect"/>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8578" name="Title Placeholder 1"/>
          <p:cNvSpPr>
            <a:spLocks noGrp="1"/>
          </p:cNvSpPr>
          <p:nvPr>
            <p:ph type="title"/>
          </p:nvPr>
        </p:nvSpPr>
        <p:spPr>
          <a:xfrm>
            <a:off x="646111" y="452718"/>
            <a:ext cx="9404723" cy="1400530"/>
          </a:xfrm>
          <a:prstGeom prst="rect"/>
        </p:spPr>
        <p:txBody>
          <a:bodyPr anchor="t" bIns="45720" lIns="91440" rIns="91440" rtlCol="0" tIns="45720" vert="horz">
            <a:noAutofit/>
          </a:bodyPr>
          <a:p>
            <a:r>
              <a:rPr lang="en-US"/>
              <a:t>Click to edit Master title style</a:t>
            </a:r>
            <a:endParaRPr dirty="0" lang="en-US"/>
          </a:p>
        </p:txBody>
      </p:sp>
      <p:sp>
        <p:nvSpPr>
          <p:cNvPr id="1048579" name="Text Placeholder 2"/>
          <p:cNvSpPr>
            <a:spLocks noGrp="1"/>
          </p:cNvSpPr>
          <p:nvPr>
            <p:ph type="body" idx="1"/>
          </p:nvPr>
        </p:nvSpPr>
        <p:spPr>
          <a:xfrm>
            <a:off x="1103312" y="2052918"/>
            <a:ext cx="8946541" cy="4195481"/>
          </a:xfrm>
          <a:prstGeom prst="rect"/>
        </p:spPr>
        <p:txBody>
          <a:bodyPr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80" name="Date Placeholder 3"/>
          <p:cNvSpPr>
            <a:spLocks noGrp="1"/>
          </p:cNvSpPr>
          <p:nvPr>
            <p:ph type="dt" sz="half" idx="2"/>
          </p:nvPr>
        </p:nvSpPr>
        <p:spPr>
          <a:xfrm rot="5400000">
            <a:off x="10155639" y="1790701"/>
            <a:ext cx="990599" cy="304799"/>
          </a:xfrm>
          <a:prstGeom prst="rect"/>
        </p:spPr>
        <p:txBody>
          <a:bodyPr anchor="t" bIns="45720" lIns="91440" rIns="91440" rtlCol="0" tIns="45720" vert="horz"/>
          <a:lstStyle>
            <a:lvl1pPr algn="l">
              <a:defRPr b="0" sz="1100" i="0">
                <a:solidFill>
                  <a:schemeClr val="tx1">
                    <a:tint val="75000"/>
                    <a:alpha val="60000"/>
                  </a:schemeClr>
                </a:solidFill>
              </a:defRPr>
            </a:lvl1pPr>
          </a:lstStyle>
          <a:p>
            <a:fld id="{4AAD347D-5ACD-4C99-B74B-A9C85AD731AF}" type="datetimeFigureOut">
              <a:rPr dirty="0" lang="en-US"/>
              <a:t>6/29/2023</a:t>
            </a:fld>
            <a:endParaRPr dirty="0" lang="en-US"/>
          </a:p>
        </p:txBody>
      </p:sp>
      <p:sp>
        <p:nvSpPr>
          <p:cNvPr id="1048581" name="Footer Placeholder 4"/>
          <p:cNvSpPr>
            <a:spLocks noGrp="1"/>
          </p:cNvSpPr>
          <p:nvPr>
            <p:ph type="ftr" sz="quarter" idx="3"/>
          </p:nvPr>
        </p:nvSpPr>
        <p:spPr>
          <a:xfrm rot="5400000">
            <a:off x="8951573" y="3225297"/>
            <a:ext cx="3859795" cy="304801"/>
          </a:xfrm>
          <a:prstGeom prst="rect"/>
        </p:spPr>
        <p:txBody>
          <a:bodyPr anchor="b" bIns="45720" lIns="91440" rIns="91440" rtlCol="0" tIns="45720" vert="horz"/>
          <a:lstStyle>
            <a:lvl1pPr algn="l">
              <a:defRPr b="0" sz="1100" i="0">
                <a:solidFill>
                  <a:schemeClr val="tx1">
                    <a:tint val="75000"/>
                    <a:alpha val="60000"/>
                  </a:schemeClr>
                </a:solidFill>
              </a:defRPr>
            </a:lvl1pPr>
          </a:lstStyle>
          <a:p>
            <a:endParaRPr dirty="0" lang="en-US"/>
          </a:p>
        </p:txBody>
      </p:sp>
      <p:sp>
        <p:nvSpPr>
          <p:cNvPr id="1048582" name="Slide Number Placeholder 5"/>
          <p:cNvSpPr>
            <a:spLocks noGrp="1"/>
          </p:cNvSpPr>
          <p:nvPr>
            <p:ph type="sldNum" sz="quarter" idx="4"/>
          </p:nvPr>
        </p:nvSpPr>
        <p:spPr bwMode="gray">
          <a:xfrm>
            <a:off x="10352540" y="295729"/>
            <a:ext cx="838199" cy="767687"/>
          </a:xfrm>
          <a:prstGeom prst="rect"/>
        </p:spPr>
        <p:txBody>
          <a:bodyPr anchor="b" bIns="45720" lIns="91440" rIns="91440" rtlCol="0" tIns="45720" vert="horz"/>
          <a:lstStyle>
            <a:lvl1pPr algn="ctr">
              <a:defRPr b="0" sz="2800" i="0">
                <a:solidFill>
                  <a:schemeClr val="tx1">
                    <a:tint val="75000"/>
                  </a:schemeClr>
                </a:solidFill>
              </a:defRPr>
            </a:lvl1pPr>
          </a:lstStyle>
          <a:p>
            <a:fld id="{D57F1E4F-1CFF-5643-939E-02111984F565}" type="slidenum">
              <a:rPr dirty="0" lang="en-US"/>
              <a:t>‹#›</a:t>
            </a:fld>
            <a:endParaRPr dirty="0" lang="en-US"/>
          </a:p>
        </p:txBody>
      </p:sp>
    </p:spTree>
  </p:cSld>
  <p:clrMap accent1="accent1" accent2="accent2" accent3="accent3" accent4="accent4" accent5="accent5" accent6="accent6" bg1="dk1" bg2="dk2" tx1="lt1" tx2="lt2"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dt="0" ftr="0" hdr="0" sldNum="0"/>
  <p:txStyles>
    <p:titleStyle>
      <a:lvl1pPr algn="l" defTabSz="457200" eaLnBrk="1" hangingPunct="1" latinLnBrk="0" rtl="0">
        <a:spcBef>
          <a:spcPct val="0"/>
        </a:spcBef>
        <a:buNone/>
        <a:defRPr b="0" sz="420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342900" latinLnBrk="0" marL="342900" rtl="0">
        <a:spcBef>
          <a:spcPts val="1000"/>
        </a:spcBef>
        <a:spcAft>
          <a:spcPts val="0"/>
        </a:spcAft>
        <a:buClr>
          <a:schemeClr val="bg2">
            <a:lumMod val="40000"/>
            <a:lumOff val="60000"/>
          </a:schemeClr>
        </a:buClr>
        <a:buSzPct val="80000"/>
        <a:buFont typeface="Wingdings 3" charset="2"/>
        <a:buChar char=""/>
        <a:defRPr b="0" sz="2000" i="0" kern="1200">
          <a:solidFill>
            <a:schemeClr val="tx1"/>
          </a:solidFill>
          <a:latin typeface="+mj-lt"/>
          <a:ea typeface="+mj-ea"/>
          <a:cs typeface="+mj-cs"/>
        </a:defRPr>
      </a:lvl1pPr>
      <a:lvl2pPr algn="l" defTabSz="457200" eaLnBrk="1" hangingPunct="1" indent="-285750" latinLnBrk="0" marL="742950" rtl="0">
        <a:spcBef>
          <a:spcPts val="1000"/>
        </a:spcBef>
        <a:spcAft>
          <a:spcPts val="0"/>
        </a:spcAft>
        <a:buClr>
          <a:schemeClr val="bg2">
            <a:lumMod val="40000"/>
            <a:lumOff val="60000"/>
          </a:schemeClr>
        </a:buClr>
        <a:buSzPct val="80000"/>
        <a:buFont typeface="Wingdings 3" charset="2"/>
        <a:buChar char=""/>
        <a:defRPr b="0" sz="1800" i="0" kern="1200">
          <a:solidFill>
            <a:schemeClr val="tx1"/>
          </a:solidFill>
          <a:latin typeface="+mj-lt"/>
          <a:ea typeface="+mj-ea"/>
          <a:cs typeface="+mj-cs"/>
        </a:defRPr>
      </a:lvl2pPr>
      <a:lvl3pPr algn="l" defTabSz="457200" eaLnBrk="1" hangingPunct="1" indent="-228600" latinLnBrk="0" marL="1143000" rtl="0">
        <a:spcBef>
          <a:spcPts val="1000"/>
        </a:spcBef>
        <a:spcAft>
          <a:spcPts val="0"/>
        </a:spcAft>
        <a:buClr>
          <a:schemeClr val="bg2">
            <a:lumMod val="40000"/>
            <a:lumOff val="60000"/>
          </a:schemeClr>
        </a:buClr>
        <a:buSzPct val="80000"/>
        <a:buFont typeface="Wingdings 3" charset="2"/>
        <a:buChar char=""/>
        <a:defRPr b="0" sz="1600" i="0" kern="1200">
          <a:solidFill>
            <a:schemeClr val="tx1"/>
          </a:solidFill>
          <a:latin typeface="+mj-lt"/>
          <a:ea typeface="+mj-ea"/>
          <a:cs typeface="+mj-cs"/>
        </a:defRPr>
      </a:lvl3pPr>
      <a:lvl4pPr algn="l" defTabSz="457200" eaLnBrk="1" hangingPunct="1" indent="-228600" latinLnBrk="0" marL="16002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4pPr>
      <a:lvl5pPr algn="l" defTabSz="457200" eaLnBrk="1" hangingPunct="1" indent="-228600" latinLnBrk="0" marL="20574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5pPr>
      <a:lvl6pPr algn="l" defTabSz="457200" eaLnBrk="1" hangingPunct="1" indent="-228600" latinLnBrk="0" marL="25060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6pPr>
      <a:lvl7pPr algn="l" defTabSz="457200" eaLnBrk="1" hangingPunct="1" indent="-228600" latinLnBrk="0" marL="29718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7pPr>
      <a:lvl8pPr algn="l" defTabSz="457200" eaLnBrk="1" hangingPunct="1" indent="-228600" latinLnBrk="0" marL="34290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8pPr>
      <a:lvl9pPr algn="l" defTabSz="457200" eaLnBrk="1" hangingPunct="1" indent="-228600" latinLnBrk="0" marL="3886200" rtl="0">
        <a:spcBef>
          <a:spcPts val="1000"/>
        </a:spcBef>
        <a:spcAft>
          <a:spcPts val="0"/>
        </a:spcAft>
        <a:buClr>
          <a:schemeClr val="bg2">
            <a:lumMod val="40000"/>
            <a:lumOff val="60000"/>
          </a:schemeClr>
        </a:buClr>
        <a:buSzPct val="80000"/>
        <a:buFont typeface="Wingdings 3" charset="2"/>
        <a:buChar char=""/>
        <a:defRPr b="0" sz="1400" i="0" kern="1200">
          <a:solidFill>
            <a:schemeClr val="tx1"/>
          </a:solidFill>
          <a:latin typeface="+mj-lt"/>
          <a:ea typeface="+mj-ea"/>
          <a:cs typeface="+mj-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pic>
        <p:nvPicPr>
          <p:cNvPr id="2097158" name=""/>
          <p:cNvPicPr>
            <a:picLocks/>
          </p:cNvPicPr>
          <p:nvPr/>
        </p:nvPicPr>
        <p:blipFill>
          <a:blip xmlns:r="http://schemas.openxmlformats.org/officeDocument/2006/relationships" r:embed="rId1"/>
          <a:stretch>
            <a:fillRect/>
          </a:stretch>
        </p:blipFill>
        <p:spPr>
          <a:xfrm rot="0">
            <a:off x="0" y="0"/>
            <a:ext cx="9066067" cy="4234295"/>
          </a:xfrm>
          <a:prstGeom prst="rect"/>
        </p:spPr>
      </p:pic>
      <p:sp>
        <p:nvSpPr>
          <p:cNvPr id="1048702" name=""/>
          <p:cNvSpPr txBox="1"/>
          <p:nvPr/>
        </p:nvSpPr>
        <p:spPr>
          <a:xfrm>
            <a:off x="4533033" y="4234295"/>
            <a:ext cx="4000000" cy="574040"/>
          </a:xfrm>
          <a:prstGeom prst="rect"/>
        </p:spPr>
        <p:txBody>
          <a:bodyPr rtlCol="0" wrap="square">
            <a:spAutoFit/>
          </a:bodyPr>
          <a:p>
            <a:pPr algn="ctr"/>
            <a:r>
              <a:rPr sz="3200" lang="zh-CN">
                <a:solidFill>
                  <a:srgbClr val="FFC000"/>
                </a:solidFill>
              </a:rPr>
              <a:t>प्रस्तुतकर्ता</a:t>
            </a:r>
            <a:r>
              <a:rPr sz="2800" lang="zh-CN">
                <a:solidFill>
                  <a:srgbClr val="FFC000"/>
                </a:solidFill>
              </a:rPr>
              <a:t> </a:t>
            </a:r>
            <a:endParaRPr sz="2800" lang="en-US">
              <a:solidFill>
                <a:srgbClr val="000000"/>
              </a:solidFill>
            </a:endParaRPr>
          </a:p>
        </p:txBody>
      </p:sp>
      <p:sp>
        <p:nvSpPr>
          <p:cNvPr id="1048703" name=""/>
          <p:cNvSpPr txBox="1"/>
          <p:nvPr/>
        </p:nvSpPr>
        <p:spPr>
          <a:xfrm>
            <a:off x="3584863" y="4808335"/>
            <a:ext cx="5896341" cy="2288540"/>
          </a:xfrm>
          <a:prstGeom prst="rect"/>
        </p:spPr>
        <p:txBody>
          <a:bodyPr rtlCol="0" wrap="square">
            <a:spAutoFit/>
          </a:bodyPr>
          <a:p>
            <a:pPr algn="ctr"/>
            <a:r>
              <a:rPr b="1" sz="3200" lang="zh-CN">
                <a:solidFill>
                  <a:srgbClr val="330066"/>
                </a:solidFill>
              </a:rPr>
              <a:t>डाॅ</a:t>
            </a:r>
            <a:r>
              <a:rPr altLang="zh-CN" b="1" sz="3200" lang="en-US">
                <a:solidFill>
                  <a:srgbClr val="330066"/>
                </a:solidFill>
              </a:rPr>
              <a:t>. </a:t>
            </a:r>
            <a:r>
              <a:rPr altLang="zh-CN" b="1" sz="3200" lang="zh-CN">
                <a:solidFill>
                  <a:srgbClr val="330066"/>
                </a:solidFill>
              </a:rPr>
              <a:t>गणेश </a:t>
            </a:r>
            <a:r>
              <a:rPr altLang="zh-CN" b="1" sz="3200" lang="zh-CN">
                <a:solidFill>
                  <a:srgbClr val="330066"/>
                </a:solidFill>
              </a:rPr>
              <a:t>शंकर </a:t>
            </a:r>
            <a:r>
              <a:rPr altLang="zh-CN" b="1" sz="3200" lang="zh-CN">
                <a:solidFill>
                  <a:srgbClr val="330066"/>
                </a:solidFill>
              </a:rPr>
              <a:t>पांडे </a:t>
            </a:r>
            <a:endParaRPr sz="3600" lang="en-US">
              <a:solidFill>
                <a:srgbClr val="000000"/>
              </a:solidFill>
            </a:endParaRPr>
          </a:p>
          <a:p>
            <a:pPr algn="ctr"/>
            <a:r>
              <a:rPr altLang="zh-CN" b="1" sz="3200" lang="zh-CN">
                <a:solidFill>
                  <a:srgbClr val="330066"/>
                </a:solidFill>
              </a:rPr>
              <a:t>स</a:t>
            </a:r>
            <a:r>
              <a:rPr altLang="zh-CN" b="1" sz="3200" lang="zh-CN">
                <a:solidFill>
                  <a:srgbClr val="330066"/>
                </a:solidFill>
              </a:rPr>
              <a:t>ह</a:t>
            </a:r>
            <a:r>
              <a:rPr altLang="zh-CN" b="1" sz="3200" lang="zh-CN">
                <a:solidFill>
                  <a:srgbClr val="330066"/>
                </a:solidFill>
              </a:rPr>
              <a:t>ा</a:t>
            </a:r>
            <a:r>
              <a:rPr altLang="zh-CN" b="1" sz="3200" lang="en-US">
                <a:solidFill>
                  <a:srgbClr val="330066"/>
                </a:solidFill>
              </a:rPr>
              <a:t>.</a:t>
            </a:r>
            <a:r>
              <a:rPr altLang="zh-CN" b="1" sz="3200" lang="zh-CN">
                <a:solidFill>
                  <a:srgbClr val="330066"/>
                </a:solidFill>
              </a:rPr>
              <a:t>प्</a:t>
            </a:r>
            <a:r>
              <a:rPr altLang="zh-CN" b="1" sz="3200" lang="zh-CN">
                <a:solidFill>
                  <a:srgbClr val="330066"/>
                </a:solidFill>
              </a:rPr>
              <a:t>रा</a:t>
            </a:r>
            <a:r>
              <a:rPr altLang="zh-CN" b="1" sz="3200" lang="zh-CN">
                <a:solidFill>
                  <a:srgbClr val="330066"/>
                </a:solidFill>
              </a:rPr>
              <a:t>ध्</a:t>
            </a:r>
            <a:r>
              <a:rPr altLang="zh-CN" b="1" sz="3200" lang="zh-CN">
                <a:solidFill>
                  <a:srgbClr val="330066"/>
                </a:solidFill>
              </a:rPr>
              <a:t>या</a:t>
            </a:r>
            <a:r>
              <a:rPr altLang="zh-CN" b="1" sz="3200" lang="zh-CN">
                <a:solidFill>
                  <a:srgbClr val="330066"/>
                </a:solidFill>
              </a:rPr>
              <a:t>प</a:t>
            </a:r>
            <a:r>
              <a:rPr altLang="zh-CN" b="1" sz="3200" lang="zh-CN">
                <a:solidFill>
                  <a:srgbClr val="330066"/>
                </a:solidFill>
              </a:rPr>
              <a:t>क</a:t>
            </a:r>
            <a:r>
              <a:rPr altLang="zh-CN" b="1" sz="3200" lang="en-US">
                <a:solidFill>
                  <a:srgbClr val="330066"/>
                </a:solidFill>
              </a:rPr>
              <a:t>(</a:t>
            </a:r>
            <a:r>
              <a:rPr altLang="zh-CN" b="1" sz="3200" lang="zh-CN">
                <a:solidFill>
                  <a:srgbClr val="330066"/>
                </a:solidFill>
              </a:rPr>
              <a:t>हि</a:t>
            </a:r>
            <a:r>
              <a:rPr altLang="zh-CN" b="1" sz="3200" lang="zh-CN">
                <a:solidFill>
                  <a:srgbClr val="330066"/>
                </a:solidFill>
              </a:rPr>
              <a:t>ं</a:t>
            </a:r>
            <a:r>
              <a:rPr altLang="zh-CN" b="1" sz="3200" lang="zh-CN">
                <a:solidFill>
                  <a:srgbClr val="330066"/>
                </a:solidFill>
              </a:rPr>
              <a:t>दी</a:t>
            </a:r>
            <a:r>
              <a:rPr altLang="zh-CN" b="1" sz="3200" lang="en-US">
                <a:solidFill>
                  <a:srgbClr val="330066"/>
                </a:solidFill>
              </a:rPr>
              <a:t> </a:t>
            </a:r>
            <a:r>
              <a:rPr altLang="zh-CN" b="1" sz="3200" lang="zh-CN">
                <a:solidFill>
                  <a:srgbClr val="330066"/>
                </a:solidFill>
              </a:rPr>
              <a:t>व</a:t>
            </a:r>
            <a:r>
              <a:rPr altLang="zh-CN" b="1" sz="3200" lang="zh-CN">
                <a:solidFill>
                  <a:srgbClr val="330066"/>
                </a:solidFill>
              </a:rPr>
              <a:t>ि</a:t>
            </a:r>
            <a:r>
              <a:rPr altLang="zh-CN" b="1" sz="3200" lang="zh-CN">
                <a:solidFill>
                  <a:srgbClr val="330066"/>
                </a:solidFill>
              </a:rPr>
              <a:t>भ</a:t>
            </a:r>
            <a:r>
              <a:rPr altLang="zh-CN" b="1" sz="3200" lang="zh-CN">
                <a:solidFill>
                  <a:srgbClr val="330066"/>
                </a:solidFill>
              </a:rPr>
              <a:t>ा</a:t>
            </a:r>
            <a:r>
              <a:rPr altLang="zh-CN" b="1" sz="3200" lang="zh-CN">
                <a:solidFill>
                  <a:srgbClr val="330066"/>
                </a:solidFill>
              </a:rPr>
              <a:t>ग</a:t>
            </a:r>
            <a:r>
              <a:rPr altLang="zh-CN" b="1" sz="3200" lang="en-US">
                <a:solidFill>
                  <a:srgbClr val="330066"/>
                </a:solidFill>
              </a:rPr>
              <a:t>) </a:t>
            </a:r>
            <a:endParaRPr sz="3600" lang="en-US">
              <a:solidFill>
                <a:srgbClr val="000000"/>
              </a:solidFill>
            </a:endParaRPr>
          </a:p>
          <a:p>
            <a:pPr algn="ctr"/>
            <a:r>
              <a:rPr altLang="zh-CN" b="1" sz="3200" lang="zh-CN">
                <a:solidFill>
                  <a:srgbClr val="330066"/>
                </a:solidFill>
              </a:rPr>
              <a:t>दुर</a:t>
            </a:r>
            <a:r>
              <a:rPr altLang="zh-CN" b="1" sz="3200" lang="zh-CN">
                <a:solidFill>
                  <a:srgbClr val="330066"/>
                </a:solidFill>
              </a:rPr>
              <a:t>्</a:t>
            </a:r>
            <a:r>
              <a:rPr altLang="zh-CN" b="1" sz="3200" lang="zh-CN">
                <a:solidFill>
                  <a:srgbClr val="330066"/>
                </a:solidFill>
              </a:rPr>
              <a:t>ग</a:t>
            </a:r>
            <a:r>
              <a:rPr altLang="zh-CN" b="1" sz="3200" lang="zh-CN">
                <a:solidFill>
                  <a:srgbClr val="330066"/>
                </a:solidFill>
              </a:rPr>
              <a:t>ा</a:t>
            </a:r>
            <a:r>
              <a:rPr altLang="zh-CN" b="1" sz="3200" lang="en-US">
                <a:solidFill>
                  <a:srgbClr val="330066"/>
                </a:solidFill>
              </a:rPr>
              <a:t> </a:t>
            </a:r>
            <a:r>
              <a:rPr altLang="zh-CN" b="1" sz="3200" lang="zh-CN">
                <a:solidFill>
                  <a:srgbClr val="330066"/>
                </a:solidFill>
              </a:rPr>
              <a:t>म</a:t>
            </a:r>
            <a:r>
              <a:rPr altLang="zh-CN" b="1" sz="3200" lang="zh-CN">
                <a:solidFill>
                  <a:srgbClr val="330066"/>
                </a:solidFill>
              </a:rPr>
              <a:t>हाविद्यालय </a:t>
            </a:r>
            <a:endParaRPr sz="3600" lang="en-US">
              <a:solidFill>
                <a:srgbClr val="000000"/>
              </a:solidFill>
            </a:endParaRPr>
          </a:p>
          <a:p>
            <a:pPr algn="ctr"/>
            <a:r>
              <a:rPr altLang="zh-CN" b="1" sz="3200" lang="zh-CN">
                <a:solidFill>
                  <a:srgbClr val="330066"/>
                </a:solidFill>
              </a:rPr>
              <a:t>र</a:t>
            </a:r>
            <a:r>
              <a:rPr altLang="zh-CN" b="1" sz="3200" lang="zh-CN">
                <a:solidFill>
                  <a:srgbClr val="330066"/>
                </a:solidFill>
              </a:rPr>
              <a:t>ा</a:t>
            </a:r>
            <a:r>
              <a:rPr altLang="zh-CN" b="1" sz="3200" lang="zh-CN">
                <a:solidFill>
                  <a:srgbClr val="330066"/>
                </a:solidFill>
              </a:rPr>
              <a:t>य</a:t>
            </a:r>
            <a:r>
              <a:rPr altLang="zh-CN" b="1" sz="3200" lang="zh-CN">
                <a:solidFill>
                  <a:srgbClr val="330066"/>
                </a:solidFill>
              </a:rPr>
              <a:t>प</a:t>
            </a:r>
            <a:r>
              <a:rPr altLang="zh-CN" b="1" sz="3200" lang="zh-CN">
                <a:solidFill>
                  <a:srgbClr val="330066"/>
                </a:solidFill>
              </a:rPr>
              <a:t>ुर </a:t>
            </a:r>
            <a:r>
              <a:rPr altLang="zh-CN" b="1" sz="3200" lang="en-US">
                <a:solidFill>
                  <a:srgbClr val="330066"/>
                </a:solidFill>
              </a:rPr>
              <a:t>(</a:t>
            </a:r>
            <a:r>
              <a:rPr altLang="zh-CN" b="1" sz="3200" lang="zh-CN">
                <a:solidFill>
                  <a:srgbClr val="330066"/>
                </a:solidFill>
              </a:rPr>
              <a:t>छ</a:t>
            </a:r>
            <a:r>
              <a:rPr altLang="zh-CN" b="1" sz="3200" lang="en-US">
                <a:solidFill>
                  <a:srgbClr val="330066"/>
                </a:solidFill>
              </a:rPr>
              <a:t>. </a:t>
            </a:r>
            <a:r>
              <a:rPr altLang="zh-CN" b="1" sz="3200" lang="zh-CN">
                <a:solidFill>
                  <a:srgbClr val="330066"/>
                </a:solidFill>
              </a:rPr>
              <a:t>ग</a:t>
            </a:r>
            <a:r>
              <a:rPr altLang="zh-CN" b="1" sz="3200" lang="en-US">
                <a:solidFill>
                  <a:srgbClr val="330066"/>
                </a:solidFill>
              </a:rPr>
              <a:t>.</a:t>
            </a:r>
            <a:r>
              <a:rPr altLang="zh-CN" b="1" sz="3200" lang="en-US">
                <a:solidFill>
                  <a:srgbClr val="330066"/>
                </a:solidFill>
              </a:rPr>
              <a:t>) </a:t>
            </a:r>
            <a:endParaRPr sz="3600" lang="en-US">
              <a:solidFill>
                <a:srgbClr val="000000"/>
              </a:solidFill>
            </a:endParaRPr>
          </a:p>
          <a:p>
            <a:endParaRPr altLang="en-US" lang="zh-CN"/>
          </a:p>
        </p:txBody>
      </p:sp>
      <p:pic>
        <p:nvPicPr>
          <p:cNvPr id="2097159" name=""/>
          <p:cNvPicPr>
            <a:picLocks/>
          </p:cNvPicPr>
          <p:nvPr/>
        </p:nvPicPr>
        <p:blipFill>
          <a:blip xmlns:r="http://schemas.openxmlformats.org/officeDocument/2006/relationships" r:embed="rId2"/>
          <a:stretch>
            <a:fillRect/>
          </a:stretch>
        </p:blipFill>
        <p:spPr>
          <a:xfrm rot="21590698">
            <a:off x="859926" y="4237971"/>
            <a:ext cx="2721050" cy="2876155"/>
          </a:xfrm>
          <a:prstGeom prst="rec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pic>
        <p:nvPicPr>
          <p:cNvPr id="2097157" name="Picture 2097151"/>
          <p:cNvPicPr>
            <a:picLocks/>
          </p:cNvPicPr>
          <p:nvPr/>
        </p:nvPicPr>
        <p:blipFill>
          <a:blip xmlns:r="http://schemas.openxmlformats.org/officeDocument/2006/relationships" r:embed="rId1"/>
          <a:stretch>
            <a:fillRect/>
          </a:stretch>
        </p:blipFill>
        <p:spPr>
          <a:xfrm>
            <a:off x="640911" y="148265"/>
            <a:ext cx="7862179" cy="6561470"/>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pic>
        <p:nvPicPr>
          <p:cNvPr id="2097156" name="Picture 2097153"/>
          <p:cNvPicPr>
            <a:picLocks/>
          </p:cNvPicPr>
          <p:nvPr/>
        </p:nvPicPr>
        <p:blipFill>
          <a:blip xmlns:r="http://schemas.openxmlformats.org/officeDocument/2006/relationships" r:embed="rId1"/>
          <a:stretch>
            <a:fillRect/>
          </a:stretch>
        </p:blipFill>
        <p:spPr>
          <a:xfrm>
            <a:off x="282909" y="286602"/>
            <a:ext cx="8506451" cy="6284797"/>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586" name="TextBox 1048587"/>
          <p:cNvSpPr txBox="1"/>
          <p:nvPr/>
        </p:nvSpPr>
        <p:spPr>
          <a:xfrm>
            <a:off x="272830" y="741680"/>
            <a:ext cx="8388455" cy="4511041"/>
          </a:xfrm>
          <a:prstGeom prst="rect"/>
        </p:spPr>
        <p:txBody>
          <a:bodyPr rtlCol="0" wrap="square">
            <a:spAutoFit/>
          </a:bodyPr>
          <a:p>
            <a:pPr algn="ctr"/>
            <a:r>
              <a:rPr sz="5400" lang="en-US">
                <a:solidFill>
                  <a:schemeClr val="accent3"/>
                </a:solidFill>
              </a:rPr>
              <a:t>कफन क</a:t>
            </a:r>
            <a:r>
              <a:rPr sz="4800" lang="en-US">
                <a:solidFill>
                  <a:schemeClr val="accent3"/>
                </a:solidFill>
              </a:rPr>
              <a:t>हानी के पात्</a:t>
            </a:r>
            <a:r>
              <a:rPr sz="4800" lang="en-US">
                <a:solidFill>
                  <a:schemeClr val="accent5"/>
                </a:solidFill>
              </a:rPr>
              <a:t>र</a:t>
            </a:r>
          </a:p>
          <a:p>
            <a:pPr algn="ctr"/>
            <a:r>
              <a:rPr sz="4800" lang="en-US">
                <a:solidFill>
                  <a:srgbClr val="C00000"/>
                </a:solidFill>
              </a:rPr>
              <a:t> </a:t>
            </a:r>
            <a:r>
              <a:rPr sz="4800" lang="en-US">
                <a:solidFill>
                  <a:srgbClr val="00B0F0"/>
                </a:solidFill>
              </a:rPr>
              <a:t>'कफन' कहानी में प्रमुख पात्र हैं घीसू और माधव जबकि बुधिया की कराहने की आवाज ही उनके होने का अहसास करवाती है। घीसू और माधव पिता-पुत्र हैं और बुधिया माधव की पत्नी है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587" name="TextBox 1048588"/>
          <p:cNvSpPr txBox="1"/>
          <p:nvPr/>
        </p:nvSpPr>
        <p:spPr>
          <a:xfrm>
            <a:off x="2879528" y="206039"/>
            <a:ext cx="4572000" cy="769441"/>
          </a:xfrm>
          <a:prstGeom prst="rect"/>
        </p:spPr>
        <p:txBody>
          <a:bodyPr rtlCol="0" wrap="square">
            <a:spAutoFit/>
          </a:bodyPr>
          <a:p>
            <a:r>
              <a:rPr sz="4400" lang="en-US">
                <a:solidFill>
                  <a:schemeClr val="accent3">
                    <a:lumMod val="40000"/>
                    <a:lumOff val="60000"/>
                  </a:schemeClr>
                </a:solidFill>
              </a:rPr>
              <a:t>कहानी का सार</a:t>
            </a:r>
          </a:p>
        </p:txBody>
      </p:sp>
      <p:sp>
        <p:nvSpPr>
          <p:cNvPr id="1048588" name="TextBox 1048589"/>
          <p:cNvSpPr txBox="1"/>
          <p:nvPr/>
        </p:nvSpPr>
        <p:spPr>
          <a:xfrm>
            <a:off x="150398" y="975480"/>
            <a:ext cx="8319113" cy="4358640"/>
          </a:xfrm>
          <a:prstGeom prst="rect"/>
        </p:spPr>
        <p:txBody>
          <a:bodyPr rtlCol="0" wrap="square">
            <a:spAutoFit/>
          </a:bodyPr>
          <a:p>
            <a:pPr algn="l"/>
            <a:r>
              <a:rPr sz="3600" lang="en-US">
                <a:solidFill>
                  <a:schemeClr val="accent6">
                    <a:lumMod val="60000"/>
                    <a:lumOff val="40000"/>
                  </a:schemeClr>
                </a:solidFill>
              </a:rPr>
              <a:t>कहानी के दोनो प्रमुख घीसू और माधव आलसी और कमचोर है। घीसू एक दिन काम करता है और तीन दिन विश्राम। माधव भी आधा घंटा काम करता है और घंटा भर चिलम पीता रहता है। गांव में काम की कमी न थी, परंतु उन दोनों को कोई मजदूरी पर नहीं बुलाता था। उनका काम था रात में कहीं से लकड़ी तोड़ लाना, खेतों से गन्ने, आलू या मटर चुरा लाना और वे उसी प्रकार से अपना पेट भरते थे।</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589" name="TextBox 1048590"/>
          <p:cNvSpPr txBox="1"/>
          <p:nvPr/>
        </p:nvSpPr>
        <p:spPr>
          <a:xfrm>
            <a:off x="305323" y="728893"/>
            <a:ext cx="8533353" cy="5120640"/>
          </a:xfrm>
          <a:prstGeom prst="rect"/>
        </p:spPr>
        <p:txBody>
          <a:bodyPr rtlCol="0" wrap="square">
            <a:spAutoFit/>
          </a:bodyPr>
          <a:p>
            <a:r>
              <a:rPr sz="2800" lang="en-US">
                <a:solidFill>
                  <a:schemeClr val="accent6">
                    <a:lumMod val="40000"/>
                    <a:lumOff val="60000"/>
                  </a:schemeClr>
                </a:solidFill>
              </a:rPr>
              <a:t>इनके पास घर के नाम पर एक झोपड़ी थी और बाकी संपत्ति के नाम पर घर में मिट्टी के दो चार बर्तन थे। फटे पुराने कपड़े पहनकर दिन काट रहे थे। जब बिल्कुल फांके रह जाते तो कोई ना कोई बहाना बनाकर मांग कर खाते थे। जिससे एक बार उधार लिया दोबारा कभी दिया नहीं। 
यदि कोई मारता पीटता तो उन्हें कोई गम नहीं था। कर्ज से लदे थे तो भी इन्हें कोई चिंता नहीं थी। अभिशाप से घिरकर भी आराम से रह रहे थे।</a:t>
            </a:r>
          </a:p>
          <a:p>
            <a:r>
              <a:rPr sz="2800" lang="en-US">
                <a:solidFill>
                  <a:schemeClr val="accent6">
                    <a:lumMod val="40000"/>
                    <a:lumOff val="60000"/>
                  </a:schemeClr>
                </a:solidFill>
              </a:rPr>
              <a:t>प्रेमचंद इनकी जीवन शैली पर व्यंग्य करते हुए कहते हैं, </a:t>
            </a:r>
          </a:p>
          <a:p>
            <a:r>
              <a:rPr sz="2800" lang="en-US">
                <a:solidFill>
                  <a:schemeClr val="accent6">
                    <a:lumMod val="40000"/>
                    <a:lumOff val="60000"/>
                  </a:schemeClr>
                </a:solidFill>
              </a:rPr>
              <a:t>घीसू के जीवन से 60 वर्ष निकल गए थे। उसकी 9 संताने थी परंतु उनमें से केवल माधव ही बचा था। अब माधव भी अपने पिता के कदमों पर चल रहा था। मानो अपने पिता का नाम रोशन कर रहा हो।</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590" name="TextBox 1048591"/>
          <p:cNvSpPr txBox="1"/>
          <p:nvPr/>
        </p:nvSpPr>
        <p:spPr>
          <a:xfrm>
            <a:off x="462775" y="335280"/>
            <a:ext cx="8211860" cy="5425440"/>
          </a:xfrm>
          <a:prstGeom prst="rect"/>
        </p:spPr>
        <p:txBody>
          <a:bodyPr rtlCol="0" wrap="square">
            <a:spAutoFit/>
          </a:bodyPr>
          <a:p>
            <a:r>
              <a:rPr sz="3200" lang="en-US">
                <a:solidFill>
                  <a:schemeClr val="accent6">
                    <a:lumMod val="40000"/>
                    <a:lumOff val="60000"/>
                  </a:schemeClr>
                </a:solidFill>
              </a:rPr>
              <a:t>गत वर्ष पूर्व ही माधव की शादी हुई थी। उसकी पत्नी अत्यंत बोली एवं मेहनती थी। उसने आकर उनके खानदान को कुछ व्यवस्थित किया था।</a:t>
            </a:r>
          </a:p>
          <a:p>
            <a:r>
              <a:rPr sz="3200" lang="en-US">
                <a:solidFill>
                  <a:schemeClr val="accent6">
                    <a:lumMod val="40000"/>
                    <a:lumOff val="60000"/>
                  </a:schemeClr>
                </a:solidFill>
              </a:rPr>
              <a:t>वह लोगों के घरों के काम करती और मजदूरी करके इन दोनों का पेट भरती थी। अब यह दोनों ज्यादा आराम परस्त हो गए थे। विवाह के 1 वर्ष पश्चात माधव की पत्नी बुधिया प्रसव वेदना से कराह रही थी और झोपड़ के बाहर बाप बेटे दोनों कहीं से चुरा कर लाए आलूओं को भून रहे थे। सर्दी की ठंडी रात थी। गांव सोया पड़ा था। झोपड़ी के अंदर बुधिया प्रसव वेदना से चिल्ला रही थी। वह इतनी पीड़ा ग्रसित थी कि सुनने वाले का दिल दहल जाता था</a:t>
            </a:r>
            <a:r>
              <a:rPr sz="3400" lang="en-US">
                <a:solidFill>
                  <a:srgbClr val="008000"/>
                </a:solidFill>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591" name="TextBox 1048585"/>
          <p:cNvSpPr txBox="1"/>
          <p:nvPr/>
        </p:nvSpPr>
        <p:spPr>
          <a:xfrm>
            <a:off x="547135" y="582067"/>
            <a:ext cx="8334820" cy="5693866"/>
          </a:xfrm>
          <a:prstGeom prst="rect"/>
        </p:spPr>
        <p:txBody>
          <a:bodyPr rtlCol="0" wrap="square">
            <a:spAutoFit/>
          </a:bodyPr>
          <a:p>
            <a:r>
              <a:rPr sz="2800" lang="en-US">
                <a:solidFill>
                  <a:schemeClr val="accent6">
                    <a:lumMod val="40000"/>
                    <a:lumOff val="60000"/>
                  </a:schemeClr>
                </a:solidFill>
              </a:rPr>
              <a:t>परं</a:t>
            </a:r>
            <a:r>
              <a:rPr sz="2400" lang="en-US">
                <a:solidFill>
                  <a:schemeClr val="accent6">
                    <a:lumMod val="40000"/>
                    <a:lumOff val="60000"/>
                  </a:schemeClr>
                </a:solidFill>
              </a:rPr>
              <a:t>तु वे दोनों भुने हुए आलू खाने में लगे हुए थे। दोनों में से कोई बुधिया के पास नहीं जाना चाहता था। उनको एक दूसरे पर भरोसा नहीं था। घीसू ने माधव को बुधिया के पास जाने के लिए कहा। माधव को भय था कि अगर वह बुधिया को देखने झोपड़ी में गया तो घीसू सारे आलू खा जाएगा। वे बुधिया के तड़प तड़प कर मरने से चिंतित नहीं थे, वह सोच रहे थे कि अगर बुधिया मर जाए तो अच्छा ही होगा क्योंकि वह इन सब दुखों से मुक्त हो जाएगी।</a:t>
            </a:r>
          </a:p>
          <a:p>
            <a:r>
              <a:rPr sz="2400" lang="en-US">
                <a:solidFill>
                  <a:schemeClr val="accent6">
                    <a:lumMod val="40000"/>
                    <a:lumOff val="60000"/>
                  </a:schemeClr>
                </a:solidFill>
              </a:rPr>
              <a:t>आलू खाने के बाद दोनों ने पानी पिया और वही चादर ओढ़ कर सो गए। बुधिया की कराह को उन्होंने अनसुना कर दिया। बेचारी रातभर तड़पती रही और अंततः उनके प्राण पखेरू उड़ गए। उसका बच्चा पेट में ही मर गया था।सुबह उठकर देखा तो मरी पड़ी बुधिया के मुख पर मक्खियां भिनभिना रही थी। सारा शरीर लहू से सना हुआ था। दोनों ने बनावटी रोना प्रारंभ किया गांव इकट्ठा हो गया। कोई मृत बुधिया को देखता तो कोई उन्हें सांत्वना देता था। अब उन्हें बुधिया के दाह संस्कार के लिए लकड़ियों और कफन की चिंता थी।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592" name="TextBox 1048584"/>
          <p:cNvSpPr txBox="1"/>
          <p:nvPr/>
        </p:nvSpPr>
        <p:spPr>
          <a:xfrm>
            <a:off x="324156" y="219160"/>
            <a:ext cx="8495687" cy="6568439"/>
          </a:xfrm>
          <a:prstGeom prst="rect"/>
        </p:spPr>
        <p:txBody>
          <a:bodyPr rtlCol="0" wrap="square">
            <a:spAutoFit/>
          </a:bodyPr>
          <a:p>
            <a:r>
              <a:rPr sz="2800" lang="en-US">
                <a:solidFill>
                  <a:schemeClr val="accent6">
                    <a:lumMod val="40000"/>
                    <a:lumOff val="60000"/>
                  </a:schemeClr>
                </a:solidFill>
              </a:rPr>
              <a:t>दोनों रोते रोते जमीदार के पास गए। आंखों में दीनता के आंसू भरकर घीसू ने जमीन पर सिर रखकर कहा “सरकार बड़ी विपत्ति में हूं।” माधव की घरवाली गुजर गई है। रात भर हम उसकी सेवा करते रहे दवा दारू से जो भी हो सका सब कुछ किया। वह हमें दगा दे गई आपका गुलाम हूं। अब आपके सिवा कौन उसकी मिट्टी पार लगाएगा। जमींदार उनसे घृणा करता था तथापि उसने ₹2 फेंक दिए, फिर जमीदार को देखा देखी, बनिए महाजनों से पैसे दिए कुल ₹5 जमा हो गए, कहीं से अनाज मिल गया तो किसी ने लकड़ी दी।आज पहली बार वे ₹5 के मालिक बने थे। वह कफ़न खरीदने बाजार चले गए। बाजार जा कर वे सोचने लगे कोई हल्का सा कफन लेले। लाश उठाते हुए रात हो जाएगी तब कफन पर किसका ध्यान जाएगा। उनके मन में विचार आया कि कैसा बुरा रिवाज है कि जीते जी तन ढकने को ना मिला उसके मरने पर कफन चाहिए। कफन देखते-देखते संयोग से वे मधुशाला के पास पहुंच गए</a:t>
            </a:r>
            <a:r>
              <a:rPr sz="2900" lang="en-US">
                <a:solidFill>
                  <a:srgbClr val="008000"/>
                </a:solidFill>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593" name="TextBox 1048583"/>
          <p:cNvSpPr txBox="1"/>
          <p:nvPr/>
        </p:nvSpPr>
        <p:spPr>
          <a:xfrm>
            <a:off x="327733" y="494029"/>
            <a:ext cx="8488534" cy="6124754"/>
          </a:xfrm>
          <a:prstGeom prst="rect"/>
        </p:spPr>
        <p:txBody>
          <a:bodyPr rtlCol="0" wrap="square">
            <a:spAutoFit/>
          </a:bodyPr>
          <a:p>
            <a:r>
              <a:rPr sz="2800" lang="en-US">
                <a:solidFill>
                  <a:schemeClr val="accent6">
                    <a:lumMod val="40000"/>
                    <a:lumOff val="60000"/>
                  </a:schemeClr>
                </a:solidFill>
              </a:rPr>
              <a:t>उन्होंने शराब की एक बोतल खरीद ली सामने की दुकान से पूरिया और चटनी भी खरीदी। दोनों अपनी भूख को शांत करने लगे बीच-बीच में उन्हें कफन की भी चिंता हुई। उन्होंने सोचा कि पड़ोसी कफन का तो प्रबंध कर ही देंगे। हां अब की बार उन्हें पैसे ना मिलेंगे। आज बहुत दिनों बाद भरपेट खाने के बाद माधव ने बची हुई पूरियों की पत्तल भिखारी को दे दी। जो खड़ा उनकी ओर भूखी आंखों से देख रहा था।</a:t>
            </a:r>
          </a:p>
          <a:p>
            <a:r>
              <a:rPr sz="2800" lang="en-US">
                <a:solidFill>
                  <a:schemeClr val="accent6">
                    <a:lumMod val="40000"/>
                    <a:lumOff val="60000"/>
                  </a:schemeClr>
                </a:solidFill>
              </a:rPr>
              <a:t>किसी को देने के गौरव आनंद और उत्साह का अनुभव उन्हें जिंदगी में पहली बार हुआ था। घीसू ने कहा ले जा खूब खा और आशीर्वाद दें। अंत में दोनों भोजन और नशे से मस्त होकर नाचने और गाने लगे। मधुशाला में सभी उनको देख रहे थे। वह चले भी कूदे भी, गिरे भी, मटके भी, भटके भी और आखरी नशे में मदमस्त होकर वहीं गिर पड़े। कफन कहानी समाप्त हो जाती है।</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Ion">
  <a:themeElements>
    <a:clrScheme name="Ion">
      <a:dk1>
        <a:sysClr lastClr="000000" val="windowText"/>
      </a:dk1>
      <a:lt1>
        <a:sysClr lastClr="FFFFFF" val="window"/>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r="5400000" dist="25400" rotWithShape="0">
              <a:srgbClr val="000000">
                <a:alpha val="45000"/>
              </a:srgbClr>
            </a:outerShdw>
          </a:effectLst>
        </a:effectStyle>
        <a:effectStyle>
          <a:effectLst>
            <a:outerShdw blurRad="63500" dir="5400000" dist="38100" rotWithShape="0">
              <a:srgbClr val="000000">
                <a:alpha val="60000"/>
              </a:srgbClr>
            </a:outerShdw>
          </a:effectLst>
          <a:scene3d>
            <a:camera prst="orthographicFront">
              <a:rot lat="0" lon="0" rev="0"/>
            </a:camera>
            <a:lightRig dir="tl" rig="threePt"/>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fillRect/>
          </a:stretch>
        </a:blip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Presentation</dc:title>
  <dc:creator>vivo 1906</dc:creator>
  <cp:lastModifiedBy>Richa H Chauhan</cp:lastModifiedBy>
  <dcterms:created xsi:type="dcterms:W3CDTF">2015-05-10T13:30:45Z</dcterms:created>
  <dcterms:modified xsi:type="dcterms:W3CDTF">2023-06-29T14:27:09Z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443c0b837c334ae49914aaa5a8a0fcb1</vt:lpwstr>
  </property>
</Properties>
</file>