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DE75-E3A6-4B18-9120-D26D96C80B3D}" type="datetimeFigureOut">
              <a:rPr lang="en-US" smtClean="0"/>
              <a:pPr/>
              <a:t>15/02/2024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FEF57-84F1-4EDD-B9EA-FC45198A59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799"/>
            <a:ext cx="7772400" cy="1447801"/>
          </a:xfrm>
        </p:spPr>
        <p:txBody>
          <a:bodyPr>
            <a:normAutofit fontScale="90000"/>
          </a:bodyPr>
          <a:lstStyle/>
          <a:p>
            <a:r>
              <a:rPr lang="hi-IN" sz="4000" b="1" smtClean="0">
                <a:latin typeface="Kruti Dev 010" pitchFamily="2" charset="0"/>
              </a:rPr>
              <a:t>छत्तीसगढ़ी </a:t>
            </a:r>
            <a:r>
              <a:rPr lang="hi-IN" sz="4000" b="1" dirty="0" smtClean="0">
                <a:latin typeface="Kruti Dev 010" pitchFamily="2" charset="0"/>
              </a:rPr>
              <a:t>साहित्य का इतिहास</a:t>
            </a:r>
            <a:br>
              <a:rPr lang="hi-IN" sz="4000" b="1" dirty="0" smtClean="0">
                <a:latin typeface="Kruti Dev 010" pitchFamily="2" charset="0"/>
              </a:rPr>
            </a:br>
            <a:r>
              <a:rPr lang="hi-IN" sz="4000" b="1" dirty="0" smtClean="0">
                <a:latin typeface="Kruti Dev 010" pitchFamily="2" charset="0"/>
              </a:rPr>
              <a:t>हिंदी विभाग, दुर्गा महाविद्यालय रायपुर (छ.ग.) </a:t>
            </a:r>
            <a:r>
              <a:rPr lang="en-US" b="1" dirty="0" smtClean="0">
                <a:latin typeface="Kruti Dev 010" pitchFamily="2" charset="0"/>
              </a:rPr>
              <a:t/>
            </a:r>
            <a:br>
              <a:rPr lang="en-US" b="1" dirty="0" smtClean="0">
                <a:latin typeface="Kruti Dev 010" pitchFamily="2" charset="0"/>
              </a:rPr>
            </a:br>
            <a:endParaRPr lang="en-US" b="1" dirty="0">
              <a:latin typeface="Kruti Dev 010" pitchFamily="2" charset="0"/>
            </a:endParaRPr>
          </a:p>
        </p:txBody>
      </p:sp>
      <p:pic>
        <p:nvPicPr>
          <p:cNvPr id="4" name="Picture 3" descr="IMG-20231008-WA0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1828800"/>
            <a:ext cx="23622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90800" y="5867400"/>
            <a:ext cx="381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3200" b="1" dirty="0" smtClean="0">
                <a:latin typeface="Kruti Dev 010" pitchFamily="2" charset="0"/>
              </a:rPr>
              <a:t>डॉ. लोकेश्वर प्रसाद सिन्हा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20240213-WA00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126" y="609601"/>
            <a:ext cx="7771674" cy="563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20240213-WA00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1" y="228600"/>
            <a:ext cx="7010400" cy="624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20240213-WA00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609600"/>
            <a:ext cx="7391527" cy="5516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</Words>
  <Application>Microsoft Office PowerPoint</Application>
  <PresentationFormat>On-screen Show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छत्तीसगढ़ी साहित्य का इतिहास हिंदी विभाग, दुर्गा महाविद्यालय रायपुर (छ.ग.)  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NRrhlx&lt;+ lkfgR; dk bfrgkl fganh foHkkx] nqxkZ egkfo|ky; jk;iqj ¼N-x-½ </dc:title>
  <dc:creator>user</dc:creator>
  <cp:lastModifiedBy>USER</cp:lastModifiedBy>
  <cp:revision>7</cp:revision>
  <dcterms:created xsi:type="dcterms:W3CDTF">2024-02-14T07:49:29Z</dcterms:created>
  <dcterms:modified xsi:type="dcterms:W3CDTF">2024-02-15T06:22:16Z</dcterms:modified>
</cp:coreProperties>
</file>