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325" r:id="rId3"/>
    <p:sldId id="320" r:id="rId4"/>
    <p:sldId id="319" r:id="rId5"/>
    <p:sldId id="293" r:id="rId6"/>
    <p:sldId id="304" r:id="rId7"/>
    <p:sldId id="294" r:id="rId8"/>
    <p:sldId id="295" r:id="rId9"/>
    <p:sldId id="291" r:id="rId10"/>
    <p:sldId id="289" r:id="rId11"/>
    <p:sldId id="307" r:id="rId12"/>
    <p:sldId id="308" r:id="rId13"/>
    <p:sldId id="312" r:id="rId14"/>
    <p:sldId id="313" r:id="rId15"/>
    <p:sldId id="310" r:id="rId16"/>
    <p:sldId id="303" r:id="rId17"/>
    <p:sldId id="302" r:id="rId18"/>
    <p:sldId id="306" r:id="rId19"/>
    <p:sldId id="290" r:id="rId20"/>
    <p:sldId id="314" r:id="rId21"/>
    <p:sldId id="315" r:id="rId22"/>
    <p:sldId id="275" r:id="rId23"/>
    <p:sldId id="276" r:id="rId24"/>
    <p:sldId id="296" r:id="rId25"/>
    <p:sldId id="277" r:id="rId26"/>
    <p:sldId id="272" r:id="rId27"/>
    <p:sldId id="297" r:id="rId28"/>
    <p:sldId id="298" r:id="rId29"/>
    <p:sldId id="299" r:id="rId30"/>
    <p:sldId id="300" r:id="rId31"/>
    <p:sldId id="301" r:id="rId32"/>
    <p:sldId id="311" r:id="rId33"/>
    <p:sldId id="305" r:id="rId34"/>
    <p:sldId id="317" r:id="rId35"/>
    <p:sldId id="261" r:id="rId36"/>
    <p:sldId id="262" r:id="rId37"/>
    <p:sldId id="263" r:id="rId38"/>
    <p:sldId id="264" r:id="rId39"/>
    <p:sldId id="265" r:id="rId40"/>
    <p:sldId id="266" r:id="rId41"/>
    <p:sldId id="268" r:id="rId42"/>
    <p:sldId id="267" r:id="rId43"/>
    <p:sldId id="318" r:id="rId44"/>
    <p:sldId id="278" r:id="rId45"/>
    <p:sldId id="279" r:id="rId46"/>
    <p:sldId id="280" r:id="rId47"/>
    <p:sldId id="281" r:id="rId48"/>
    <p:sldId id="322" r:id="rId49"/>
    <p:sldId id="323" r:id="rId50"/>
    <p:sldId id="321" r:id="rId51"/>
    <p:sldId id="328" r:id="rId52"/>
    <p:sldId id="329" r:id="rId53"/>
    <p:sldId id="309" r:id="rId54"/>
    <p:sldId id="316" r:id="rId55"/>
    <p:sldId id="282" r:id="rId56"/>
    <p:sldId id="283" r:id="rId57"/>
    <p:sldId id="324" r:id="rId58"/>
    <p:sldId id="326" r:id="rId59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2316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757A-D17D-4ADA-A02B-3FC4BA78027E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12A3-E030-4CA5-BBE7-74461503BA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757A-D17D-4ADA-A02B-3FC4BA78027E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12A3-E030-4CA5-BBE7-74461503BA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757A-D17D-4ADA-A02B-3FC4BA78027E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12A3-E030-4CA5-BBE7-74461503BA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757A-D17D-4ADA-A02B-3FC4BA78027E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12A3-E030-4CA5-BBE7-74461503BA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757A-D17D-4ADA-A02B-3FC4BA78027E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12A3-E030-4CA5-BBE7-74461503BA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757A-D17D-4ADA-A02B-3FC4BA78027E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12A3-E030-4CA5-BBE7-74461503BA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757A-D17D-4ADA-A02B-3FC4BA78027E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12A3-E030-4CA5-BBE7-74461503BA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757A-D17D-4ADA-A02B-3FC4BA78027E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12A3-E030-4CA5-BBE7-74461503BA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757A-D17D-4ADA-A02B-3FC4BA78027E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12A3-E030-4CA5-BBE7-74461503BA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757A-D17D-4ADA-A02B-3FC4BA78027E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12A3-E030-4CA5-BBE7-74461503BA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757A-D17D-4ADA-A02B-3FC4BA78027E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12A3-E030-4CA5-BBE7-74461503BA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5757A-D17D-4ADA-A02B-3FC4BA78027E}" type="datetimeFigureOut">
              <a:rPr lang="en-US" smtClean="0"/>
              <a:pPr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212A3-E030-4CA5-BBE7-74461503BA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2.jpeg"/><Relationship Id="rId7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48.jpeg"/><Relationship Id="rId4" Type="http://schemas.openxmlformats.org/officeDocument/2006/relationships/image" Target="../media/image3.png"/><Relationship Id="rId9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2.jpeg"/><Relationship Id="rId7" Type="http://schemas.openxmlformats.org/officeDocument/2006/relationships/image" Target="../media/image4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5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2.jpeg"/><Relationship Id="rId7" Type="http://schemas.openxmlformats.org/officeDocument/2006/relationships/image" Target="../media/image5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2.jpeg"/><Relationship Id="rId7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2.jpeg"/><Relationship Id="rId7" Type="http://schemas.openxmlformats.org/officeDocument/2006/relationships/image" Target="../media/image5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60.jpeg"/><Relationship Id="rId4" Type="http://schemas.openxmlformats.org/officeDocument/2006/relationships/image" Target="../media/image3.png"/><Relationship Id="rId9" Type="http://schemas.openxmlformats.org/officeDocument/2006/relationships/image" Target="../media/image5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2.jpeg"/><Relationship Id="rId7" Type="http://schemas.openxmlformats.org/officeDocument/2006/relationships/image" Target="../media/image6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2.jpeg"/><Relationship Id="rId7" Type="http://schemas.openxmlformats.org/officeDocument/2006/relationships/image" Target="../media/image6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2.jpeg"/><Relationship Id="rId7" Type="http://schemas.openxmlformats.org/officeDocument/2006/relationships/image" Target="../media/image6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6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2.jpeg"/><Relationship Id="rId7" Type="http://schemas.openxmlformats.org/officeDocument/2006/relationships/image" Target="../media/image7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jpeg"/><Relationship Id="rId7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.jpeg"/><Relationship Id="rId5" Type="http://schemas.openxmlformats.org/officeDocument/2006/relationships/image" Target="../media/image4.png"/><Relationship Id="rId10" Type="http://schemas.openxmlformats.org/officeDocument/2006/relationships/image" Target="../media/image11.jpeg"/><Relationship Id="rId4" Type="http://schemas.openxmlformats.org/officeDocument/2006/relationships/image" Target="../media/image3.pn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2.jpeg"/><Relationship Id="rId7" Type="http://schemas.openxmlformats.org/officeDocument/2006/relationships/image" Target="../media/image7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76.jpeg"/><Relationship Id="rId4" Type="http://schemas.openxmlformats.org/officeDocument/2006/relationships/image" Target="../media/image3.png"/><Relationship Id="rId9" Type="http://schemas.openxmlformats.org/officeDocument/2006/relationships/image" Target="../media/image7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2.jpeg"/><Relationship Id="rId7" Type="http://schemas.openxmlformats.org/officeDocument/2006/relationships/image" Target="../media/image7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2.jpeg"/><Relationship Id="rId7" Type="http://schemas.openxmlformats.org/officeDocument/2006/relationships/image" Target="../media/image7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8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2.jpeg"/><Relationship Id="rId7" Type="http://schemas.openxmlformats.org/officeDocument/2006/relationships/image" Target="../media/image8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8.jpeg"/><Relationship Id="rId4" Type="http://schemas.openxmlformats.org/officeDocument/2006/relationships/image" Target="../media/image3.png"/><Relationship Id="rId9" Type="http://schemas.openxmlformats.org/officeDocument/2006/relationships/image" Target="../media/image8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image" Target="../media/image2.jpeg"/><Relationship Id="rId7" Type="http://schemas.openxmlformats.org/officeDocument/2006/relationships/image" Target="../media/image8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2.jpeg"/><Relationship Id="rId7" Type="http://schemas.openxmlformats.org/officeDocument/2006/relationships/image" Target="../media/image9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4.jpeg"/><Relationship Id="rId4" Type="http://schemas.openxmlformats.org/officeDocument/2006/relationships/image" Target="../media/image3.png"/><Relationship Id="rId9" Type="http://schemas.openxmlformats.org/officeDocument/2006/relationships/image" Target="../media/image9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2.jpeg"/><Relationship Id="rId7" Type="http://schemas.openxmlformats.org/officeDocument/2006/relationships/image" Target="../media/image9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9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.jpe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6.jpeg"/><Relationship Id="rId4" Type="http://schemas.openxmlformats.org/officeDocument/2006/relationships/image" Target="../media/image3.png"/><Relationship Id="rId9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2.jpeg"/><Relationship Id="rId7" Type="http://schemas.openxmlformats.org/officeDocument/2006/relationships/image" Target="../media/image9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0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2.jpeg"/><Relationship Id="rId7" Type="http://schemas.openxmlformats.org/officeDocument/2006/relationships/image" Target="../media/image10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0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image" Target="../media/image2.jpeg"/><Relationship Id="rId7" Type="http://schemas.openxmlformats.org/officeDocument/2006/relationships/image" Target="../media/image10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06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jpeg"/><Relationship Id="rId3" Type="http://schemas.openxmlformats.org/officeDocument/2006/relationships/image" Target="../media/image2.jpeg"/><Relationship Id="rId7" Type="http://schemas.openxmlformats.org/officeDocument/2006/relationships/image" Target="../media/image10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2.jpeg"/><Relationship Id="rId7" Type="http://schemas.openxmlformats.org/officeDocument/2006/relationships/image" Target="../media/image10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2.jpeg"/><Relationship Id="rId7" Type="http://schemas.openxmlformats.org/officeDocument/2006/relationships/image" Target="../media/image1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13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image" Target="../media/image2.jpeg"/><Relationship Id="rId7" Type="http://schemas.openxmlformats.org/officeDocument/2006/relationships/image" Target="../media/image1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16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3" Type="http://schemas.openxmlformats.org/officeDocument/2006/relationships/image" Target="../media/image2.jpeg"/><Relationship Id="rId7" Type="http://schemas.openxmlformats.org/officeDocument/2006/relationships/image" Target="../media/image1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1.jpeg"/><Relationship Id="rId5" Type="http://schemas.openxmlformats.org/officeDocument/2006/relationships/image" Target="../media/image4.png"/><Relationship Id="rId10" Type="http://schemas.openxmlformats.org/officeDocument/2006/relationships/image" Target="../media/image120.jpeg"/><Relationship Id="rId4" Type="http://schemas.openxmlformats.org/officeDocument/2006/relationships/image" Target="../media/image3.png"/><Relationship Id="rId9" Type="http://schemas.openxmlformats.org/officeDocument/2006/relationships/image" Target="../media/image119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3" Type="http://schemas.openxmlformats.org/officeDocument/2006/relationships/image" Target="../media/image2.jpeg"/><Relationship Id="rId7" Type="http://schemas.openxmlformats.org/officeDocument/2006/relationships/image" Target="../media/image1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6.jpeg"/><Relationship Id="rId5" Type="http://schemas.openxmlformats.org/officeDocument/2006/relationships/image" Target="../media/image4.png"/><Relationship Id="rId10" Type="http://schemas.openxmlformats.org/officeDocument/2006/relationships/image" Target="../media/image125.jpeg"/><Relationship Id="rId4" Type="http://schemas.openxmlformats.org/officeDocument/2006/relationships/image" Target="../media/image3.png"/><Relationship Id="rId9" Type="http://schemas.openxmlformats.org/officeDocument/2006/relationships/image" Target="../media/image124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3" Type="http://schemas.openxmlformats.org/officeDocument/2006/relationships/image" Target="../media/image2.jpeg"/><Relationship Id="rId7" Type="http://schemas.openxmlformats.org/officeDocument/2006/relationships/image" Target="../media/image1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30.jpeg"/><Relationship Id="rId4" Type="http://schemas.openxmlformats.org/officeDocument/2006/relationships/image" Target="../media/image3.png"/><Relationship Id="rId9" Type="http://schemas.openxmlformats.org/officeDocument/2006/relationships/image" Target="../media/image12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eg"/><Relationship Id="rId3" Type="http://schemas.openxmlformats.org/officeDocument/2006/relationships/image" Target="../media/image2.jpeg"/><Relationship Id="rId7" Type="http://schemas.openxmlformats.org/officeDocument/2006/relationships/image" Target="../media/image1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35.jpeg"/><Relationship Id="rId5" Type="http://schemas.openxmlformats.org/officeDocument/2006/relationships/image" Target="../media/image4.png"/><Relationship Id="rId10" Type="http://schemas.openxmlformats.org/officeDocument/2006/relationships/image" Target="../media/image134.jpeg"/><Relationship Id="rId4" Type="http://schemas.openxmlformats.org/officeDocument/2006/relationships/image" Target="../media/image3.png"/><Relationship Id="rId9" Type="http://schemas.openxmlformats.org/officeDocument/2006/relationships/image" Target="../media/image133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jpeg"/><Relationship Id="rId3" Type="http://schemas.openxmlformats.org/officeDocument/2006/relationships/image" Target="../media/image2.jpeg"/><Relationship Id="rId7" Type="http://schemas.openxmlformats.org/officeDocument/2006/relationships/image" Target="../media/image136.jpeg"/><Relationship Id="rId12" Type="http://schemas.openxmlformats.org/officeDocument/2006/relationships/image" Target="../media/image1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0.jpeg"/><Relationship Id="rId5" Type="http://schemas.openxmlformats.org/officeDocument/2006/relationships/image" Target="../media/image4.png"/><Relationship Id="rId10" Type="http://schemas.openxmlformats.org/officeDocument/2006/relationships/image" Target="../media/image139.jpeg"/><Relationship Id="rId4" Type="http://schemas.openxmlformats.org/officeDocument/2006/relationships/image" Target="../media/image3.png"/><Relationship Id="rId9" Type="http://schemas.openxmlformats.org/officeDocument/2006/relationships/image" Target="../media/image138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jpeg"/><Relationship Id="rId3" Type="http://schemas.openxmlformats.org/officeDocument/2006/relationships/image" Target="../media/image2.jpeg"/><Relationship Id="rId7" Type="http://schemas.openxmlformats.org/officeDocument/2006/relationships/image" Target="../media/image1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6.jpeg"/><Relationship Id="rId5" Type="http://schemas.openxmlformats.org/officeDocument/2006/relationships/image" Target="../media/image4.png"/><Relationship Id="rId10" Type="http://schemas.openxmlformats.org/officeDocument/2006/relationships/image" Target="../media/image145.jpeg"/><Relationship Id="rId4" Type="http://schemas.openxmlformats.org/officeDocument/2006/relationships/image" Target="../media/image3.png"/><Relationship Id="rId9" Type="http://schemas.openxmlformats.org/officeDocument/2006/relationships/image" Target="../media/image144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jpeg"/><Relationship Id="rId3" Type="http://schemas.openxmlformats.org/officeDocument/2006/relationships/image" Target="../media/image2.jpeg"/><Relationship Id="rId7" Type="http://schemas.openxmlformats.org/officeDocument/2006/relationships/image" Target="../media/image1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jpeg"/><Relationship Id="rId3" Type="http://schemas.openxmlformats.org/officeDocument/2006/relationships/image" Target="../media/image2.jpeg"/><Relationship Id="rId7" Type="http://schemas.openxmlformats.org/officeDocument/2006/relationships/image" Target="../media/image14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52.jpeg"/><Relationship Id="rId4" Type="http://schemas.openxmlformats.org/officeDocument/2006/relationships/image" Target="../media/image3.png"/><Relationship Id="rId9" Type="http://schemas.openxmlformats.org/officeDocument/2006/relationships/image" Target="../media/image151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59.jpeg"/><Relationship Id="rId3" Type="http://schemas.openxmlformats.org/officeDocument/2006/relationships/image" Target="../media/image154.jpeg"/><Relationship Id="rId7" Type="http://schemas.openxmlformats.org/officeDocument/2006/relationships/image" Target="../media/image2.jpeg"/><Relationship Id="rId12" Type="http://schemas.openxmlformats.org/officeDocument/2006/relationships/image" Target="../media/image158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157.jpeg"/><Relationship Id="rId5" Type="http://schemas.openxmlformats.org/officeDocument/2006/relationships/image" Target="../media/image156.jpeg"/><Relationship Id="rId15" Type="http://schemas.openxmlformats.org/officeDocument/2006/relationships/image" Target="../media/image161.jpeg"/><Relationship Id="rId10" Type="http://schemas.openxmlformats.org/officeDocument/2006/relationships/image" Target="../media/image5.png"/><Relationship Id="rId4" Type="http://schemas.openxmlformats.org/officeDocument/2006/relationships/image" Target="../media/image155.jpeg"/><Relationship Id="rId9" Type="http://schemas.openxmlformats.org/officeDocument/2006/relationships/image" Target="../media/image4.png"/><Relationship Id="rId14" Type="http://schemas.openxmlformats.org/officeDocument/2006/relationships/image" Target="../media/image160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jpeg"/><Relationship Id="rId13" Type="http://schemas.openxmlformats.org/officeDocument/2006/relationships/image" Target="../media/image168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67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66.jpeg"/><Relationship Id="rId5" Type="http://schemas.openxmlformats.org/officeDocument/2006/relationships/image" Target="../media/image3.png"/><Relationship Id="rId15" Type="http://schemas.openxmlformats.org/officeDocument/2006/relationships/image" Target="../media/image170.jpeg"/><Relationship Id="rId10" Type="http://schemas.openxmlformats.org/officeDocument/2006/relationships/image" Target="../media/image165.jpeg"/><Relationship Id="rId4" Type="http://schemas.openxmlformats.org/officeDocument/2006/relationships/image" Target="../media/image2.jpeg"/><Relationship Id="rId9" Type="http://schemas.openxmlformats.org/officeDocument/2006/relationships/image" Target="../media/image164.jpeg"/><Relationship Id="rId14" Type="http://schemas.openxmlformats.org/officeDocument/2006/relationships/image" Target="../media/image169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jpeg"/><Relationship Id="rId13" Type="http://schemas.openxmlformats.org/officeDocument/2006/relationships/image" Target="../media/image177.jpeg"/><Relationship Id="rId3" Type="http://schemas.openxmlformats.org/officeDocument/2006/relationships/image" Target="../media/image2.jpeg"/><Relationship Id="rId7" Type="http://schemas.openxmlformats.org/officeDocument/2006/relationships/image" Target="../media/image171.jpeg"/><Relationship Id="rId12" Type="http://schemas.openxmlformats.org/officeDocument/2006/relationships/image" Target="../media/image17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75.jpeg"/><Relationship Id="rId5" Type="http://schemas.openxmlformats.org/officeDocument/2006/relationships/image" Target="../media/image4.png"/><Relationship Id="rId15" Type="http://schemas.openxmlformats.org/officeDocument/2006/relationships/image" Target="../media/image179.jpeg"/><Relationship Id="rId10" Type="http://schemas.openxmlformats.org/officeDocument/2006/relationships/image" Target="../media/image174.jpeg"/><Relationship Id="rId4" Type="http://schemas.openxmlformats.org/officeDocument/2006/relationships/image" Target="../media/image3.png"/><Relationship Id="rId9" Type="http://schemas.openxmlformats.org/officeDocument/2006/relationships/image" Target="../media/image173.jpeg"/><Relationship Id="rId14" Type="http://schemas.openxmlformats.org/officeDocument/2006/relationships/image" Target="../media/image178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jpeg"/><Relationship Id="rId3" Type="http://schemas.openxmlformats.org/officeDocument/2006/relationships/image" Target="../media/image2.jpeg"/><Relationship Id="rId7" Type="http://schemas.openxmlformats.org/officeDocument/2006/relationships/image" Target="../media/image18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jpeg"/><Relationship Id="rId3" Type="http://schemas.openxmlformats.org/officeDocument/2006/relationships/image" Target="../media/image2.jpeg"/><Relationship Id="rId7" Type="http://schemas.openxmlformats.org/officeDocument/2006/relationships/image" Target="../media/image18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85.jpeg"/><Relationship Id="rId4" Type="http://schemas.openxmlformats.org/officeDocument/2006/relationships/image" Target="../media/image3.png"/><Relationship Id="rId9" Type="http://schemas.openxmlformats.org/officeDocument/2006/relationships/image" Target="../media/image18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jpe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0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87.jpeg"/><Relationship Id="rId7" Type="http://schemas.openxmlformats.org/officeDocument/2006/relationships/image" Target="../media/image4.pn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jpeg"/><Relationship Id="rId3" Type="http://schemas.openxmlformats.org/officeDocument/2006/relationships/image" Target="../media/image2.jpeg"/><Relationship Id="rId7" Type="http://schemas.openxmlformats.org/officeDocument/2006/relationships/image" Target="../media/image18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90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jpeg"/><Relationship Id="rId3" Type="http://schemas.openxmlformats.org/officeDocument/2006/relationships/image" Target="../media/image2.jpeg"/><Relationship Id="rId7" Type="http://schemas.openxmlformats.org/officeDocument/2006/relationships/image" Target="../media/image19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jpeg"/><Relationship Id="rId3" Type="http://schemas.openxmlformats.org/officeDocument/2006/relationships/image" Target="../media/image2.jpeg"/><Relationship Id="rId7" Type="http://schemas.openxmlformats.org/officeDocument/2006/relationships/image" Target="../media/image19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95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jpeg"/><Relationship Id="rId3" Type="http://schemas.openxmlformats.org/officeDocument/2006/relationships/image" Target="../media/image2.jpeg"/><Relationship Id="rId7" Type="http://schemas.openxmlformats.org/officeDocument/2006/relationships/image" Target="../media/image19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00.jpeg"/><Relationship Id="rId5" Type="http://schemas.openxmlformats.org/officeDocument/2006/relationships/image" Target="../media/image4.png"/><Relationship Id="rId10" Type="http://schemas.openxmlformats.org/officeDocument/2006/relationships/image" Target="../media/image199.jpeg"/><Relationship Id="rId4" Type="http://schemas.openxmlformats.org/officeDocument/2006/relationships/image" Target="../media/image3.png"/><Relationship Id="rId9" Type="http://schemas.openxmlformats.org/officeDocument/2006/relationships/image" Target="../media/image198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jpeg"/><Relationship Id="rId3" Type="http://schemas.openxmlformats.org/officeDocument/2006/relationships/image" Target="../media/image2.jpeg"/><Relationship Id="rId7" Type="http://schemas.openxmlformats.org/officeDocument/2006/relationships/image" Target="../media/image20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204.jpeg"/><Relationship Id="rId4" Type="http://schemas.openxmlformats.org/officeDocument/2006/relationships/image" Target="../media/image3.png"/><Relationship Id="rId9" Type="http://schemas.openxmlformats.org/officeDocument/2006/relationships/image" Target="../media/image203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jpeg"/><Relationship Id="rId3" Type="http://schemas.openxmlformats.org/officeDocument/2006/relationships/image" Target="../media/image2.jpeg"/><Relationship Id="rId7" Type="http://schemas.openxmlformats.org/officeDocument/2006/relationships/image" Target="../media/image20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jpeg"/><Relationship Id="rId3" Type="http://schemas.openxmlformats.org/officeDocument/2006/relationships/image" Target="../media/image2.jpeg"/><Relationship Id="rId7" Type="http://schemas.openxmlformats.org/officeDocument/2006/relationships/image" Target="../media/image20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jpeg"/><Relationship Id="rId3" Type="http://schemas.openxmlformats.org/officeDocument/2006/relationships/image" Target="../media/image2.jpeg"/><Relationship Id="rId7" Type="http://schemas.openxmlformats.org/officeDocument/2006/relationships/image" Target="../media/image20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5.jpeg"/><Relationship Id="rId5" Type="http://schemas.openxmlformats.org/officeDocument/2006/relationships/image" Target="../media/image4.png"/><Relationship Id="rId10" Type="http://schemas.openxmlformats.org/officeDocument/2006/relationships/image" Target="../media/image24.jpeg"/><Relationship Id="rId4" Type="http://schemas.openxmlformats.org/officeDocument/2006/relationships/image" Target="../media/image3.pn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2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1.jpeg"/><Relationship Id="rId5" Type="http://schemas.openxmlformats.org/officeDocument/2006/relationships/image" Target="../media/image4.png"/><Relationship Id="rId10" Type="http://schemas.openxmlformats.org/officeDocument/2006/relationships/image" Target="../media/image30.jpeg"/><Relationship Id="rId4" Type="http://schemas.openxmlformats.org/officeDocument/2006/relationships/image" Target="../media/image3.png"/><Relationship Id="rId9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2.jpeg"/><Relationship Id="rId7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37.jpeg"/><Relationship Id="rId4" Type="http://schemas.openxmlformats.org/officeDocument/2006/relationships/image" Target="../media/image3.png"/><Relationship Id="rId9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jpeg"/><Relationship Id="rId3" Type="http://schemas.openxmlformats.org/officeDocument/2006/relationships/image" Target="../media/image2.jpeg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2.jpeg"/><Relationship Id="rId5" Type="http://schemas.openxmlformats.org/officeDocument/2006/relationships/image" Target="../media/image4.png"/><Relationship Id="rId10" Type="http://schemas.openxmlformats.org/officeDocument/2006/relationships/image" Target="../media/image41.jpeg"/><Relationship Id="rId4" Type="http://schemas.openxmlformats.org/officeDocument/2006/relationships/image" Target="../media/image3.png"/><Relationship Id="rId9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</a:t>
            </a:r>
            <a:r>
              <a:rPr lang="hi-IN" sz="2000" b="1" dirty="0" smtClean="0"/>
              <a:t>:-</a:t>
            </a:r>
            <a:r>
              <a:rPr lang="hi-IN" sz="20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14 जुलाई</a:t>
            </a:r>
            <a:r>
              <a:rPr lang="hi-IN" sz="20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hi-IN" sz="2000" b="1" dirty="0" smtClean="0"/>
              <a:t>2023  </a:t>
            </a:r>
            <a:r>
              <a:rPr lang="hi-IN" sz="2000" b="1" dirty="0" smtClean="0"/>
              <a:t>स्थान</a:t>
            </a:r>
            <a:r>
              <a:rPr lang="hi-IN" sz="2000" b="1" dirty="0" smtClean="0"/>
              <a:t>:-</a:t>
            </a:r>
            <a:r>
              <a:rPr lang="hi-IN" sz="20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कॉलेज</a:t>
            </a:r>
            <a:endParaRPr lang="en-US" sz="2000" b="1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7400" y="2057400"/>
            <a:ext cx="2514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 descr="C:\Users\HP\Downloads\WhatsApp Image 2024-01-12 at 9.24.55 AM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05000" y="5715000"/>
            <a:ext cx="2819400" cy="281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" y="2362200"/>
            <a:ext cx="2209800" cy="294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57600" y="2362200"/>
            <a:ext cx="2209800" cy="294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9600" y="5486400"/>
            <a:ext cx="2362200" cy="3115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57600" y="5580185"/>
            <a:ext cx="2133600" cy="2954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दिनाकं:- 31 अगस्त 2023  स्थान:- बुढा तालाब 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गार्डन</a:t>
            </a:r>
            <a:endParaRPr lang="en-US" sz="2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दिनाकं:-16 सितम्बर 2023  स्थान:- मेग्नेटो मॉल रायपुर</a:t>
            </a:r>
            <a:endParaRPr lang="en-US" sz="2000" b="1" dirty="0"/>
          </a:p>
        </p:txBody>
      </p:sp>
      <p:sp>
        <p:nvSpPr>
          <p:cNvPr id="8" name="AutoShape 2" descr="blob:https://web.whatsapp.com/7330e049-ed62-44bc-b2c7-05333f6da7c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 descr="blob:https://web.whatsapp.com/7330e049-ed62-44bc-b2c7-05333f6da7c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0178" name="Picture 2" descr="C:\Users\HP\Documents\photos\7e671466-c4ad-4408-92e8-0e1e509e3265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66853" y="2057400"/>
            <a:ext cx="4924347" cy="2209800"/>
          </a:xfrm>
          <a:prstGeom prst="rect">
            <a:avLst/>
          </a:prstGeom>
          <a:noFill/>
        </p:spPr>
      </p:pic>
      <p:pic>
        <p:nvPicPr>
          <p:cNvPr id="50179" name="Picture 3" descr="C:\Users\HP\Documents\photos\f39f65ed-05a7-40f6-b774-b1571d875470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8200" y="6666357"/>
            <a:ext cx="4953000" cy="2325243"/>
          </a:xfrm>
          <a:prstGeom prst="rect">
            <a:avLst/>
          </a:prstGeom>
          <a:noFill/>
        </p:spPr>
      </p:pic>
      <p:pic>
        <p:nvPicPr>
          <p:cNvPr id="50180" name="Picture 4" descr="C:\Users\HP\Documents\photos\a7475a86-079f-42bd-9c3e-2d228dc36c81.jpe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38200" y="4343400"/>
            <a:ext cx="4876800" cy="213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दिनाकं:-17 सितम्बर 2023  स्थान:- मेग्नेटो मॉल रायपुर</a:t>
            </a:r>
            <a:endParaRPr lang="en-US" sz="2000" b="1" dirty="0"/>
          </a:p>
        </p:txBody>
      </p:sp>
      <p:sp>
        <p:nvSpPr>
          <p:cNvPr id="8" name="AutoShape 2" descr="blob:https://web.whatsapp.com/7330e049-ed62-44bc-b2c7-05333f6da7c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 descr="blob:https://web.whatsapp.com/7330e049-ed62-44bc-b2c7-05333f6da7c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02" name="Picture 2" descr="C:\Users\HP\Documents\photos\d0743612-c4ef-4f13-a570-70fb953a50ee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" y="2286000"/>
            <a:ext cx="2667000" cy="2000250"/>
          </a:xfrm>
          <a:prstGeom prst="rect">
            <a:avLst/>
          </a:prstGeom>
          <a:noFill/>
        </p:spPr>
      </p:pic>
      <p:pic>
        <p:nvPicPr>
          <p:cNvPr id="51203" name="Picture 3" descr="C:\Users\HP\Documents\photos\f25f23ac-c72d-4f5a-a1bb-fd4fd3027db2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9000" y="4419600"/>
            <a:ext cx="2743200" cy="2000250"/>
          </a:xfrm>
          <a:prstGeom prst="rect">
            <a:avLst/>
          </a:prstGeom>
          <a:noFill/>
        </p:spPr>
      </p:pic>
      <p:pic>
        <p:nvPicPr>
          <p:cNvPr id="51204" name="Picture 4" descr="C:\Users\HP\Documents\photos\4cd56eee-d59b-4564-b002-4b1d94fce31f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8650" y="5689600"/>
            <a:ext cx="2419350" cy="322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दिनाकं:-18 सितम्बर 2023  स्थान:-TBZ ज्वेलरी शॉप, रायपुर</a:t>
            </a:r>
            <a:endParaRPr lang="en-US" sz="2000" b="1" dirty="0"/>
          </a:p>
        </p:txBody>
      </p:sp>
      <p:sp>
        <p:nvSpPr>
          <p:cNvPr id="8" name="AutoShape 2" descr="blob:https://web.whatsapp.com/7330e049-ed62-44bc-b2c7-05333f6da7c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 descr="blob:https://web.whatsapp.com/7330e049-ed62-44bc-b2c7-05333f6da7c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5298" name="Picture 2" descr="C:\Users\HP\Documents\photos\d67488e7-a2c9-4635-9a4f-cca8bf293c22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5000" y="2133600"/>
            <a:ext cx="2362200" cy="3149600"/>
          </a:xfrm>
          <a:prstGeom prst="rect">
            <a:avLst/>
          </a:prstGeom>
          <a:noFill/>
        </p:spPr>
      </p:pic>
      <p:pic>
        <p:nvPicPr>
          <p:cNvPr id="55299" name="Picture 3" descr="C:\Users\HP\Documents\photos\e0464554-f6cf-4675-91d6-1715c1173128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9600" y="5638800"/>
            <a:ext cx="4870220" cy="25665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दिनाकं:-19 सितम्बर 2023  स्थान:-</a:t>
            </a:r>
            <a:endParaRPr lang="en-US" sz="2000" b="1" dirty="0"/>
          </a:p>
        </p:txBody>
      </p:sp>
      <p:sp>
        <p:nvSpPr>
          <p:cNvPr id="8" name="AutoShape 2" descr="blob:https://web.whatsapp.com/7330e049-ed62-44bc-b2c7-05333f6da7c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 descr="blob:https://web.whatsapp.com/7330e049-ed62-44bc-b2c7-05333f6da7c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6322" name="Picture 2" descr="C:\Users\HP\Documents\photos\2ed2c911-90b5-4503-96a9-025de0c16598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0" y="2133600"/>
            <a:ext cx="1981200" cy="2641600"/>
          </a:xfrm>
          <a:prstGeom prst="rect">
            <a:avLst/>
          </a:prstGeom>
          <a:noFill/>
        </p:spPr>
      </p:pic>
      <p:pic>
        <p:nvPicPr>
          <p:cNvPr id="56323" name="Picture 3" descr="C:\Users\HP\Documents\photos\9f8c19e8-992d-4d05-b018-f1ffd44cbec2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48000" y="2438400"/>
            <a:ext cx="3048000" cy="2286000"/>
          </a:xfrm>
          <a:prstGeom prst="rect">
            <a:avLst/>
          </a:prstGeom>
          <a:noFill/>
        </p:spPr>
      </p:pic>
      <p:pic>
        <p:nvPicPr>
          <p:cNvPr id="56324" name="Picture 4" descr="C:\Users\HP\Documents\photos\65af124c-2e01-49da-862f-61907d965959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24200" y="5410200"/>
            <a:ext cx="2844800" cy="2133600"/>
          </a:xfrm>
          <a:prstGeom prst="rect">
            <a:avLst/>
          </a:prstGeom>
          <a:noFill/>
        </p:spPr>
      </p:pic>
      <p:pic>
        <p:nvPicPr>
          <p:cNvPr id="56325" name="Picture 5" descr="C:\Users\HP\Documents\photos\5783cd9b-b1e6-4114-b014-0ad37b9ae3a2.jpe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8200" y="5029200"/>
            <a:ext cx="20574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दिनाकं:-24 सितम्बर 2023  स्थान:- तिल्दा </a:t>
            </a:r>
            <a:endParaRPr lang="en-US" sz="2000" b="1" dirty="0"/>
          </a:p>
        </p:txBody>
      </p:sp>
      <p:sp>
        <p:nvSpPr>
          <p:cNvPr id="8" name="AutoShape 2" descr="blob:https://web.whatsapp.com/7330e049-ed62-44bc-b2c7-05333f6da7c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 descr="blob:https://web.whatsapp.com/7330e049-ed62-44bc-b2c7-05333f6da7c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3250" name="Picture 2" descr="C:\Users\HP\Documents\photos\9ebae998-82e4-4c49-ad09-a73cccd30210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1" y="2133601"/>
            <a:ext cx="3144760" cy="1904999"/>
          </a:xfrm>
          <a:prstGeom prst="rect">
            <a:avLst/>
          </a:prstGeom>
          <a:noFill/>
        </p:spPr>
      </p:pic>
      <p:pic>
        <p:nvPicPr>
          <p:cNvPr id="53251" name="Picture 3" descr="C:\Users\HP\Documents\photos\e07b134b-7d90-459b-aa6f-769e89a6c2ae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4800" y="6553200"/>
            <a:ext cx="3454855" cy="2214562"/>
          </a:xfrm>
          <a:prstGeom prst="rect">
            <a:avLst/>
          </a:prstGeom>
          <a:noFill/>
        </p:spPr>
      </p:pic>
      <p:pic>
        <p:nvPicPr>
          <p:cNvPr id="53252" name="Picture 4" descr="C:\Users\HP\Documents\photos\b907de62-f6ad-49ac-9a2f-4f4b2e0805d8.jpe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81200" y="4267200"/>
            <a:ext cx="4614863" cy="1842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दिनाकं:-29 सितम्बर 2023  स्थान:- RDA कॉलोनी,टिकरापारा, रायपुर</a:t>
            </a:r>
            <a:endParaRPr lang="en-US" sz="2000" b="1" dirty="0"/>
          </a:p>
        </p:txBody>
      </p:sp>
      <p:sp>
        <p:nvSpPr>
          <p:cNvPr id="1026" name="AutoShape 2" descr="blob:https://web.whatsapp.com/7330e049-ed62-44bc-b2c7-05333f6da7c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blob:https://web.whatsapp.com/7330e049-ed62-44bc-b2c7-05333f6da7c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 descr="C:\Users\HP\Documents\photos\1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66800" y="2590800"/>
            <a:ext cx="4648200" cy="2886075"/>
          </a:xfrm>
          <a:prstGeom prst="rect">
            <a:avLst/>
          </a:prstGeom>
          <a:noFill/>
        </p:spPr>
      </p:pic>
      <p:pic>
        <p:nvPicPr>
          <p:cNvPr id="1030" name="Picture 6" descr="C:\Users\HP\Documents\photos\2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66800" y="5791200"/>
            <a:ext cx="4699000" cy="281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दिनाकं:-1 अक्टूबर 2023  स्थान:- PRSU</a:t>
            </a:r>
            <a:endParaRPr lang="en-US" sz="2000" b="1" dirty="0"/>
          </a:p>
        </p:txBody>
      </p:sp>
      <p:pic>
        <p:nvPicPr>
          <p:cNvPr id="2049" name="Picture 1" descr="C:\Users\HP\Documents\photos\bc9ccbd3-cce8-437a-8107-1e56b038c875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2000" y="2514600"/>
            <a:ext cx="5181600" cy="3886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दिनाकं:-4 अक्टूबर 2023  स्थान:-बाजार चौक जुलुम</a:t>
            </a:r>
            <a:endParaRPr lang="en-US" sz="2000" b="1" dirty="0"/>
          </a:p>
        </p:txBody>
      </p:sp>
      <p:pic>
        <p:nvPicPr>
          <p:cNvPr id="47106" name="Picture 2" descr="C:\Users\HP\Documents\photos\a108e683-c736-4760-9be4-5e306426b824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" y="2286000"/>
            <a:ext cx="2215243" cy="2953657"/>
          </a:xfrm>
          <a:prstGeom prst="rect">
            <a:avLst/>
          </a:prstGeom>
          <a:noFill/>
        </p:spPr>
      </p:pic>
      <p:pic>
        <p:nvPicPr>
          <p:cNvPr id="47107" name="Picture 3" descr="C:\Users\HP\Documents\photos\3d7c1dc1-a4e4-4337-9fb3-949ba8c30ddf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0400" y="2286000"/>
            <a:ext cx="2080986" cy="2895600"/>
          </a:xfrm>
          <a:prstGeom prst="rect">
            <a:avLst/>
          </a:prstGeom>
          <a:noFill/>
        </p:spPr>
      </p:pic>
      <p:pic>
        <p:nvPicPr>
          <p:cNvPr id="47108" name="Picture 4" descr="C:\Users\HP\Documents\photos\ead85c72-d738-4a9c-a8d8-b0f3e5caaa17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00225" y="5562600"/>
            <a:ext cx="2466975" cy="3289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HP\Documents\photos\IMG-20231119-WA012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71600" y="2133600"/>
            <a:ext cx="3544680" cy="1752600"/>
          </a:xfrm>
          <a:prstGeom prst="rect">
            <a:avLst/>
          </a:prstGeom>
          <a:noFill/>
        </p:spPr>
      </p:pic>
      <p:pic>
        <p:nvPicPr>
          <p:cNvPr id="8" name="Picture 3" descr="C:\Users\HP\Documents\photos\IMG-20231119-WA0129.jpg"/>
          <p:cNvPicPr>
            <a:picLocks noChangeAspect="1" noChangeArrowheads="1"/>
          </p:cNvPicPr>
          <p:nvPr/>
        </p:nvPicPr>
        <p:blipFill>
          <a:blip r:embed="rId8" cstate="print"/>
          <a:srcRect l="20500"/>
          <a:stretch>
            <a:fillRect/>
          </a:stretch>
        </p:blipFill>
        <p:spPr bwMode="auto">
          <a:xfrm>
            <a:off x="1371600" y="4038600"/>
            <a:ext cx="3657600" cy="1828800"/>
          </a:xfrm>
          <a:prstGeom prst="rect">
            <a:avLst/>
          </a:prstGeom>
          <a:noFill/>
        </p:spPr>
      </p:pic>
      <p:pic>
        <p:nvPicPr>
          <p:cNvPr id="9" name="Picture 4" descr="C:\Users\HP\Documents\photos\IMG-20231119-WA0130.jpg"/>
          <p:cNvPicPr>
            <a:picLocks noChangeAspect="1" noChangeArrowheads="1"/>
          </p:cNvPicPr>
          <p:nvPr/>
        </p:nvPicPr>
        <p:blipFill>
          <a:blip r:embed="rId9"/>
          <a:srcRect l="19000"/>
          <a:stretch>
            <a:fillRect/>
          </a:stretch>
        </p:blipFill>
        <p:spPr bwMode="auto">
          <a:xfrm>
            <a:off x="1371600" y="6096000"/>
            <a:ext cx="3657600" cy="21336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दिनाकं:-7 अक्टूबर 2023  स्थान:- खोरपा</a:t>
            </a:r>
            <a:endParaRPr lang="en-US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</a:t>
            </a:r>
            <a:r>
              <a:rPr lang="hi-IN" sz="2000" b="1" dirty="0" smtClean="0"/>
              <a:t>:-</a:t>
            </a:r>
            <a:r>
              <a:rPr lang="hi-IN" sz="20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hi-IN" sz="20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28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जुलाई</a:t>
            </a:r>
            <a:r>
              <a:rPr lang="hi-IN" sz="20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hi-IN" sz="2000" b="1" dirty="0" smtClean="0"/>
              <a:t>2023  </a:t>
            </a:r>
            <a:r>
              <a:rPr lang="hi-IN" sz="2000" b="1" dirty="0" smtClean="0"/>
              <a:t>स्थान</a:t>
            </a:r>
            <a:r>
              <a:rPr lang="hi-IN" sz="2000" b="1" dirty="0" smtClean="0"/>
              <a:t>:-</a:t>
            </a:r>
            <a:r>
              <a:rPr lang="hi-IN" sz="20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दुर्गा कॉलेज</a:t>
            </a:r>
            <a:endParaRPr lang="en-US" sz="2000" b="1" dirty="0"/>
          </a:p>
        </p:txBody>
      </p:sp>
      <p:pic>
        <p:nvPicPr>
          <p:cNvPr id="13314" name="Picture 2" descr="C:\Users\HP\Downloads\WhatsApp Image 2024-01-12 at 9.41.46 AM (1).jpeg"/>
          <p:cNvPicPr>
            <a:picLocks noChangeAspect="1" noChangeArrowheads="1"/>
          </p:cNvPicPr>
          <p:nvPr/>
        </p:nvPicPr>
        <p:blipFill>
          <a:blip r:embed="rId7"/>
          <a:srcRect l="3125" t="3125" r="8333" b="24219"/>
          <a:stretch>
            <a:fillRect/>
          </a:stretch>
        </p:blipFill>
        <p:spPr bwMode="auto">
          <a:xfrm>
            <a:off x="2286000" y="2133600"/>
            <a:ext cx="1532193" cy="2209800"/>
          </a:xfrm>
          <a:prstGeom prst="rect">
            <a:avLst/>
          </a:prstGeom>
          <a:noFill/>
        </p:spPr>
      </p:pic>
      <p:pic>
        <p:nvPicPr>
          <p:cNvPr id="13315" name="Picture 3" descr="C:\Users\HP\Downloads\WhatsApp Image 2024-01-12 at 9.41.46 AM.jpeg"/>
          <p:cNvPicPr>
            <a:picLocks noChangeAspect="1" noChangeArrowheads="1"/>
          </p:cNvPicPr>
          <p:nvPr/>
        </p:nvPicPr>
        <p:blipFill>
          <a:blip r:embed="rId8" cstate="print"/>
          <a:srcRect l="10417" t="3125" r="7292"/>
          <a:stretch>
            <a:fillRect/>
          </a:stretch>
        </p:blipFill>
        <p:spPr bwMode="auto">
          <a:xfrm>
            <a:off x="533400" y="2057400"/>
            <a:ext cx="1524000" cy="2286000"/>
          </a:xfrm>
          <a:prstGeom prst="rect">
            <a:avLst/>
          </a:prstGeom>
          <a:noFill/>
        </p:spPr>
      </p:pic>
      <p:pic>
        <p:nvPicPr>
          <p:cNvPr id="13316" name="Picture 4" descr="C:\Users\HP\Downloads\WhatsApp Image 2024-01-12 at 9.41.38 AM (1).jpeg"/>
          <p:cNvPicPr>
            <a:picLocks noChangeAspect="1" noChangeArrowheads="1"/>
          </p:cNvPicPr>
          <p:nvPr/>
        </p:nvPicPr>
        <p:blipFill>
          <a:blip r:embed="rId9"/>
          <a:srcRect l="14844"/>
          <a:stretch>
            <a:fillRect/>
          </a:stretch>
        </p:blipFill>
        <p:spPr bwMode="auto">
          <a:xfrm>
            <a:off x="3962400" y="2438400"/>
            <a:ext cx="2438400" cy="1610686"/>
          </a:xfrm>
          <a:prstGeom prst="rect">
            <a:avLst/>
          </a:prstGeom>
          <a:noFill/>
        </p:spPr>
      </p:pic>
      <p:pic>
        <p:nvPicPr>
          <p:cNvPr id="13317" name="Picture 5" descr="C:\Users\HP\Downloads\WhatsApp Image 2024-01-12 at 9.41.43 AM (1).jpe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352800" y="4876800"/>
            <a:ext cx="2314575" cy="4114800"/>
          </a:xfrm>
          <a:prstGeom prst="rect">
            <a:avLst/>
          </a:prstGeom>
          <a:noFill/>
        </p:spPr>
      </p:pic>
      <p:pic>
        <p:nvPicPr>
          <p:cNvPr id="13318" name="Picture 6" descr="C:\Users\HP\Downloads\WhatsApp Image 2024-01-12 at 9.41.45 AM.jpe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14400" y="4876800"/>
            <a:ext cx="2271713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0" y="1219200"/>
            <a:ext cx="6858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</a:t>
            </a:r>
            <a:r>
              <a:rPr lang="hi-IN" sz="2000" b="1" dirty="0" smtClean="0"/>
              <a:t>:-</a:t>
            </a:r>
            <a:r>
              <a:rPr lang="en-US" sz="2400" b="1" dirty="0" smtClean="0"/>
              <a:t>9</a:t>
            </a:r>
            <a:r>
              <a:rPr lang="hi-IN" sz="2000" b="1" dirty="0" smtClean="0"/>
              <a:t> </a:t>
            </a:r>
            <a:r>
              <a:rPr lang="hi-IN" sz="2000" b="1" dirty="0" smtClean="0"/>
              <a:t>अक्टूबर 2023  स्थान</a:t>
            </a:r>
            <a:r>
              <a:rPr lang="hi-IN" sz="2000" b="1" dirty="0" smtClean="0"/>
              <a:t>:-</a:t>
            </a:r>
            <a:r>
              <a:rPr lang="hi-IN" sz="20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सिविल लाइन रायपुर</a:t>
            </a:r>
            <a:endParaRPr lang="en-US" sz="2000" b="1" dirty="0"/>
          </a:p>
        </p:txBody>
      </p:sp>
      <p:pic>
        <p:nvPicPr>
          <p:cNvPr id="11" name="Picture 2" descr="C:\Users\HP\Documents\photos\IMG-20231119-WA014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2209800"/>
            <a:ext cx="2743200" cy="2057400"/>
          </a:xfrm>
          <a:prstGeom prst="rect">
            <a:avLst/>
          </a:prstGeom>
          <a:noFill/>
        </p:spPr>
      </p:pic>
      <p:pic>
        <p:nvPicPr>
          <p:cNvPr id="12" name="Picture 3" descr="C:\Users\HP\Documents\photos\IMG-20231119-WA014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76600" y="2209800"/>
            <a:ext cx="2767756" cy="2057400"/>
          </a:xfrm>
          <a:prstGeom prst="rect">
            <a:avLst/>
          </a:prstGeom>
          <a:noFill/>
        </p:spPr>
      </p:pic>
      <p:pic>
        <p:nvPicPr>
          <p:cNvPr id="13" name="Picture 4" descr="C:\Users\HP\Documents\photos\IMG-20231119-WA014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8600" y="4495800"/>
            <a:ext cx="2743200" cy="4267200"/>
          </a:xfrm>
          <a:prstGeom prst="rect">
            <a:avLst/>
          </a:prstGeom>
          <a:noFill/>
        </p:spPr>
      </p:pic>
      <p:pic>
        <p:nvPicPr>
          <p:cNvPr id="6146" name="Picture 2" descr="C:\Users\HP\Downloads\WhatsApp Image 2024-01-12 at 9.16.32 AM.jpe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276600" y="4495801"/>
            <a:ext cx="2819400" cy="4191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</a:t>
            </a:r>
            <a:r>
              <a:rPr lang="hi-IN" sz="2000" b="1" dirty="0" smtClean="0"/>
              <a:t>:-</a:t>
            </a:r>
            <a:r>
              <a:rPr lang="en-US" sz="2400" b="1" dirty="0" smtClean="0"/>
              <a:t>10 </a:t>
            </a:r>
            <a:r>
              <a:rPr lang="hi-IN" sz="2000" b="1" dirty="0" smtClean="0"/>
              <a:t>अक्टूबर </a:t>
            </a:r>
            <a:r>
              <a:rPr lang="hi-IN" sz="2000" b="1" dirty="0" smtClean="0"/>
              <a:t>2023  स्थान</a:t>
            </a:r>
            <a:r>
              <a:rPr lang="hi-IN" sz="2000" b="1" dirty="0" smtClean="0"/>
              <a:t>:-</a:t>
            </a:r>
            <a:endParaRPr lang="en-US" sz="2000" b="1" dirty="0"/>
          </a:p>
        </p:txBody>
      </p:sp>
      <p:pic>
        <p:nvPicPr>
          <p:cNvPr id="1026" name="Picture 2" descr="C:\Users\HP\Downloads\WhatsApp Image 2024-01-12 at 8.53.16 AM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52600" y="2133600"/>
            <a:ext cx="2667000" cy="3725809"/>
          </a:xfrm>
          <a:prstGeom prst="rect">
            <a:avLst/>
          </a:prstGeom>
          <a:noFill/>
        </p:spPr>
      </p:pic>
      <p:pic>
        <p:nvPicPr>
          <p:cNvPr id="1027" name="Picture 3" descr="C:\Users\HP\Downloads\WhatsApp Image 2024-01-12 at 8.53.17 AM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0" y="6096000"/>
            <a:ext cx="3352800" cy="251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HP\Documents\photos\IMG-20231119-WA010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2743200"/>
            <a:ext cx="3358896" cy="2362200"/>
          </a:xfrm>
          <a:prstGeom prst="rect">
            <a:avLst/>
          </a:prstGeom>
          <a:noFill/>
        </p:spPr>
      </p:pic>
      <p:pic>
        <p:nvPicPr>
          <p:cNvPr id="8" name="Picture 3" descr="C:\Users\HP\Documents\photos\IMG-20231119-WA011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4800" y="5334000"/>
            <a:ext cx="3454400" cy="25908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दिनाकं:-14 अक्टूबर 2023   स्थान:- MAIC college</a:t>
            </a:r>
            <a:endParaRPr lang="en-US" sz="2000" b="1" dirty="0"/>
          </a:p>
        </p:txBody>
      </p:sp>
      <p:pic>
        <p:nvPicPr>
          <p:cNvPr id="11" name="Picture 3" descr="C:\Users\HP\Documents\photos\IMG-20231119-WA012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86200" y="3048000"/>
            <a:ext cx="2667000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ocuments\photos\IMG-20231119-WA0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971800"/>
            <a:ext cx="5963435" cy="3352800"/>
          </a:xfrm>
          <a:prstGeom prst="rect">
            <a:avLst/>
          </a:prstGeom>
          <a:noFill/>
        </p:spPr>
      </p:pic>
      <p:pic>
        <p:nvPicPr>
          <p:cNvPr id="4" name="Picture 3" descr="C:\Users\HP\Downloads\logo-2-removebg-preview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दिनाकं:-18 अक्टूबर 2023 स्थान:- टिकरापारा, रायपुर</a:t>
            </a:r>
            <a:endParaRPr lang="en-US" sz="20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HP\Documents\photos\IMG-20231119-WA0113.jpg"/>
          <p:cNvPicPr>
            <a:picLocks noChangeAspect="1" noChangeArrowheads="1"/>
          </p:cNvPicPr>
          <p:nvPr/>
        </p:nvPicPr>
        <p:blipFill>
          <a:blip r:embed="rId2"/>
          <a:srcRect l="8000" r="11500"/>
          <a:stretch>
            <a:fillRect/>
          </a:stretch>
        </p:blipFill>
        <p:spPr bwMode="auto">
          <a:xfrm>
            <a:off x="533400" y="3429000"/>
            <a:ext cx="5712823" cy="3124200"/>
          </a:xfrm>
          <a:prstGeom prst="rect">
            <a:avLst/>
          </a:prstGeom>
          <a:noFill/>
        </p:spPr>
      </p:pic>
      <p:pic>
        <p:nvPicPr>
          <p:cNvPr id="4" name="Picture 3" descr="C:\Users\HP\Downloads\logo-2-removebg-preview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दिनाकं:-18 अक्टूबर 2023 स्थान:- टिकरापारा, रायपुर</a:t>
            </a:r>
            <a:endParaRPr lang="en-US" sz="20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HP\Documents\photos\IMG-20231119-WA0098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19200" y="2667000"/>
            <a:ext cx="4159378" cy="54864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1219200"/>
            <a:ext cx="6858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दिनाकं:-21 अक्टूबर 2023 स्थान:- 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सरस्वती शिशु मंदिर, देवेन्द्र नगर</a:t>
            </a:r>
            <a:endParaRPr lang="en-US" sz="20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HP\Documents\photos\IMG-20231119-WA009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2971800"/>
            <a:ext cx="2895600" cy="2133600"/>
          </a:xfrm>
          <a:prstGeom prst="rect">
            <a:avLst/>
          </a:prstGeom>
          <a:noFill/>
        </p:spPr>
      </p:pic>
      <p:pic>
        <p:nvPicPr>
          <p:cNvPr id="8" name="Picture 3" descr="C:\Users\HP\Documents\photos\IMG-20231119-WA009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" y="5486400"/>
            <a:ext cx="2819400" cy="1943100"/>
          </a:xfrm>
          <a:prstGeom prst="rect">
            <a:avLst/>
          </a:prstGeom>
          <a:noFill/>
        </p:spPr>
      </p:pic>
      <p:pic>
        <p:nvPicPr>
          <p:cNvPr id="9" name="Picture 4" descr="C:\Users\HP\Documents\photos\IMG-20231119-WA010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57600" y="5410200"/>
            <a:ext cx="2895600" cy="2001501"/>
          </a:xfrm>
          <a:prstGeom prst="rect">
            <a:avLst/>
          </a:prstGeom>
          <a:noFill/>
        </p:spPr>
      </p:pic>
      <p:pic>
        <p:nvPicPr>
          <p:cNvPr id="10" name="Picture 7" descr="C:\Users\HP\Documents\photos\IMG-20231119-WA010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33800" y="2971800"/>
            <a:ext cx="2895600" cy="20574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दिनाकं:-21 अक्टूबर 2023  स्थान:-शंकर नगर, रायपुर</a:t>
            </a:r>
            <a:endParaRPr lang="en-US" sz="20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</a:t>
            </a:r>
            <a:r>
              <a:rPr lang="en-US" sz="2000" b="1" dirty="0" smtClean="0"/>
              <a:t> </a:t>
            </a:r>
            <a:r>
              <a:rPr lang="hi-IN" sz="2000" b="1" dirty="0" smtClean="0"/>
              <a:t>22 अक्टूबर 2023  स्थान:- दुर्गा कॉलेज</a:t>
            </a:r>
            <a:endParaRPr lang="en-US" sz="2000" b="1" dirty="0"/>
          </a:p>
        </p:txBody>
      </p:sp>
      <p:pic>
        <p:nvPicPr>
          <p:cNvPr id="6146" name="Picture 2" descr="C:\Users\HP\Documents\photos\IMG-20231121-WA0009.jpg"/>
          <p:cNvPicPr>
            <a:picLocks noChangeAspect="1" noChangeArrowheads="1"/>
          </p:cNvPicPr>
          <p:nvPr/>
        </p:nvPicPr>
        <p:blipFill>
          <a:blip r:embed="rId7"/>
          <a:srcRect t="33000" b="33500"/>
          <a:stretch>
            <a:fillRect/>
          </a:stretch>
        </p:blipFill>
        <p:spPr bwMode="auto">
          <a:xfrm>
            <a:off x="1447800" y="2895600"/>
            <a:ext cx="3429000" cy="2338786"/>
          </a:xfrm>
          <a:prstGeom prst="rect">
            <a:avLst/>
          </a:prstGeom>
          <a:noFill/>
        </p:spPr>
      </p:pic>
      <p:pic>
        <p:nvPicPr>
          <p:cNvPr id="6147" name="Picture 3" descr="C:\Users\HP\Documents\photos\IMG-20231121-WA0018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71600" y="5619750"/>
            <a:ext cx="3581400" cy="2686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दिनाकं:- 23 अक्टूबर 2023  स्थान:-</a:t>
            </a:r>
            <a:endParaRPr lang="en-US" sz="2000" b="1" dirty="0"/>
          </a:p>
        </p:txBody>
      </p:sp>
      <p:pic>
        <p:nvPicPr>
          <p:cNvPr id="5122" name="Picture 2" descr="C:\Users\HP\Documents\photos\IMG-20231121-WA001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0600" y="2743200"/>
            <a:ext cx="2286000" cy="2743200"/>
          </a:xfrm>
          <a:prstGeom prst="rect">
            <a:avLst/>
          </a:prstGeom>
          <a:noFill/>
        </p:spPr>
      </p:pic>
      <p:pic>
        <p:nvPicPr>
          <p:cNvPr id="5123" name="Picture 3" descr="C:\Users\HP\Documents\photos\IMG-20231121-WA001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33800" y="2743200"/>
            <a:ext cx="2286000" cy="2717800"/>
          </a:xfrm>
          <a:prstGeom prst="rect">
            <a:avLst/>
          </a:prstGeom>
          <a:noFill/>
        </p:spPr>
      </p:pic>
      <p:pic>
        <p:nvPicPr>
          <p:cNvPr id="5124" name="Picture 4" descr="C:\Users\HP\Documents\photos\IMG-20231121-WA001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14400" y="5765800"/>
            <a:ext cx="2362200" cy="3149600"/>
          </a:xfrm>
          <a:prstGeom prst="rect">
            <a:avLst/>
          </a:prstGeom>
          <a:noFill/>
        </p:spPr>
      </p:pic>
      <p:pic>
        <p:nvPicPr>
          <p:cNvPr id="5125" name="Picture 5" descr="C:\Users\HP\Documents\photos\IMG-20231121-WA001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81400" y="5791200"/>
            <a:ext cx="245745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दिनाकं:- 24 अक्टूबर 2023  स्थान:-</a:t>
            </a:r>
            <a:endParaRPr lang="en-US" sz="2000" b="1" dirty="0"/>
          </a:p>
        </p:txBody>
      </p:sp>
      <p:pic>
        <p:nvPicPr>
          <p:cNvPr id="4098" name="Picture 2" descr="C:\Users\HP\Documents\photos\IMG-20231121-WA00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0600" y="2438400"/>
            <a:ext cx="2133600" cy="2641600"/>
          </a:xfrm>
          <a:prstGeom prst="rect">
            <a:avLst/>
          </a:prstGeom>
          <a:noFill/>
        </p:spPr>
      </p:pic>
      <p:pic>
        <p:nvPicPr>
          <p:cNvPr id="4099" name="Picture 3" descr="C:\Users\HP\Documents\photos\IMG-20231121-WA001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0600" y="5486400"/>
            <a:ext cx="2142212" cy="2782278"/>
          </a:xfrm>
          <a:prstGeom prst="rect">
            <a:avLst/>
          </a:prstGeom>
          <a:noFill/>
        </p:spPr>
      </p:pic>
      <p:pic>
        <p:nvPicPr>
          <p:cNvPr id="4100" name="Picture 4" descr="C:\Users\HP\Documents\photos\IMG-20231121-WA001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2800" y="3505200"/>
            <a:ext cx="2686050" cy="358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दिनाकं:-14 अगस्त 2023  स्थान:- माना, रायपुर</a:t>
            </a:r>
            <a:endParaRPr lang="en-US" sz="2000" b="1" dirty="0"/>
          </a:p>
        </p:txBody>
      </p:sp>
      <p:pic>
        <p:nvPicPr>
          <p:cNvPr id="8" name="Picture 2" descr="C:\Users\HP\Documents\photos\IMG-20231119-WA035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2819400"/>
            <a:ext cx="3048000" cy="2286000"/>
          </a:xfrm>
          <a:prstGeom prst="rect">
            <a:avLst/>
          </a:prstGeom>
          <a:noFill/>
        </p:spPr>
      </p:pic>
      <p:pic>
        <p:nvPicPr>
          <p:cNvPr id="9" name="Picture 4" descr="C:\Users\HP\Documents\photos\IMG-20231119-WA03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3400" y="5334000"/>
            <a:ext cx="2743200" cy="2743200"/>
          </a:xfrm>
          <a:prstGeom prst="rect">
            <a:avLst/>
          </a:prstGeom>
          <a:noFill/>
        </p:spPr>
      </p:pic>
      <p:pic>
        <p:nvPicPr>
          <p:cNvPr id="10" name="Picture 4" descr="C:\Users\HP\Documents\photos\IMG-20231119-WA033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05200" y="5334000"/>
            <a:ext cx="2743200" cy="2590800"/>
          </a:xfrm>
          <a:prstGeom prst="rect">
            <a:avLst/>
          </a:prstGeom>
          <a:noFill/>
        </p:spPr>
      </p:pic>
      <p:pic>
        <p:nvPicPr>
          <p:cNvPr id="11" name="Picture 6" descr="C:\Users\HP\Documents\photos\IMG-20231119-WA033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10000" y="2819400"/>
            <a:ext cx="2286000" cy="228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दिनाकं:- 27 अक्टूबर 2023  स्थान:-</a:t>
            </a:r>
            <a:endParaRPr lang="en-US" sz="2000" b="1" dirty="0"/>
          </a:p>
        </p:txBody>
      </p:sp>
      <p:pic>
        <p:nvPicPr>
          <p:cNvPr id="3074" name="Picture 2" descr="C:\Users\HP\Documents\photos\IMG-20231121-WA002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1692" y="2286000"/>
            <a:ext cx="2534908" cy="2362200"/>
          </a:xfrm>
          <a:prstGeom prst="rect">
            <a:avLst/>
          </a:prstGeom>
          <a:noFill/>
        </p:spPr>
      </p:pic>
      <p:pic>
        <p:nvPicPr>
          <p:cNvPr id="3075" name="Picture 3" descr="C:\Users\HP\Documents\photos\IMG-20231121-WA0020.jpg"/>
          <p:cNvPicPr>
            <a:picLocks noChangeAspect="1" noChangeArrowheads="1"/>
          </p:cNvPicPr>
          <p:nvPr/>
        </p:nvPicPr>
        <p:blipFill>
          <a:blip r:embed="rId8" cstate="print"/>
          <a:srcRect t="16500"/>
          <a:stretch>
            <a:fillRect/>
          </a:stretch>
        </p:blipFill>
        <p:spPr bwMode="auto">
          <a:xfrm>
            <a:off x="3648931" y="3887724"/>
            <a:ext cx="2599469" cy="2894076"/>
          </a:xfrm>
          <a:prstGeom prst="rect">
            <a:avLst/>
          </a:prstGeom>
          <a:noFill/>
        </p:spPr>
      </p:pic>
      <p:pic>
        <p:nvPicPr>
          <p:cNvPr id="3076" name="Picture 4" descr="C:\Users\HP\Documents\photos\IMG-20231121-WA0019.jpg"/>
          <p:cNvPicPr>
            <a:picLocks noChangeAspect="1" noChangeArrowheads="1"/>
          </p:cNvPicPr>
          <p:nvPr/>
        </p:nvPicPr>
        <p:blipFill>
          <a:blip r:embed="rId9" cstate="print"/>
          <a:srcRect t="26500"/>
          <a:stretch>
            <a:fillRect/>
          </a:stretch>
        </p:blipFill>
        <p:spPr bwMode="auto">
          <a:xfrm>
            <a:off x="762000" y="6019800"/>
            <a:ext cx="2643673" cy="259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दिनाकं:- 28 अक्टूबर 2023  स्थान:-</a:t>
            </a:r>
            <a:endParaRPr lang="en-US" sz="2000" b="1" dirty="0"/>
          </a:p>
        </p:txBody>
      </p:sp>
      <p:pic>
        <p:nvPicPr>
          <p:cNvPr id="2050" name="Picture 2" descr="C:\Users\HP\Documents\photos\IMG-20231121-WA00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6477000"/>
            <a:ext cx="2786831" cy="2092534"/>
          </a:xfrm>
          <a:prstGeom prst="rect">
            <a:avLst/>
          </a:prstGeom>
          <a:noFill/>
        </p:spPr>
      </p:pic>
      <p:pic>
        <p:nvPicPr>
          <p:cNvPr id="2051" name="Picture 3" descr="C:\Users\HP\Documents\photos\IMG-20231121-WA002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29000" y="4267200"/>
            <a:ext cx="2968377" cy="2228850"/>
          </a:xfrm>
          <a:prstGeom prst="rect">
            <a:avLst/>
          </a:prstGeom>
          <a:noFill/>
        </p:spPr>
      </p:pic>
      <p:pic>
        <p:nvPicPr>
          <p:cNvPr id="2052" name="Picture 4" descr="C:\Users\HP\Documents\photos\IMG-20231121-WA002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4800" y="2111248"/>
            <a:ext cx="2932893" cy="21273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दिनाकं:-3 नवम्बर 2023  स्थान</a:t>
            </a:r>
            <a:r>
              <a:rPr lang="hi-IN" sz="2000" b="1" dirty="0" smtClean="0"/>
              <a:t>:-शगुन फ्रॉम हाउस, VIP रोड</a:t>
            </a:r>
            <a:endParaRPr lang="en-US" sz="2000" b="1" dirty="0"/>
          </a:p>
        </p:txBody>
      </p:sp>
      <p:pic>
        <p:nvPicPr>
          <p:cNvPr id="54274" name="Picture 2" descr="C:\Users\HP\Documents\photos\19b6b610-ff7a-489d-a25c-11033863eef8.jpeg"/>
          <p:cNvPicPr>
            <a:picLocks noChangeAspect="1" noChangeArrowheads="1"/>
          </p:cNvPicPr>
          <p:nvPr/>
        </p:nvPicPr>
        <p:blipFill>
          <a:blip r:embed="rId7"/>
          <a:srcRect t="33936"/>
          <a:stretch>
            <a:fillRect/>
          </a:stretch>
        </p:blipFill>
        <p:spPr bwMode="auto">
          <a:xfrm>
            <a:off x="609600" y="3124200"/>
            <a:ext cx="3101733" cy="2362200"/>
          </a:xfrm>
          <a:prstGeom prst="rect">
            <a:avLst/>
          </a:prstGeom>
          <a:noFill/>
        </p:spPr>
      </p:pic>
      <p:pic>
        <p:nvPicPr>
          <p:cNvPr id="54275" name="Picture 3" descr="C:\Users\HP\Documents\photos\94db82d4-af4a-4570-b282-ca78b8980d35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38600" y="2819400"/>
            <a:ext cx="1865852" cy="2895600"/>
          </a:xfrm>
          <a:prstGeom prst="rect">
            <a:avLst/>
          </a:prstGeom>
          <a:noFill/>
        </p:spPr>
      </p:pic>
      <p:pic>
        <p:nvPicPr>
          <p:cNvPr id="54276" name="Picture 4" descr="C:\Users\HP\Documents\photos\b9f1b59f-8334-485f-ab29-5e88a658ec4d.jpe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5800" y="6172200"/>
            <a:ext cx="5486400" cy="2464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दिनाकं:-3 नवम्बर 2023  स्थान:-विशाल मेगा मार्ट,पचपेड़ी नाका</a:t>
            </a:r>
            <a:endParaRPr lang="en-US" sz="2000" b="1" dirty="0"/>
          </a:p>
        </p:txBody>
      </p:sp>
      <p:pic>
        <p:nvPicPr>
          <p:cNvPr id="48130" name="Picture 2" descr="C:\Users\HP\Documents\photos\2b2be21d-f196-4f4c-9d68-a554e9db26b1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19200" y="2057400"/>
            <a:ext cx="3733800" cy="2686050"/>
          </a:xfrm>
          <a:prstGeom prst="rect">
            <a:avLst/>
          </a:prstGeom>
          <a:noFill/>
        </p:spPr>
      </p:pic>
      <p:pic>
        <p:nvPicPr>
          <p:cNvPr id="48131" name="Picture 3" descr="C:\Users\HP\Documents\photos\9191ff6d-02f1-45e3-9a94-2a4d3a56f5f8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43000" y="5029200"/>
            <a:ext cx="4038600" cy="236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दिनाकं:-4 नवम्बर 2023  स्थान</a:t>
            </a:r>
            <a:r>
              <a:rPr lang="hi-IN" sz="2000" b="1" dirty="0" smtClean="0"/>
              <a:t>:-</a:t>
            </a:r>
            <a:r>
              <a:rPr lang="en-US" sz="2000" b="1" dirty="0" smtClean="0"/>
              <a:t> </a:t>
            </a:r>
            <a:r>
              <a:rPr lang="hi-IN" sz="2000" b="1" dirty="0" smtClean="0"/>
              <a:t>दुर्गा कॉलेज</a:t>
            </a:r>
            <a:endParaRPr lang="en-US" sz="2000" b="1" dirty="0"/>
          </a:p>
        </p:txBody>
      </p:sp>
      <p:pic>
        <p:nvPicPr>
          <p:cNvPr id="3074" name="Picture 2" descr="C:\Users\HP\Downloads\WhatsApp Image 2024-01-12 at 8.57.27 AM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600" y="2743200"/>
            <a:ext cx="5263956" cy="2362200"/>
          </a:xfrm>
          <a:prstGeom prst="rect">
            <a:avLst/>
          </a:prstGeom>
          <a:noFill/>
        </p:spPr>
      </p:pic>
      <p:pic>
        <p:nvPicPr>
          <p:cNvPr id="3075" name="Picture 3" descr="C:\Users\HP\Downloads\WhatsApp Image 2024-01-12 at 8.57.27 AM (1)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9600" y="5562600"/>
            <a:ext cx="5334000" cy="228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2743200"/>
            <a:ext cx="2946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" y="5181600"/>
            <a:ext cx="2819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81400" y="2667000"/>
            <a:ext cx="2819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दिनाकं:-4 नवम्बर 2023  स्थान:- 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जयस्तंभ चौक</a:t>
            </a:r>
            <a:endParaRPr lang="en-US" sz="20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9400" y="2590800"/>
            <a:ext cx="2844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05200" y="2590800"/>
            <a:ext cx="2971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76400" y="5181600"/>
            <a:ext cx="3352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दिनाकं:-4 नवम्बर 2023  स्थान:-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 शास्त्री मार्केट रायपुर </a:t>
            </a:r>
            <a:endParaRPr lang="en-US" sz="20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2514600"/>
            <a:ext cx="19050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38400" y="2514600"/>
            <a:ext cx="1752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66800" y="5435600"/>
            <a:ext cx="20002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05200" y="5435600"/>
            <a:ext cx="2057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19600" y="2514600"/>
            <a:ext cx="1905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दिनाकं:-4 नवम्बर 2023  स्थान:-</a:t>
            </a:r>
            <a:r>
              <a:rPr lang="hi-IN" sz="20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जवाहर नगर रायपुर</a:t>
            </a:r>
            <a:endParaRPr lang="en-US" sz="20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 descr="C:\Users\HP\Documents\photos\IMG-20231105-WA000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3200400"/>
            <a:ext cx="2667000" cy="1604962"/>
          </a:xfrm>
          <a:prstGeom prst="rect">
            <a:avLst/>
          </a:prstGeom>
          <a:noFill/>
        </p:spPr>
      </p:pic>
      <p:pic>
        <p:nvPicPr>
          <p:cNvPr id="12" name="Picture 3" descr="C:\Users\HP\Documents\photos\IMG-20231105-WA001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2800" y="3276600"/>
            <a:ext cx="2667000" cy="1447800"/>
          </a:xfrm>
          <a:prstGeom prst="rect">
            <a:avLst/>
          </a:prstGeom>
          <a:noFill/>
        </p:spPr>
      </p:pic>
      <p:pic>
        <p:nvPicPr>
          <p:cNvPr id="13" name="Picture 4" descr="C:\Users\HP\Documents\photos\IMG-20231119-WA003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1001" y="5105400"/>
            <a:ext cx="2667000" cy="1757362"/>
          </a:xfrm>
          <a:prstGeom prst="rect">
            <a:avLst/>
          </a:prstGeom>
          <a:noFill/>
        </p:spPr>
      </p:pic>
      <p:pic>
        <p:nvPicPr>
          <p:cNvPr id="14" name="Picture 5" descr="C:\Users\HP\Documents\photos\IMG-20231119-WA003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1000" y="7010400"/>
            <a:ext cx="2590800" cy="1828800"/>
          </a:xfrm>
          <a:prstGeom prst="rect">
            <a:avLst/>
          </a:prstGeom>
          <a:noFill/>
        </p:spPr>
      </p:pic>
      <p:pic>
        <p:nvPicPr>
          <p:cNvPr id="15" name="Picture 6" descr="C:\Users\HP\Documents\photos\IMG-20231119-WA0047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05200" y="5410200"/>
            <a:ext cx="2438400" cy="32766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दिनाकं:- 4 नवम्बर 2023  स्थान:-</a:t>
            </a:r>
            <a:r>
              <a:rPr lang="hi-IN" sz="2000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गोल बाजार </a:t>
            </a:r>
            <a:endParaRPr lang="en-US" sz="20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 descr="C:\Users\HP\Documents\photos\IMG-20231106-WA002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13354" y="2362200"/>
            <a:ext cx="1530246" cy="2667000"/>
          </a:xfrm>
          <a:prstGeom prst="rect">
            <a:avLst/>
          </a:prstGeom>
          <a:noFill/>
        </p:spPr>
      </p:pic>
      <p:pic>
        <p:nvPicPr>
          <p:cNvPr id="13" name="Picture 4" descr="C:\Users\HP\Documents\photos\IMG-20231119-WA004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1954" y="5334000"/>
            <a:ext cx="3276600" cy="2286000"/>
          </a:xfrm>
          <a:prstGeom prst="rect">
            <a:avLst/>
          </a:prstGeom>
          <a:noFill/>
        </p:spPr>
      </p:pic>
      <p:pic>
        <p:nvPicPr>
          <p:cNvPr id="14" name="Picture 5" descr="C:\Users\HP\Documents\photos\IMG-20231119-WA004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37154" y="5486400"/>
            <a:ext cx="1600200" cy="21336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i-IN" sz="2800" b="1" dirty="0" smtClean="0"/>
              <a:t>   मतदाता जागरूकता अभियान 2023</a:t>
            </a:r>
          </a:p>
          <a:p>
            <a:pPr lvl="0"/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5 नवम्बर 2023  स्थान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 अनुपम गार्डन</a:t>
            </a:r>
            <a:endParaRPr lang="en-US" sz="12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55754" y="2667000"/>
            <a:ext cx="328308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</a:t>
            </a:r>
            <a:r>
              <a:rPr lang="hi-IN" sz="2000" b="1" dirty="0" smtClean="0"/>
              <a:t>1</a:t>
            </a:r>
            <a:r>
              <a:rPr lang="en-US" sz="2400" b="1" dirty="0" smtClean="0"/>
              <a:t>7</a:t>
            </a:r>
            <a:r>
              <a:rPr lang="hi-IN" sz="2000" b="1" dirty="0" smtClean="0"/>
              <a:t> </a:t>
            </a:r>
            <a:r>
              <a:rPr lang="hi-IN" sz="2000" b="1" dirty="0" smtClean="0"/>
              <a:t>अगस्त 2023  स्थान</a:t>
            </a:r>
            <a:r>
              <a:rPr lang="hi-IN" sz="2000" b="1" dirty="0" smtClean="0"/>
              <a:t>:-</a:t>
            </a:r>
            <a:endParaRPr lang="en-US" sz="2000" b="1" dirty="0"/>
          </a:p>
        </p:txBody>
      </p:sp>
      <p:pic>
        <p:nvPicPr>
          <p:cNvPr id="7170" name="Picture 2" descr="C:\Users\HP\Downloads\WhatsApp Image 2024-01-12 at 8.45.44 AM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0" y="2667000"/>
            <a:ext cx="3810000" cy="5454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 descr="C:\Users\HP\Documents\photos\IMG-20231106-WA00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2133600"/>
            <a:ext cx="4800600" cy="2438400"/>
          </a:xfrm>
          <a:prstGeom prst="rect">
            <a:avLst/>
          </a:prstGeom>
          <a:noFill/>
        </p:spPr>
      </p:pic>
      <p:pic>
        <p:nvPicPr>
          <p:cNvPr id="13" name="Picture 3" descr="C:\Users\HP\Documents\photos\IMG-20231106-WA002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" y="4800600"/>
            <a:ext cx="2114550" cy="2819400"/>
          </a:xfrm>
          <a:prstGeom prst="rect">
            <a:avLst/>
          </a:prstGeom>
          <a:noFill/>
        </p:spPr>
      </p:pic>
      <p:pic>
        <p:nvPicPr>
          <p:cNvPr id="14" name="Picture 4" descr="C:\Users\HP\Documents\photos\IMG-20231119-WA004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38400" y="4800600"/>
            <a:ext cx="2057400" cy="28194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pPr lvl="0"/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5 नवम्बर 2023  स्थान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 बाजार, आमापारा रायपुर</a:t>
            </a:r>
            <a:endParaRPr lang="en-US" sz="105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24400" y="4800600"/>
            <a:ext cx="2047436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81600" y="2209800"/>
            <a:ext cx="1219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C:\Users\HP\Documents\photos\IMG-20231119-WA004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2133600"/>
            <a:ext cx="2743200" cy="1831086"/>
          </a:xfrm>
          <a:prstGeom prst="rect">
            <a:avLst/>
          </a:prstGeom>
          <a:noFill/>
        </p:spPr>
      </p:pic>
      <p:pic>
        <p:nvPicPr>
          <p:cNvPr id="9" name="Picture 3" descr="C:\Users\HP\Documents\photos\IMG-20231119-WA00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57600" y="2133600"/>
            <a:ext cx="2667000" cy="1780222"/>
          </a:xfrm>
          <a:prstGeom prst="rect">
            <a:avLst/>
          </a:prstGeom>
          <a:noFill/>
        </p:spPr>
      </p:pic>
      <p:pic>
        <p:nvPicPr>
          <p:cNvPr id="10" name="Picture 4" descr="C:\Users\HP\Documents\photos\IMG-20231119-WA005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1000" y="4114800"/>
            <a:ext cx="2667000" cy="1828800"/>
          </a:xfrm>
          <a:prstGeom prst="rect">
            <a:avLst/>
          </a:prstGeom>
          <a:noFill/>
        </p:spPr>
      </p:pic>
      <p:pic>
        <p:nvPicPr>
          <p:cNvPr id="11" name="Picture 5" descr="C:\Users\HP\Documents\photos\IMG-20231119-WA0052.jpg"/>
          <p:cNvPicPr>
            <a:picLocks noChangeAspect="1" noChangeArrowheads="1"/>
          </p:cNvPicPr>
          <p:nvPr/>
        </p:nvPicPr>
        <p:blipFill>
          <a:blip r:embed="rId10" cstate="print"/>
          <a:srcRect t="26875"/>
          <a:stretch>
            <a:fillRect/>
          </a:stretch>
        </p:blipFill>
        <p:spPr bwMode="auto">
          <a:xfrm>
            <a:off x="533399" y="6172200"/>
            <a:ext cx="2379785" cy="2438400"/>
          </a:xfrm>
          <a:prstGeom prst="rect">
            <a:avLst/>
          </a:prstGeom>
          <a:noFill/>
        </p:spPr>
      </p:pic>
      <p:pic>
        <p:nvPicPr>
          <p:cNvPr id="12" name="Picture 6" descr="C:\Users\HP\Documents\photos\IMG-20231119-WA0054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657600" y="4191000"/>
            <a:ext cx="2590800" cy="1752600"/>
          </a:xfrm>
          <a:prstGeom prst="rect">
            <a:avLst/>
          </a:prstGeom>
          <a:noFill/>
        </p:spPr>
      </p:pic>
      <p:pic>
        <p:nvPicPr>
          <p:cNvPr id="13" name="Picture 7" descr="C:\Users\HP\Documents\photos\IMG-20231119-WA0053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657600" y="6172200"/>
            <a:ext cx="2438400" cy="2535936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0" y="11430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5 नवम्बर 2023  स्थान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 BTI ग्राउंड शंकर नगर</a:t>
            </a:r>
            <a:endParaRPr lang="hi-IN" sz="2800" b="1" dirty="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 descr="C:\Users\HP\Documents\photos\IMG-20231119-WA004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0" y="4724400"/>
            <a:ext cx="2743200" cy="1905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0" y="1219200"/>
            <a:ext cx="6858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pPr lvl="0"/>
            <a:r>
              <a:rPr lang="hi-IN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lang="en-US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lang="hi-IN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8 नवम्बर 2023  स्थान</a:t>
            </a:r>
            <a:r>
              <a:rPr lang="en-US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lang="hi-IN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 सिटी सेन्टर मॉल, पंडरी रायपुर</a:t>
            </a:r>
            <a:endParaRPr lang="en-US" sz="1000" b="1" dirty="0" smtClean="0">
              <a:latin typeface="Arial" pitchFamily="34" charset="0"/>
              <a:cs typeface="Arial" pitchFamily="34" charset="0"/>
            </a:endParaRPr>
          </a:p>
          <a:p>
            <a:endParaRPr lang="hi-IN" sz="2800" b="1" dirty="0" smtClean="0"/>
          </a:p>
        </p:txBody>
      </p:sp>
      <p:pic>
        <p:nvPicPr>
          <p:cNvPr id="1026" name="Picture 2" descr="C:\Users\HP\Documents\photos\IMG-20231121-WA0005.jpg"/>
          <p:cNvPicPr>
            <a:picLocks noChangeAspect="1" noChangeArrowheads="1"/>
          </p:cNvPicPr>
          <p:nvPr/>
        </p:nvPicPr>
        <p:blipFill>
          <a:blip r:embed="rId8"/>
          <a:srcRect t="11000" b="35000"/>
          <a:stretch>
            <a:fillRect/>
          </a:stretch>
        </p:blipFill>
        <p:spPr bwMode="auto">
          <a:xfrm>
            <a:off x="685800" y="4114800"/>
            <a:ext cx="2057400" cy="2590800"/>
          </a:xfrm>
          <a:prstGeom prst="rect">
            <a:avLst/>
          </a:prstGeom>
          <a:noFill/>
        </p:spPr>
      </p:pic>
      <p:pic>
        <p:nvPicPr>
          <p:cNvPr id="4098" name="Picture 2" descr="C:\Users\HP\Downloads\WhatsApp Image 2024-01-12 at 8.57.30 AM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0400" y="2133600"/>
            <a:ext cx="2165985" cy="2286000"/>
          </a:xfrm>
          <a:prstGeom prst="rect">
            <a:avLst/>
          </a:prstGeom>
          <a:noFill/>
        </p:spPr>
      </p:pic>
      <p:pic>
        <p:nvPicPr>
          <p:cNvPr id="4099" name="Picture 3" descr="C:\Users\HP\Downloads\WhatsApp Image 2024-01-12 at 8.57.37 AM.jpe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9600" y="2286000"/>
            <a:ext cx="2032000" cy="1524000"/>
          </a:xfrm>
          <a:prstGeom prst="rect">
            <a:avLst/>
          </a:prstGeom>
          <a:noFill/>
        </p:spPr>
      </p:pic>
      <p:pic>
        <p:nvPicPr>
          <p:cNvPr id="4100" name="Picture 4" descr="C:\Users\HP\Downloads\WhatsApp Image 2024-01-12 at 9.06.46 AM.jpeg"/>
          <p:cNvPicPr>
            <a:picLocks noChangeAspect="1" noChangeArrowheads="1"/>
          </p:cNvPicPr>
          <p:nvPr/>
        </p:nvPicPr>
        <p:blipFill>
          <a:blip r:embed="rId11"/>
          <a:srcRect t="39416" b="40146"/>
          <a:stretch>
            <a:fillRect/>
          </a:stretch>
        </p:blipFill>
        <p:spPr bwMode="auto">
          <a:xfrm>
            <a:off x="762000" y="6934200"/>
            <a:ext cx="4876800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1219200"/>
            <a:ext cx="6858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pPr lvl="0"/>
            <a:r>
              <a:rPr lang="hi-IN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दिनांक</a:t>
            </a:r>
            <a:r>
              <a:rPr lang="en-US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r>
              <a:rPr lang="en-US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9</a:t>
            </a:r>
            <a:r>
              <a:rPr lang="hi-IN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 </a:t>
            </a:r>
            <a:r>
              <a:rPr lang="hi-IN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नवम्बर 2023  स्थान</a:t>
            </a:r>
            <a:r>
              <a:rPr lang="en-US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:-</a:t>
            </a:r>
            <a:endParaRPr lang="en-US" sz="1000" b="1" dirty="0" smtClean="0">
              <a:latin typeface="Arial" pitchFamily="34" charset="0"/>
              <a:cs typeface="Arial" pitchFamily="34" charset="0"/>
            </a:endParaRPr>
          </a:p>
          <a:p>
            <a:endParaRPr lang="hi-IN" sz="2800" b="1" dirty="0" smtClean="0"/>
          </a:p>
        </p:txBody>
      </p:sp>
      <p:pic>
        <p:nvPicPr>
          <p:cNvPr id="5122" name="Picture 2" descr="C:\Users\HP\Downloads\WhatsApp Image 2024-01-12 at 9.06.45 AM.jpeg"/>
          <p:cNvPicPr>
            <a:picLocks noChangeAspect="1" noChangeArrowheads="1"/>
          </p:cNvPicPr>
          <p:nvPr/>
        </p:nvPicPr>
        <p:blipFill>
          <a:blip r:embed="rId7"/>
          <a:srcRect t="10500" b="10500"/>
          <a:stretch>
            <a:fillRect/>
          </a:stretch>
        </p:blipFill>
        <p:spPr bwMode="auto">
          <a:xfrm>
            <a:off x="1905000" y="2133601"/>
            <a:ext cx="2115032" cy="3733800"/>
          </a:xfrm>
          <a:prstGeom prst="rect">
            <a:avLst/>
          </a:prstGeom>
          <a:noFill/>
        </p:spPr>
      </p:pic>
      <p:pic>
        <p:nvPicPr>
          <p:cNvPr id="5123" name="Picture 3" descr="C:\Users\HP\Downloads\WhatsApp Image 2024-01-12 at 9.16.33 AM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0" y="6172200"/>
            <a:ext cx="3080305" cy="24812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 cstate="print"/>
          <a:srcRect t="25358" b="-252"/>
          <a:stretch>
            <a:fillRect/>
          </a:stretch>
        </p:blipFill>
        <p:spPr bwMode="auto">
          <a:xfrm>
            <a:off x="3581400" y="2057400"/>
            <a:ext cx="2984440" cy="167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4915" y="3657600"/>
            <a:ext cx="3011685" cy="1488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29000" y="5257800"/>
            <a:ext cx="3285067" cy="167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दिनाकं:- 17 नवम्बर 2023     स्थान:- दुर्गा कॉलेज</a:t>
            </a:r>
            <a:endParaRPr lang="en-US" sz="20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" y="7086600"/>
            <a:ext cx="2946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t="14630" b="10131"/>
          <a:stretch>
            <a:fillRect/>
          </a:stretch>
        </p:blipFill>
        <p:spPr bwMode="auto">
          <a:xfrm>
            <a:off x="457200" y="2057400"/>
            <a:ext cx="1447800" cy="242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print"/>
          <a:srcRect l="12037" t="16720" r="12037" b="13614"/>
          <a:stretch>
            <a:fillRect/>
          </a:stretch>
        </p:blipFill>
        <p:spPr bwMode="auto">
          <a:xfrm>
            <a:off x="457200" y="4648200"/>
            <a:ext cx="1524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 cstate="print"/>
          <a:srcRect l="13933" r="25457"/>
          <a:stretch>
            <a:fillRect/>
          </a:stretch>
        </p:blipFill>
        <p:spPr bwMode="auto">
          <a:xfrm>
            <a:off x="533400" y="7086600"/>
            <a:ext cx="1524000" cy="164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5" cstate="print"/>
          <a:srcRect l="16023" r="12917"/>
          <a:stretch>
            <a:fillRect/>
          </a:stretch>
        </p:blipFill>
        <p:spPr bwMode="auto">
          <a:xfrm>
            <a:off x="2265948" y="7162800"/>
            <a:ext cx="1925052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2"/>
          <p:cNvPicPr>
            <a:picLocks noChangeAspect="1" noChangeArrowheads="1"/>
          </p:cNvPicPr>
          <p:nvPr/>
        </p:nvPicPr>
        <p:blipFill>
          <a:blip r:embed="rId11" cstate="print"/>
          <a:srcRect t="13375" b="29223"/>
          <a:stretch>
            <a:fillRect/>
          </a:stretch>
        </p:blipFill>
        <p:spPr bwMode="auto">
          <a:xfrm>
            <a:off x="2209800" y="2057400"/>
            <a:ext cx="163988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14"/>
          <p:cNvPicPr>
            <a:picLocks noChangeAspect="1" noChangeArrowheads="1"/>
          </p:cNvPicPr>
          <p:nvPr/>
        </p:nvPicPr>
        <p:blipFill>
          <a:blip r:embed="rId12" cstate="print"/>
          <a:srcRect t="16162" b="8046"/>
          <a:stretch>
            <a:fillRect/>
          </a:stretch>
        </p:blipFill>
        <p:spPr bwMode="auto">
          <a:xfrm>
            <a:off x="2362200" y="4495800"/>
            <a:ext cx="1487488" cy="2512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17"/>
          <p:cNvPicPr>
            <a:picLocks noChangeAspect="1" noChangeArrowheads="1"/>
          </p:cNvPicPr>
          <p:nvPr/>
        </p:nvPicPr>
        <p:blipFill>
          <a:blip r:embed="rId13" cstate="print"/>
          <a:srcRect l="14903" t="16162" b="13619"/>
          <a:stretch>
            <a:fillRect/>
          </a:stretch>
        </p:blipFill>
        <p:spPr bwMode="auto">
          <a:xfrm>
            <a:off x="4191000" y="4495801"/>
            <a:ext cx="1676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14" cstate="print"/>
          <a:srcRect t="25636"/>
          <a:stretch>
            <a:fillRect/>
          </a:stretch>
        </p:blipFill>
        <p:spPr bwMode="auto">
          <a:xfrm>
            <a:off x="4532312" y="6829196"/>
            <a:ext cx="1258888" cy="208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 17 नवम्बर 2023 स्थान:- दुर्गा कॉलेज</a:t>
            </a:r>
            <a:endParaRPr lang="en-US" sz="20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5" cstate="print"/>
          <a:srcRect t="31250" b="6250"/>
          <a:stretch>
            <a:fillRect/>
          </a:stretch>
        </p:blipFill>
        <p:spPr bwMode="auto">
          <a:xfrm>
            <a:off x="4114800" y="2057400"/>
            <a:ext cx="1524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057400"/>
            <a:ext cx="1524000" cy="203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 descr="C:\Users\HP\Downloads\logo-2-removebg-preview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8"/>
          <a:srcRect l="40867" t="18810" r="7121" b="44267"/>
          <a:stretch>
            <a:fillRect/>
          </a:stretch>
        </p:blipFill>
        <p:spPr bwMode="auto">
          <a:xfrm>
            <a:off x="2438400" y="2057400"/>
            <a:ext cx="16002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9"/>
          <a:srcRect l="27245" t="24383" r="28173" b="40087"/>
          <a:stretch>
            <a:fillRect/>
          </a:stretch>
        </p:blipFill>
        <p:spPr bwMode="auto">
          <a:xfrm>
            <a:off x="4495800" y="2057400"/>
            <a:ext cx="1559859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10"/>
          <a:srcRect t="22990" b="10827"/>
          <a:stretch>
            <a:fillRect/>
          </a:stretch>
        </p:blipFill>
        <p:spPr bwMode="auto">
          <a:xfrm>
            <a:off x="533400" y="6705601"/>
            <a:ext cx="1828800" cy="2285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3"/>
          <p:cNvPicPr>
            <a:picLocks noChangeAspect="1" noChangeArrowheads="1"/>
          </p:cNvPicPr>
          <p:nvPr/>
        </p:nvPicPr>
        <p:blipFill>
          <a:blip r:embed="rId11" cstate="print"/>
          <a:srcRect t="23964"/>
          <a:stretch>
            <a:fillRect/>
          </a:stretch>
        </p:blipFill>
        <p:spPr bwMode="auto">
          <a:xfrm>
            <a:off x="2362200" y="4343400"/>
            <a:ext cx="1676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5"/>
          <p:cNvPicPr>
            <a:picLocks noChangeAspect="1" noChangeArrowheads="1"/>
          </p:cNvPicPr>
          <p:nvPr/>
        </p:nvPicPr>
        <p:blipFill>
          <a:blip r:embed="rId12" cstate="print"/>
          <a:srcRect t="18391"/>
          <a:stretch>
            <a:fillRect/>
          </a:stretch>
        </p:blipFill>
        <p:spPr bwMode="auto">
          <a:xfrm>
            <a:off x="2743200" y="6705600"/>
            <a:ext cx="1600200" cy="2150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13" cstate="print"/>
          <a:srcRect t="21177" b="29223"/>
          <a:stretch>
            <a:fillRect/>
          </a:stretch>
        </p:blipFill>
        <p:spPr bwMode="auto">
          <a:xfrm>
            <a:off x="4343400" y="4343400"/>
            <a:ext cx="1639888" cy="181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1"/>
          <p:cNvPicPr>
            <a:picLocks noChangeAspect="1" noChangeArrowheads="1"/>
          </p:cNvPicPr>
          <p:nvPr/>
        </p:nvPicPr>
        <p:blipFill>
          <a:blip r:embed="rId14" cstate="print"/>
          <a:srcRect t="27865" b="19749"/>
          <a:stretch>
            <a:fillRect/>
          </a:stretch>
        </p:blipFill>
        <p:spPr bwMode="auto">
          <a:xfrm>
            <a:off x="4572000" y="6705600"/>
            <a:ext cx="169710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22"/>
          <p:cNvPicPr>
            <a:picLocks noChangeAspect="1" noChangeArrowheads="1"/>
          </p:cNvPicPr>
          <p:nvPr/>
        </p:nvPicPr>
        <p:blipFill>
          <a:blip r:embed="rId15" cstate="print"/>
          <a:srcRect l="23807" t="11710" b="33086"/>
          <a:stretch>
            <a:fillRect/>
          </a:stretch>
        </p:blipFill>
        <p:spPr bwMode="auto">
          <a:xfrm>
            <a:off x="457200" y="4419600"/>
            <a:ext cx="152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दिनाकं:-17 नवम्बर 2023 स्थान:- दुर्गा कॉलेज</a:t>
            </a:r>
            <a:endParaRPr lang="en-US" sz="2000" b="1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 cstate="print"/>
          <a:srcRect t="19507"/>
          <a:stretch>
            <a:fillRect/>
          </a:stretch>
        </p:blipFill>
        <p:spPr bwMode="auto">
          <a:xfrm>
            <a:off x="457200" y="1905000"/>
            <a:ext cx="1524000" cy="2386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3400" y="4572000"/>
            <a:ext cx="1295400" cy="2126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9" cstate="print"/>
          <a:srcRect t="17417"/>
          <a:stretch>
            <a:fillRect/>
          </a:stretch>
        </p:blipFill>
        <p:spPr bwMode="auto">
          <a:xfrm>
            <a:off x="2209800" y="1905000"/>
            <a:ext cx="140811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10" cstate="print"/>
          <a:srcRect l="13375" t="11146" r="13065" b="23650"/>
          <a:stretch>
            <a:fillRect/>
          </a:stretch>
        </p:blipFill>
        <p:spPr bwMode="auto">
          <a:xfrm>
            <a:off x="457200" y="6858000"/>
            <a:ext cx="1676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11" cstate="print"/>
          <a:srcRect t="16720"/>
          <a:stretch>
            <a:fillRect/>
          </a:stretch>
        </p:blipFill>
        <p:spPr bwMode="auto">
          <a:xfrm>
            <a:off x="3886200" y="1981200"/>
            <a:ext cx="1524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12" cstate="print"/>
          <a:srcRect t="22849" b="11947"/>
          <a:stretch>
            <a:fillRect/>
          </a:stretch>
        </p:blipFill>
        <p:spPr bwMode="auto">
          <a:xfrm>
            <a:off x="2209800" y="4572001"/>
            <a:ext cx="156368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13" cstate="print"/>
          <a:srcRect t="21597"/>
          <a:stretch>
            <a:fillRect/>
          </a:stretch>
        </p:blipFill>
        <p:spPr bwMode="auto">
          <a:xfrm>
            <a:off x="4038600" y="4648200"/>
            <a:ext cx="1447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10"/>
          <p:cNvPicPr>
            <a:picLocks noChangeAspect="1" noChangeArrowheads="1"/>
          </p:cNvPicPr>
          <p:nvPr/>
        </p:nvPicPr>
        <p:blipFill>
          <a:blip r:embed="rId14" cstate="print"/>
          <a:srcRect l="20345" t="15480" r="12722" b="19502"/>
          <a:stretch>
            <a:fillRect/>
          </a:stretch>
        </p:blipFill>
        <p:spPr bwMode="auto">
          <a:xfrm>
            <a:off x="2286000" y="6858000"/>
            <a:ext cx="1588537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15" cstate="print"/>
          <a:srcRect t="13717"/>
          <a:stretch>
            <a:fillRect/>
          </a:stretch>
        </p:blipFill>
        <p:spPr bwMode="auto">
          <a:xfrm>
            <a:off x="4114800" y="6858000"/>
            <a:ext cx="1295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दिनाकं:- 17 नवम्बर 2023    स्थान:- दुर्गा कॉलेज</a:t>
            </a:r>
            <a:endParaRPr lang="en-US" sz="2000" b="1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दिनाकं:- 17 नवम्बर 2023    स्थान:- दुर्गा कॉलेज</a:t>
            </a:r>
            <a:endParaRPr lang="en-US" sz="2000" b="1" dirty="0"/>
          </a:p>
        </p:txBody>
      </p:sp>
      <p:pic>
        <p:nvPicPr>
          <p:cNvPr id="12290" name="Picture 2" descr="C:\Users\HP\Downloads\WhatsApp Image 2024-01-12 at 9.28.11 AM (1)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8200" y="2438400"/>
            <a:ext cx="2362200" cy="3251201"/>
          </a:xfrm>
          <a:prstGeom prst="rect">
            <a:avLst/>
          </a:prstGeom>
          <a:noFill/>
        </p:spPr>
      </p:pic>
      <p:pic>
        <p:nvPicPr>
          <p:cNvPr id="12291" name="Picture 3" descr="C:\Users\HP\Downloads\WhatsApp Image 2024-01-12 at 9.28.11 AM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57600" y="5334000"/>
            <a:ext cx="2380654" cy="327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 </a:t>
            </a:r>
            <a:r>
              <a:rPr lang="en-US" sz="2400" b="1" dirty="0" smtClean="0"/>
              <a:t>15 </a:t>
            </a:r>
            <a:r>
              <a:rPr lang="hi-IN" sz="2400" b="1" dirty="0" smtClean="0"/>
              <a:t>दिसम्बर </a:t>
            </a:r>
            <a:r>
              <a:rPr lang="hi-IN" sz="2000" b="1" dirty="0" smtClean="0"/>
              <a:t>2023    स्थान</a:t>
            </a:r>
            <a:r>
              <a:rPr lang="hi-IN" sz="2000" b="1" dirty="0" smtClean="0"/>
              <a:t>:- दुर्गा कॉलेज</a:t>
            </a:r>
            <a:endParaRPr lang="en-US" sz="2000" b="1" dirty="0"/>
          </a:p>
        </p:txBody>
      </p:sp>
      <p:pic>
        <p:nvPicPr>
          <p:cNvPr id="9218" name="Picture 2" descr="C:\Users\HP\Downloads\WhatsApp Image 2024-01-12 at 9.21.54 AM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" y="2362200"/>
            <a:ext cx="2794000" cy="2095500"/>
          </a:xfrm>
          <a:prstGeom prst="rect">
            <a:avLst/>
          </a:prstGeom>
          <a:noFill/>
        </p:spPr>
      </p:pic>
      <p:pic>
        <p:nvPicPr>
          <p:cNvPr id="9220" name="Picture 4" descr="C:\Users\HP\Downloads\WhatsApp Image 2024-01-12 at 9.21.54 AM (2)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05200" y="4876800"/>
            <a:ext cx="2844800" cy="2133600"/>
          </a:xfrm>
          <a:prstGeom prst="rect">
            <a:avLst/>
          </a:prstGeom>
          <a:noFill/>
        </p:spPr>
      </p:pic>
      <p:pic>
        <p:nvPicPr>
          <p:cNvPr id="9221" name="Picture 5" descr="C:\Users\HP\Downloads\WhatsApp Image 2024-01-12 at 9.21.54 AM (3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" y="4876800"/>
            <a:ext cx="2895600" cy="2190750"/>
          </a:xfrm>
          <a:prstGeom prst="rect">
            <a:avLst/>
          </a:prstGeom>
          <a:noFill/>
        </p:spPr>
      </p:pic>
      <p:pic>
        <p:nvPicPr>
          <p:cNvPr id="9222" name="Picture 6" descr="C:\Users\HP\Downloads\WhatsApp Image 2024-01-12 at 9.21.53 AM.jpe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03600" y="2381250"/>
            <a:ext cx="2768600" cy="2076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दिनाकं:-21 अगस्त 2023 स्थान:- दुर्गा कॉलेज</a:t>
            </a:r>
            <a:endParaRPr lang="en-US" sz="20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7700" y="2133600"/>
            <a:ext cx="2362200" cy="31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 descr="C:\Users\HP\Documents\photos\IMG-20231119-WA035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14700" y="3352800"/>
            <a:ext cx="3086100" cy="4114800"/>
          </a:xfrm>
          <a:prstGeom prst="rect">
            <a:avLst/>
          </a:prstGeom>
          <a:noFill/>
        </p:spPr>
      </p:pic>
      <p:pic>
        <p:nvPicPr>
          <p:cNvPr id="10" name="Picture 5" descr="C:\Users\HP\Documents\photos\IMG-20231119-WA035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3900" y="5568244"/>
            <a:ext cx="2286000" cy="28899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172200"/>
            <a:ext cx="4678282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2209800"/>
            <a:ext cx="3429000" cy="3803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C:\Users\HP\Downloads\logo-2-removebg-preview 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209800" y="1676400"/>
            <a:ext cx="2146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3200" b="1" dirty="0" smtClean="0"/>
              <a:t>प्रिंट मीडिया</a:t>
            </a:r>
            <a:endParaRPr lang="en-US" b="1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209800" y="1676400"/>
            <a:ext cx="2146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3200" b="1" dirty="0" smtClean="0"/>
              <a:t>प्रिंट मीडिया</a:t>
            </a:r>
            <a:endParaRPr lang="en-US" b="1" dirty="0"/>
          </a:p>
        </p:txBody>
      </p:sp>
      <p:pic>
        <p:nvPicPr>
          <p:cNvPr id="14338" name="Picture 2" descr="C:\Users\HP\Downloads\WhatsApp Image 2024-01-12 at 9.41.48 AM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81200" y="2209800"/>
            <a:ext cx="2438400" cy="22351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39" name="Picture 3" descr="C:\Users\HP\Downloads\WhatsApp Image 2024-01-12 at 9.41.47 AM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" y="4724400"/>
            <a:ext cx="2482482" cy="411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40" name="Picture 4" descr="C:\Users\HP\Downloads\WhatsApp Image 2024-01-12 at 9.41.48 AM (4).jpeg"/>
          <p:cNvPicPr>
            <a:picLocks noChangeAspect="1" noChangeArrowheads="1"/>
          </p:cNvPicPr>
          <p:nvPr/>
        </p:nvPicPr>
        <p:blipFill>
          <a:blip r:embed="rId9"/>
          <a:srcRect t="12280"/>
          <a:stretch>
            <a:fillRect/>
          </a:stretch>
        </p:blipFill>
        <p:spPr bwMode="auto">
          <a:xfrm>
            <a:off x="3276601" y="4724400"/>
            <a:ext cx="2805920" cy="411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209800" y="1676400"/>
            <a:ext cx="2146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3200" b="1" dirty="0" smtClean="0"/>
              <a:t>प्रिंट मीडिया</a:t>
            </a:r>
            <a:endParaRPr lang="en-US" b="1" dirty="0"/>
          </a:p>
        </p:txBody>
      </p:sp>
      <p:pic>
        <p:nvPicPr>
          <p:cNvPr id="15362" name="Picture 2" descr="C:\Users\HP\Downloads\WhatsApp Image 2024-01-12 at 9.41.48 AM (1).jpeg"/>
          <p:cNvPicPr>
            <a:picLocks noChangeAspect="1" noChangeArrowheads="1"/>
          </p:cNvPicPr>
          <p:nvPr/>
        </p:nvPicPr>
        <p:blipFill>
          <a:blip r:embed="rId7"/>
          <a:srcRect b="7033"/>
          <a:stretch>
            <a:fillRect/>
          </a:stretch>
        </p:blipFill>
        <p:spPr bwMode="auto">
          <a:xfrm>
            <a:off x="304800" y="2943578"/>
            <a:ext cx="2362200" cy="37620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3" name="Picture 3" descr="C:\Users\HP\Downloads\WhatsApp Image 2024-01-12 at 9.41.49 AM.jpeg"/>
          <p:cNvPicPr>
            <a:picLocks noChangeAspect="1" noChangeArrowheads="1"/>
          </p:cNvPicPr>
          <p:nvPr/>
        </p:nvPicPr>
        <p:blipFill>
          <a:blip r:embed="rId8"/>
          <a:srcRect r="11201"/>
          <a:stretch>
            <a:fillRect/>
          </a:stretch>
        </p:blipFill>
        <p:spPr bwMode="auto">
          <a:xfrm>
            <a:off x="2895600" y="2943578"/>
            <a:ext cx="3662362" cy="3705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209800" y="1676400"/>
            <a:ext cx="2146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3200" b="1" dirty="0" smtClean="0"/>
              <a:t>प्रिंट मीडिया</a:t>
            </a:r>
            <a:endParaRPr lang="en-US" b="1" dirty="0"/>
          </a:p>
        </p:txBody>
      </p:sp>
      <p:pic>
        <p:nvPicPr>
          <p:cNvPr id="52226" name="Picture 2" descr="C:\Users\HP\Documents\photos\e34e8959-81be-4270-8cae-f7d61592ab35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0" y="2514600"/>
            <a:ext cx="2291143" cy="2895600"/>
          </a:xfrm>
          <a:prstGeom prst="rect">
            <a:avLst/>
          </a:prstGeom>
          <a:noFill/>
        </p:spPr>
      </p:pic>
      <p:pic>
        <p:nvPicPr>
          <p:cNvPr id="52227" name="Picture 3" descr="C:\Users\HP\Documents\photos\e0f8dc25-f1f7-4cf7-ac6e-f2a236d6e1d7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49478" y="3048000"/>
            <a:ext cx="2598922" cy="3781697"/>
          </a:xfrm>
          <a:prstGeom prst="rect">
            <a:avLst/>
          </a:prstGeom>
          <a:noFill/>
        </p:spPr>
      </p:pic>
      <p:pic>
        <p:nvPicPr>
          <p:cNvPr id="52228" name="Picture 4" descr="C:\Users\HP\Documents\photos\2d6cc898-10b8-4ea5-add4-87a87c0a8ebc.jpe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81000" y="5943600"/>
            <a:ext cx="2797320" cy="1733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209800" y="1676400"/>
            <a:ext cx="2146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3200" b="1" dirty="0" smtClean="0"/>
              <a:t>प्रिंट मीडिया</a:t>
            </a:r>
            <a:endParaRPr lang="en-US" b="1" dirty="0"/>
          </a:p>
        </p:txBody>
      </p:sp>
      <p:pic>
        <p:nvPicPr>
          <p:cNvPr id="2050" name="Picture 2" descr="C:\Users\HP\Downloads\WhatsApp Image 2024-01-12 at 8.57.28 AM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2362200"/>
            <a:ext cx="1609725" cy="3148606"/>
          </a:xfrm>
          <a:prstGeom prst="rect">
            <a:avLst/>
          </a:prstGeom>
          <a:noFill/>
        </p:spPr>
      </p:pic>
      <p:pic>
        <p:nvPicPr>
          <p:cNvPr id="2051" name="Picture 3" descr="C:\Users\HP\Downloads\WhatsApp Image 2024-01-12 at 8.57.26 AM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09800" y="2362201"/>
            <a:ext cx="1652840" cy="3048000"/>
          </a:xfrm>
          <a:prstGeom prst="rect">
            <a:avLst/>
          </a:prstGeom>
          <a:noFill/>
        </p:spPr>
      </p:pic>
      <p:pic>
        <p:nvPicPr>
          <p:cNvPr id="2052" name="Picture 4" descr="C:\Users\HP\Downloads\WhatsApp Image 2024-01-12 at 8.57.28 AM (1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" y="5867400"/>
            <a:ext cx="1524000" cy="2819400"/>
          </a:xfrm>
          <a:prstGeom prst="rect">
            <a:avLst/>
          </a:prstGeom>
          <a:noFill/>
        </p:spPr>
      </p:pic>
      <p:pic>
        <p:nvPicPr>
          <p:cNvPr id="2053" name="Picture 5" descr="C:\Users\HP\Downloads\WhatsApp Image 2024-01-12 at 8.57.28 AM (2).jpe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86000" y="5867400"/>
            <a:ext cx="1524000" cy="2895600"/>
          </a:xfrm>
          <a:prstGeom prst="rect">
            <a:avLst/>
          </a:prstGeom>
          <a:noFill/>
        </p:spPr>
      </p:pic>
      <p:pic>
        <p:nvPicPr>
          <p:cNvPr id="2054" name="Picture 6" descr="C:\Users\HP\Downloads\WhatsApp Image 2024-01-12 at 8.57.29 AM.jpeg"/>
          <p:cNvPicPr>
            <a:picLocks noChangeAspect="1" noChangeArrowheads="1"/>
          </p:cNvPicPr>
          <p:nvPr/>
        </p:nvPicPr>
        <p:blipFill>
          <a:blip r:embed="rId11"/>
          <a:srcRect t="33000" b="35500"/>
          <a:stretch>
            <a:fillRect/>
          </a:stretch>
        </p:blipFill>
        <p:spPr bwMode="auto">
          <a:xfrm>
            <a:off x="4114800" y="5791200"/>
            <a:ext cx="1752600" cy="2895600"/>
          </a:xfrm>
          <a:prstGeom prst="rect">
            <a:avLst/>
          </a:prstGeom>
          <a:noFill/>
        </p:spPr>
      </p:pic>
      <p:pic>
        <p:nvPicPr>
          <p:cNvPr id="2055" name="Picture 7" descr="C:\Users\HP\Downloads\WhatsApp Image 2024-01-12 at 8.57.29 AM.jpeg"/>
          <p:cNvPicPr>
            <a:picLocks noChangeAspect="1" noChangeArrowheads="1"/>
          </p:cNvPicPr>
          <p:nvPr/>
        </p:nvPicPr>
        <p:blipFill>
          <a:blip r:embed="rId11"/>
          <a:srcRect t="65000"/>
          <a:stretch>
            <a:fillRect/>
          </a:stretch>
        </p:blipFill>
        <p:spPr bwMode="auto">
          <a:xfrm>
            <a:off x="4191000" y="2438400"/>
            <a:ext cx="1752600" cy="2971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HP\Documents\photos\IMG-20231119-WA003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0" y="2895600"/>
            <a:ext cx="2362200" cy="2355833"/>
          </a:xfrm>
          <a:prstGeom prst="rect">
            <a:avLst/>
          </a:prstGeom>
          <a:noFill/>
        </p:spPr>
      </p:pic>
      <p:pic>
        <p:nvPicPr>
          <p:cNvPr id="8" name="Picture 3" descr="C:\Users\HP\Documents\photos\IMG-20231119-WA000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57600" y="2819400"/>
            <a:ext cx="2209800" cy="2467716"/>
          </a:xfrm>
          <a:prstGeom prst="rect">
            <a:avLst/>
          </a:prstGeom>
          <a:noFill/>
        </p:spPr>
      </p:pic>
      <p:pic>
        <p:nvPicPr>
          <p:cNvPr id="9" name="Picture 4" descr="C:\Users\HP\Documents\photos\IMG-20231119-WA002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2001" y="5791200"/>
            <a:ext cx="2590800" cy="2028825"/>
          </a:xfrm>
          <a:prstGeom prst="rect">
            <a:avLst/>
          </a:prstGeom>
          <a:noFill/>
        </p:spPr>
      </p:pic>
      <p:pic>
        <p:nvPicPr>
          <p:cNvPr id="10" name="Picture 5" descr="C:\Users\HP\Documents\photos\IMG_20231119_05440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86200" y="5653087"/>
            <a:ext cx="1714500" cy="29575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209800" y="1676400"/>
            <a:ext cx="2146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3200" b="1" dirty="0" smtClean="0"/>
              <a:t>प्रिंट मीडिया</a:t>
            </a:r>
            <a:endParaRPr lang="en-US" b="1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HP\Documents\photos\IMG-20231119-WA0010.jpg"/>
          <p:cNvPicPr>
            <a:picLocks noChangeAspect="1" noChangeArrowheads="1"/>
          </p:cNvPicPr>
          <p:nvPr/>
        </p:nvPicPr>
        <p:blipFill>
          <a:blip r:embed="rId7" cstate="print"/>
          <a:srcRect l="10513" t="15000" r="11282" b="15577"/>
          <a:stretch>
            <a:fillRect/>
          </a:stretch>
        </p:blipFill>
        <p:spPr bwMode="auto">
          <a:xfrm>
            <a:off x="381000" y="2667000"/>
            <a:ext cx="1802626" cy="2133600"/>
          </a:xfrm>
          <a:prstGeom prst="rect">
            <a:avLst/>
          </a:prstGeom>
          <a:noFill/>
        </p:spPr>
      </p:pic>
      <p:pic>
        <p:nvPicPr>
          <p:cNvPr id="8" name="Picture 3" descr="C:\Users\HP\Documents\photos\IMG-20231118-WA0036.jpg"/>
          <p:cNvPicPr>
            <a:picLocks noChangeAspect="1" noChangeArrowheads="1"/>
          </p:cNvPicPr>
          <p:nvPr/>
        </p:nvPicPr>
        <p:blipFill>
          <a:blip r:embed="rId8"/>
          <a:srcRect r="9859" b="75000"/>
          <a:stretch>
            <a:fillRect/>
          </a:stretch>
        </p:blipFill>
        <p:spPr bwMode="auto">
          <a:xfrm>
            <a:off x="2362200" y="2590800"/>
            <a:ext cx="1752600" cy="2190750"/>
          </a:xfrm>
          <a:prstGeom prst="rect">
            <a:avLst/>
          </a:prstGeom>
          <a:noFill/>
        </p:spPr>
      </p:pic>
      <p:pic>
        <p:nvPicPr>
          <p:cNvPr id="9" name="Picture 4" descr="C:\Users\HP\Documents\photos\IMG-20231118-WA0036.jpg"/>
          <p:cNvPicPr>
            <a:picLocks noChangeAspect="1" noChangeArrowheads="1"/>
          </p:cNvPicPr>
          <p:nvPr/>
        </p:nvPicPr>
        <p:blipFill>
          <a:blip r:embed="rId8"/>
          <a:srcRect t="75500" b="2000"/>
          <a:stretch>
            <a:fillRect/>
          </a:stretch>
        </p:blipFill>
        <p:spPr bwMode="auto">
          <a:xfrm>
            <a:off x="4495801" y="2590800"/>
            <a:ext cx="1752600" cy="2209800"/>
          </a:xfrm>
          <a:prstGeom prst="rect">
            <a:avLst/>
          </a:prstGeom>
          <a:noFill/>
        </p:spPr>
      </p:pic>
      <p:pic>
        <p:nvPicPr>
          <p:cNvPr id="10" name="Picture 5" descr="C:\Users\HP\Documents\photos\IMG-20231118-WA0036.jpg"/>
          <p:cNvPicPr>
            <a:picLocks noChangeAspect="1" noChangeArrowheads="1"/>
          </p:cNvPicPr>
          <p:nvPr/>
        </p:nvPicPr>
        <p:blipFill>
          <a:blip r:embed="rId8"/>
          <a:srcRect t="24500" b="51500"/>
          <a:stretch>
            <a:fillRect/>
          </a:stretch>
        </p:blipFill>
        <p:spPr bwMode="auto">
          <a:xfrm>
            <a:off x="914400" y="5181600"/>
            <a:ext cx="2254250" cy="2438400"/>
          </a:xfrm>
          <a:prstGeom prst="rect">
            <a:avLst/>
          </a:prstGeom>
          <a:noFill/>
        </p:spPr>
      </p:pic>
      <p:pic>
        <p:nvPicPr>
          <p:cNvPr id="11" name="Picture 6" descr="C:\Users\HP\Documents\photos\IMG-20231118-WA0036.jpg"/>
          <p:cNvPicPr>
            <a:picLocks noChangeAspect="1" noChangeArrowheads="1"/>
          </p:cNvPicPr>
          <p:nvPr/>
        </p:nvPicPr>
        <p:blipFill>
          <a:blip r:embed="rId8"/>
          <a:srcRect t="49000" r="4930" b="26000"/>
          <a:stretch>
            <a:fillRect/>
          </a:stretch>
        </p:blipFill>
        <p:spPr bwMode="auto">
          <a:xfrm>
            <a:off x="3505200" y="5181600"/>
            <a:ext cx="2362200" cy="24384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endParaRPr lang="en-US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209800" y="1676400"/>
            <a:ext cx="2146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3200" b="1" dirty="0" smtClean="0"/>
              <a:t>प्रिंट मीडिया</a:t>
            </a:r>
            <a:endParaRPr lang="en-US" b="1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endParaRPr lang="en-US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209800" y="1676400"/>
            <a:ext cx="2146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3200" b="1" dirty="0" smtClean="0"/>
              <a:t>प्रिंट मीडिया</a:t>
            </a:r>
            <a:endParaRPr lang="en-US" b="1" dirty="0"/>
          </a:p>
        </p:txBody>
      </p:sp>
      <p:pic>
        <p:nvPicPr>
          <p:cNvPr id="10242" name="Picture 2" descr="C:\Users\HP\Downloads\WhatsApp Image 2024-01-12 at 9.22.31 AM (1)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2590800"/>
            <a:ext cx="1823764" cy="3581400"/>
          </a:xfrm>
          <a:prstGeom prst="rect">
            <a:avLst/>
          </a:prstGeom>
          <a:noFill/>
        </p:spPr>
      </p:pic>
      <p:pic>
        <p:nvPicPr>
          <p:cNvPr id="10243" name="Picture 3" descr="C:\Users\HP\Downloads\WhatsApp Image 2024-01-12 at 9.22.31 AM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62200" y="2514600"/>
            <a:ext cx="4267200" cy="37684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209800" y="1676400"/>
            <a:ext cx="2146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3200" b="1" dirty="0" smtClean="0"/>
              <a:t>प्रिंट मीडिया</a:t>
            </a:r>
            <a:endParaRPr lang="en-US" b="1" dirty="0"/>
          </a:p>
        </p:txBody>
      </p:sp>
      <p:pic>
        <p:nvPicPr>
          <p:cNvPr id="11266" name="Picture 2" descr="C:\Users\HP\Downloads\WhatsApp Image 2024-01-12 at 9.26.32 AM.jpeg"/>
          <p:cNvPicPr>
            <a:picLocks noChangeAspect="1" noChangeArrowheads="1"/>
          </p:cNvPicPr>
          <p:nvPr/>
        </p:nvPicPr>
        <p:blipFill>
          <a:blip r:embed="rId7"/>
          <a:srcRect t="4068"/>
          <a:stretch>
            <a:fillRect/>
          </a:stretch>
        </p:blipFill>
        <p:spPr bwMode="auto">
          <a:xfrm>
            <a:off x="346538" y="2514600"/>
            <a:ext cx="2701462" cy="5791200"/>
          </a:xfrm>
          <a:prstGeom prst="rect">
            <a:avLst/>
          </a:prstGeom>
          <a:noFill/>
        </p:spPr>
      </p:pic>
      <p:pic>
        <p:nvPicPr>
          <p:cNvPr id="11267" name="Picture 3" descr="C:\Users\HP\Downloads\WhatsApp Image 2024-01-12 at 9.26.35 AM.jpeg"/>
          <p:cNvPicPr>
            <a:picLocks noChangeAspect="1" noChangeArrowheads="1"/>
          </p:cNvPicPr>
          <p:nvPr/>
        </p:nvPicPr>
        <p:blipFill>
          <a:blip r:embed="rId8"/>
          <a:srcRect t="11579"/>
          <a:stretch>
            <a:fillRect/>
          </a:stretch>
        </p:blipFill>
        <p:spPr bwMode="auto">
          <a:xfrm>
            <a:off x="3389947" y="2514600"/>
            <a:ext cx="3239453" cy="586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दिनाकं:-23 अगस्त 2023 स्थान:- दुर्गा कॉलेज</a:t>
            </a:r>
            <a:endParaRPr lang="en-US" sz="2000" b="1" dirty="0"/>
          </a:p>
        </p:txBody>
      </p:sp>
      <p:pic>
        <p:nvPicPr>
          <p:cNvPr id="49154" name="Picture 2" descr="C:\Users\HP\Documents\photos\1fda010b-7219-42f7-8179-6650cecd4cbe.jpeg"/>
          <p:cNvPicPr>
            <a:picLocks noChangeAspect="1" noChangeArrowheads="1"/>
          </p:cNvPicPr>
          <p:nvPr/>
        </p:nvPicPr>
        <p:blipFill>
          <a:blip r:embed="rId7"/>
          <a:srcRect t="33125"/>
          <a:stretch>
            <a:fillRect/>
          </a:stretch>
        </p:blipFill>
        <p:spPr bwMode="auto">
          <a:xfrm>
            <a:off x="419456" y="2286000"/>
            <a:ext cx="1637944" cy="2438400"/>
          </a:xfrm>
          <a:prstGeom prst="rect">
            <a:avLst/>
          </a:prstGeom>
          <a:noFill/>
        </p:spPr>
      </p:pic>
      <p:pic>
        <p:nvPicPr>
          <p:cNvPr id="49155" name="Picture 3" descr="C:\Users\HP\Documents\photos\1bf9998d-83bc-4a4f-8779-8404f4297069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0" y="2286000"/>
            <a:ext cx="1828800" cy="2438400"/>
          </a:xfrm>
          <a:prstGeom prst="rect">
            <a:avLst/>
          </a:prstGeom>
          <a:noFill/>
        </p:spPr>
      </p:pic>
      <p:pic>
        <p:nvPicPr>
          <p:cNvPr id="49156" name="Picture 4" descr="C:\Users\HP\Documents\photos\6ace6a1b-d4f3-4921-9644-2a72e4813403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43400" y="2286000"/>
            <a:ext cx="1828800" cy="2362200"/>
          </a:xfrm>
          <a:prstGeom prst="rect">
            <a:avLst/>
          </a:prstGeom>
          <a:noFill/>
        </p:spPr>
      </p:pic>
      <p:pic>
        <p:nvPicPr>
          <p:cNvPr id="49157" name="Picture 5" descr="C:\Users\HP\Documents\photos\9f8be47f-6687-4874-ba15-6f92df3718e2.jpe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" y="5105400"/>
            <a:ext cx="1524000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9158" name="Picture 6" descr="C:\Users\HP\Documents\photos\45a4d0ad-727a-4d85-878f-1f631925ec0f.jpe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86000" y="5105400"/>
            <a:ext cx="1676400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9159" name="Picture 7" descr="C:\Users\HP\Documents\photos\45a4d0ad-727a-4d85-878f-1f631925ec0f (1).jpe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267200" y="5105400"/>
            <a:ext cx="1600200" cy="2578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381000" y="2819400"/>
            <a:ext cx="1981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0" y="6553200"/>
            <a:ext cx="4584737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33850" y="4419600"/>
            <a:ext cx="16573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2450" y="4419600"/>
            <a:ext cx="14287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86000" y="4419600"/>
            <a:ext cx="14859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दिनाकं:-25 अगस्त 2023 स्थान:- बुढा तालाब </a:t>
            </a:r>
            <a:r>
              <a:rPr lang="hi-IN" sz="2000" b="1" dirty="0" smtClean="0">
                <a:latin typeface="Calibri" pitchFamily="34" charset="0"/>
                <a:ea typeface="Calibri" pitchFamily="34" charset="0"/>
                <a:cs typeface="Mangal" pitchFamily="18" charset="0"/>
              </a:rPr>
              <a:t>गार्डन</a:t>
            </a:r>
            <a:endParaRPr lang="en-US" sz="2000" b="1" dirty="0"/>
          </a:p>
        </p:txBody>
      </p:sp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12" cstate="print"/>
          <a:srcRect t="20194" b="19225"/>
          <a:stretch>
            <a:fillRect/>
          </a:stretch>
        </p:blipFill>
        <p:spPr bwMode="auto">
          <a:xfrm>
            <a:off x="4495800" y="2057400"/>
            <a:ext cx="1524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5" name="Picture 1" descr="C:\Users\HP\Documents\photos\fbeb90f3-f724-468e-855d-e8c08be89c4b.jpe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14600" y="2743200"/>
            <a:ext cx="1828800" cy="137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5000" y="7391400"/>
            <a:ext cx="3505200" cy="1574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32468" y="2133600"/>
            <a:ext cx="311573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66800" y="4191000"/>
            <a:ext cx="2286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81400" y="4191000"/>
            <a:ext cx="2133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दिनाकं:-26 अगस्त 2023   स्थान:- तेलीबांधा</a:t>
            </a:r>
            <a:endParaRPr lang="en-US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ownloads\logo-2-removebg-preview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58200"/>
            <a:ext cx="1143000" cy="1161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1918"/>
            <a:ext cx="1143000" cy="11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6230" t="14802" r="12783"/>
          <a:stretch>
            <a:fillRect/>
          </a:stretch>
        </p:blipFill>
        <p:spPr bwMode="auto">
          <a:xfrm>
            <a:off x="4495800" y="152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2652" y="76201"/>
            <a:ext cx="1079548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178490"/>
            <a:ext cx="1905000" cy="7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 b="49375"/>
          <a:stretch>
            <a:fillRect/>
          </a:stretch>
        </p:blipFill>
        <p:spPr bwMode="auto">
          <a:xfrm>
            <a:off x="609600" y="2387600"/>
            <a:ext cx="228129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0400" y="2463800"/>
            <a:ext cx="271688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57600" y="5435600"/>
            <a:ext cx="1695450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2000" y="4140200"/>
            <a:ext cx="1981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2000" y="5435600"/>
            <a:ext cx="1981200" cy="988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62000" y="6578600"/>
            <a:ext cx="189653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76600" y="3987799"/>
            <a:ext cx="2286000" cy="1225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0" y="12192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800" b="1" dirty="0" smtClean="0"/>
              <a:t>   मतदाता जागरूकता अभियान 2023</a:t>
            </a:r>
          </a:p>
          <a:p>
            <a:r>
              <a:rPr lang="hi-IN" sz="2000" b="1" dirty="0" smtClean="0"/>
              <a:t>दिनाकं:-29 अगस्त 2023 स्थान:- दुर्गा कॉलेज</a:t>
            </a:r>
            <a:endParaRPr lang="en-US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765</Words>
  <Application>Microsoft Office PowerPoint</Application>
  <PresentationFormat>On-screen Show (4:3)</PresentationFormat>
  <Paragraphs>116</Paragraphs>
  <Slides>58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94</cp:revision>
  <dcterms:created xsi:type="dcterms:W3CDTF">2023-11-18T07:52:13Z</dcterms:created>
  <dcterms:modified xsi:type="dcterms:W3CDTF">2024-01-12T04:39:20Z</dcterms:modified>
</cp:coreProperties>
</file>