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58" r:id="rId3"/>
    <p:sldId id="260" r:id="rId4"/>
    <p:sldId id="261" r:id="rId5"/>
    <p:sldId id="262" r:id="rId6"/>
    <p:sldId id="263" r:id="rId7"/>
    <p:sldId id="264" r:id="rId8"/>
    <p:sldId id="265" r:id="rId9"/>
    <p:sldId id="266" r:id="rId10"/>
    <p:sldId id="267" r:id="rId11"/>
    <p:sldId id="274" r:id="rId1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144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notesMaster" Target="notesMasters/notesMaster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viewProps" Target="viewProps.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presProps" Target="presProp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48"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49"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50"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651"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52"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53"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599" name="Title 1"/>
          <p:cNvSpPr>
            <a:spLocks noGrp="1"/>
          </p:cNvSpPr>
          <p:nvPr>
            <p:ph type="ctrTitle"/>
          </p:nvPr>
        </p:nvSpPr>
        <p:spPr>
          <a:xfrm>
            <a:off x="685800" y="1122363"/>
            <a:ext cx="7772400" cy="2387600"/>
          </a:xfrm>
        </p:spPr>
        <p:txBody>
          <a:bodyPr anchor="b"/>
          <a:lstStyle>
            <a:lvl1pPr algn="ctr">
              <a:defRPr sz="6000"/>
            </a:lvl1pPr>
          </a:lstStyle>
          <a:p>
            <a:r>
              <a:rPr lang="en-US" altLang="zh-CN"/>
              <a:t>Click to edit Master title style</a:t>
            </a:r>
            <a:endParaRPr lang="en-US" dirty="0"/>
          </a:p>
        </p:txBody>
      </p:sp>
      <p:sp>
        <p:nvSpPr>
          <p:cNvPr id="1048600"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en-US" dirty="0"/>
          </a:p>
        </p:txBody>
      </p:sp>
      <p:sp>
        <p:nvSpPr>
          <p:cNvPr id="1048601" name="Date Placeholder 3"/>
          <p:cNvSpPr>
            <a:spLocks noGrp="1"/>
          </p:cNvSpPr>
          <p:nvPr>
            <p:ph type="dt" sz="half" idx="10"/>
          </p:nvPr>
        </p:nvSpPr>
        <p:spPr/>
        <p:txBody>
          <a:bodyPr/>
          <a:lstStyle/>
          <a:p>
            <a:fld id="{70BC1078-46ED-40F9-8930-935BAD7C2B02}" type="datetimeFigureOut">
              <a:rPr lang="zh-CN" altLang="en-US" smtClean="0"/>
              <a:t>2023/8/8</a:t>
            </a:fld>
            <a:endParaRPr lang="zh-CN" altLang="en-US"/>
          </a:p>
        </p:txBody>
      </p:sp>
      <p:sp>
        <p:nvSpPr>
          <p:cNvPr id="1048602" name="Footer Placeholder 4"/>
          <p:cNvSpPr>
            <a:spLocks noGrp="1"/>
          </p:cNvSpPr>
          <p:nvPr>
            <p:ph type="ftr" sz="quarter" idx="11"/>
          </p:nvPr>
        </p:nvSpPr>
        <p:spPr/>
        <p:txBody>
          <a:bodyPr/>
          <a:lstStyle/>
          <a:p>
            <a:endParaRPr lang="zh-CN" altLang="en-US"/>
          </a:p>
        </p:txBody>
      </p:sp>
      <p:sp>
        <p:nvSpPr>
          <p:cNvPr id="1048603"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618" name="Title 1"/>
          <p:cNvSpPr>
            <a:spLocks noGrp="1"/>
          </p:cNvSpPr>
          <p:nvPr>
            <p:ph type="title"/>
          </p:nvPr>
        </p:nvSpPr>
        <p:spPr/>
        <p:txBody>
          <a:bodyPr/>
          <a:lstStyle/>
          <a:p>
            <a:r>
              <a:rPr lang="en-US" altLang="zh-CN"/>
              <a:t>Click to edit Master title style</a:t>
            </a:r>
            <a:endParaRPr lang="en-US" dirty="0"/>
          </a:p>
        </p:txBody>
      </p:sp>
      <p:sp>
        <p:nvSpPr>
          <p:cNvPr id="1048619" name="Vertical Text Placeholder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20" name="Date Placeholder 3"/>
          <p:cNvSpPr>
            <a:spLocks noGrp="1"/>
          </p:cNvSpPr>
          <p:nvPr>
            <p:ph type="dt" sz="half" idx="10"/>
          </p:nvPr>
        </p:nvSpPr>
        <p:spPr/>
        <p:txBody>
          <a:bodyPr/>
          <a:lstStyle/>
          <a:p>
            <a:fld id="{70BC1078-46ED-40F9-8930-935BAD7C2B02}" type="datetimeFigureOut">
              <a:rPr lang="zh-CN" altLang="en-US" smtClean="0"/>
              <a:t>2023/8/8</a:t>
            </a:fld>
            <a:endParaRPr lang="zh-CN" altLang="en-US"/>
          </a:p>
        </p:txBody>
      </p:sp>
      <p:sp>
        <p:nvSpPr>
          <p:cNvPr id="1048621" name="Footer Placeholder 4"/>
          <p:cNvSpPr>
            <a:spLocks noGrp="1"/>
          </p:cNvSpPr>
          <p:nvPr>
            <p:ph type="ftr" sz="quarter" idx="11"/>
          </p:nvPr>
        </p:nvSpPr>
        <p:spPr/>
        <p:txBody>
          <a:bodyPr/>
          <a:lstStyle/>
          <a:p>
            <a:endParaRPr lang="zh-CN" altLang="en-US"/>
          </a:p>
        </p:txBody>
      </p:sp>
      <p:sp>
        <p:nvSpPr>
          <p:cNvPr id="1048622"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608" name="Vertical Title 1"/>
          <p:cNvSpPr>
            <a:spLocks noGrp="1"/>
          </p:cNvSpPr>
          <p:nvPr>
            <p:ph type="title" orient="vert"/>
          </p:nvPr>
        </p:nvSpPr>
        <p:spPr>
          <a:xfrm>
            <a:off x="6543675" y="365125"/>
            <a:ext cx="1971675" cy="5811838"/>
          </a:xfrm>
        </p:spPr>
        <p:txBody>
          <a:bodyPr vert="eaVert"/>
          <a:lstStyle/>
          <a:p>
            <a:r>
              <a:rPr lang="en-US" altLang="zh-CN"/>
              <a:t>Click to edit Master title style</a:t>
            </a:r>
            <a:endParaRPr lang="en-US" dirty="0"/>
          </a:p>
        </p:txBody>
      </p:sp>
      <p:sp>
        <p:nvSpPr>
          <p:cNvPr id="1048609" name="Vertical Text Placeholder 2"/>
          <p:cNvSpPr>
            <a:spLocks noGrp="1"/>
          </p:cNvSpPr>
          <p:nvPr>
            <p:ph type="body" orient="vert" idx="1"/>
          </p:nvPr>
        </p:nvSpPr>
        <p:spPr>
          <a:xfrm>
            <a:off x="628650" y="365125"/>
            <a:ext cx="5800725" cy="5811838"/>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10" name="Date Placeholder 3"/>
          <p:cNvSpPr>
            <a:spLocks noGrp="1"/>
          </p:cNvSpPr>
          <p:nvPr>
            <p:ph type="dt" sz="half" idx="10"/>
          </p:nvPr>
        </p:nvSpPr>
        <p:spPr/>
        <p:txBody>
          <a:bodyPr/>
          <a:lstStyle/>
          <a:p>
            <a:fld id="{70BC1078-46ED-40F9-8930-935BAD7C2B02}" type="datetimeFigureOut">
              <a:rPr lang="zh-CN" altLang="en-US" smtClean="0"/>
              <a:t>2023/8/8</a:t>
            </a:fld>
            <a:endParaRPr lang="zh-CN" altLang="en-US"/>
          </a:p>
        </p:txBody>
      </p:sp>
      <p:sp>
        <p:nvSpPr>
          <p:cNvPr id="1048611" name="Footer Placeholder 4"/>
          <p:cNvSpPr>
            <a:spLocks noGrp="1"/>
          </p:cNvSpPr>
          <p:nvPr>
            <p:ph type="ftr" sz="quarter" idx="11"/>
          </p:nvPr>
        </p:nvSpPr>
        <p:spPr/>
        <p:txBody>
          <a:bodyPr/>
          <a:lstStyle/>
          <a:p>
            <a:endParaRPr lang="zh-CN" altLang="en-US"/>
          </a:p>
        </p:txBody>
      </p:sp>
      <p:sp>
        <p:nvSpPr>
          <p:cNvPr id="1048612"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613" name="Title 1"/>
          <p:cNvSpPr>
            <a:spLocks noGrp="1"/>
          </p:cNvSpPr>
          <p:nvPr>
            <p:ph type="title"/>
          </p:nvPr>
        </p:nvSpPr>
        <p:spPr/>
        <p:txBody>
          <a:bodyPr/>
          <a:lstStyle/>
          <a:p>
            <a:r>
              <a:rPr lang="en-US" altLang="zh-CN"/>
              <a:t>Click to edit Master title style</a:t>
            </a:r>
            <a:endParaRPr lang="en-US" dirty="0"/>
          </a:p>
        </p:txBody>
      </p:sp>
      <p:sp>
        <p:nvSpPr>
          <p:cNvPr id="1048614" name="Content Placeholder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15" name="Date Placeholder 3"/>
          <p:cNvSpPr>
            <a:spLocks noGrp="1"/>
          </p:cNvSpPr>
          <p:nvPr>
            <p:ph type="dt" sz="half" idx="10"/>
          </p:nvPr>
        </p:nvSpPr>
        <p:spPr/>
        <p:txBody>
          <a:bodyPr/>
          <a:lstStyle/>
          <a:p>
            <a:fld id="{70BC1078-46ED-40F9-8930-935BAD7C2B02}" type="datetimeFigureOut">
              <a:rPr lang="zh-CN" altLang="en-US" smtClean="0"/>
              <a:t>2023/8/8</a:t>
            </a:fld>
            <a:endParaRPr lang="zh-CN" altLang="en-US"/>
          </a:p>
        </p:txBody>
      </p:sp>
      <p:sp>
        <p:nvSpPr>
          <p:cNvPr id="1048616" name="Footer Placeholder 4"/>
          <p:cNvSpPr>
            <a:spLocks noGrp="1"/>
          </p:cNvSpPr>
          <p:nvPr>
            <p:ph type="ftr" sz="quarter" idx="11"/>
          </p:nvPr>
        </p:nvSpPr>
        <p:spPr/>
        <p:txBody>
          <a:bodyPr/>
          <a:lstStyle/>
          <a:p>
            <a:endParaRPr lang="zh-CN" altLang="en-US"/>
          </a:p>
        </p:txBody>
      </p:sp>
      <p:sp>
        <p:nvSpPr>
          <p:cNvPr id="1048617"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623" name="Title 1"/>
          <p:cNvSpPr>
            <a:spLocks noGrp="1"/>
          </p:cNvSpPr>
          <p:nvPr>
            <p:ph type="title"/>
          </p:nvPr>
        </p:nvSpPr>
        <p:spPr>
          <a:xfrm>
            <a:off x="623888" y="1709739"/>
            <a:ext cx="7886700" cy="2852737"/>
          </a:xfrm>
        </p:spPr>
        <p:txBody>
          <a:bodyPr anchor="b"/>
          <a:lstStyle>
            <a:lvl1pPr>
              <a:defRPr sz="6000"/>
            </a:lvl1pPr>
          </a:lstStyle>
          <a:p>
            <a:r>
              <a:rPr lang="en-US" altLang="zh-CN"/>
              <a:t>Click to edit Master title style</a:t>
            </a:r>
            <a:endParaRPr lang="en-US" dirty="0"/>
          </a:p>
        </p:txBody>
      </p:sp>
      <p:sp>
        <p:nvSpPr>
          <p:cNvPr id="1048624"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Click to edit Master text styles</a:t>
            </a:r>
          </a:p>
        </p:txBody>
      </p:sp>
      <p:sp>
        <p:nvSpPr>
          <p:cNvPr id="1048625" name="Date Placeholder 3"/>
          <p:cNvSpPr>
            <a:spLocks noGrp="1"/>
          </p:cNvSpPr>
          <p:nvPr>
            <p:ph type="dt" sz="half" idx="10"/>
          </p:nvPr>
        </p:nvSpPr>
        <p:spPr/>
        <p:txBody>
          <a:bodyPr/>
          <a:lstStyle/>
          <a:p>
            <a:fld id="{70BC1078-46ED-40F9-8930-935BAD7C2B02}" type="datetimeFigureOut">
              <a:rPr lang="zh-CN" altLang="en-US" smtClean="0"/>
              <a:t>2023/8/8</a:t>
            </a:fld>
            <a:endParaRPr lang="zh-CN" altLang="en-US"/>
          </a:p>
        </p:txBody>
      </p:sp>
      <p:sp>
        <p:nvSpPr>
          <p:cNvPr id="1048626" name="Footer Placeholder 4"/>
          <p:cNvSpPr>
            <a:spLocks noGrp="1"/>
          </p:cNvSpPr>
          <p:nvPr>
            <p:ph type="ftr" sz="quarter" idx="11"/>
          </p:nvPr>
        </p:nvSpPr>
        <p:spPr/>
        <p:txBody>
          <a:bodyPr/>
          <a:lstStyle/>
          <a:p>
            <a:endParaRPr lang="zh-CN" altLang="en-US"/>
          </a:p>
        </p:txBody>
      </p:sp>
      <p:sp>
        <p:nvSpPr>
          <p:cNvPr id="1048627"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628" name="Title 1"/>
          <p:cNvSpPr>
            <a:spLocks noGrp="1"/>
          </p:cNvSpPr>
          <p:nvPr>
            <p:ph type="title"/>
          </p:nvPr>
        </p:nvSpPr>
        <p:spPr/>
        <p:txBody>
          <a:bodyPr/>
          <a:lstStyle/>
          <a:p>
            <a:r>
              <a:rPr lang="en-US" altLang="zh-CN"/>
              <a:t>Click to edit Master title style</a:t>
            </a:r>
            <a:endParaRPr lang="en-US" dirty="0"/>
          </a:p>
        </p:txBody>
      </p:sp>
      <p:sp>
        <p:nvSpPr>
          <p:cNvPr id="1048629" name="Content Placeholder 2"/>
          <p:cNvSpPr>
            <a:spLocks noGrp="1"/>
          </p:cNvSpPr>
          <p:nvPr>
            <p:ph sz="half" idx="1"/>
          </p:nvPr>
        </p:nvSpPr>
        <p:spPr>
          <a:xfrm>
            <a:off x="628650" y="1825625"/>
            <a:ext cx="38862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30" name="Content Placeholder 3"/>
          <p:cNvSpPr>
            <a:spLocks noGrp="1"/>
          </p:cNvSpPr>
          <p:nvPr>
            <p:ph sz="half" idx="2"/>
          </p:nvPr>
        </p:nvSpPr>
        <p:spPr>
          <a:xfrm>
            <a:off x="4629150" y="1825625"/>
            <a:ext cx="38862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31" name="Date Placeholder 4"/>
          <p:cNvSpPr>
            <a:spLocks noGrp="1"/>
          </p:cNvSpPr>
          <p:nvPr>
            <p:ph type="dt" sz="half" idx="10"/>
          </p:nvPr>
        </p:nvSpPr>
        <p:spPr/>
        <p:txBody>
          <a:bodyPr/>
          <a:lstStyle/>
          <a:p>
            <a:fld id="{70BC1078-46ED-40F9-8930-935BAD7C2B02}" type="datetimeFigureOut">
              <a:rPr lang="zh-CN" altLang="en-US" smtClean="0"/>
              <a:t>2023/8/8</a:t>
            </a:fld>
            <a:endParaRPr lang="zh-CN" altLang="en-US"/>
          </a:p>
        </p:txBody>
      </p:sp>
      <p:sp>
        <p:nvSpPr>
          <p:cNvPr id="1048632" name="Footer Placeholder 5"/>
          <p:cNvSpPr>
            <a:spLocks noGrp="1"/>
          </p:cNvSpPr>
          <p:nvPr>
            <p:ph type="ftr" sz="quarter" idx="11"/>
          </p:nvPr>
        </p:nvSpPr>
        <p:spPr/>
        <p:txBody>
          <a:bodyPr/>
          <a:lstStyle/>
          <a:p>
            <a:endParaRPr lang="zh-CN" altLang="en-US"/>
          </a:p>
        </p:txBody>
      </p:sp>
      <p:sp>
        <p:nvSpPr>
          <p:cNvPr id="1048633" name="Slide Number Placeholder 6"/>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34" name="Title 1"/>
          <p:cNvSpPr>
            <a:spLocks noGrp="1"/>
          </p:cNvSpPr>
          <p:nvPr>
            <p:ph type="title"/>
          </p:nvPr>
        </p:nvSpPr>
        <p:spPr>
          <a:xfrm>
            <a:off x="629841" y="365126"/>
            <a:ext cx="7886700" cy="1325563"/>
          </a:xfrm>
        </p:spPr>
        <p:txBody>
          <a:bodyPr/>
          <a:lstStyle/>
          <a:p>
            <a:r>
              <a:rPr lang="en-US" altLang="zh-CN"/>
              <a:t>Click to edit Master title style</a:t>
            </a:r>
            <a:endParaRPr lang="en-US" dirty="0"/>
          </a:p>
        </p:txBody>
      </p:sp>
      <p:sp>
        <p:nvSpPr>
          <p:cNvPr id="1048635"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1048636" name="Content Placeholder 3"/>
          <p:cNvSpPr>
            <a:spLocks noGrp="1"/>
          </p:cNvSpPr>
          <p:nvPr>
            <p:ph sz="half" idx="2"/>
          </p:nvPr>
        </p:nvSpPr>
        <p:spPr>
          <a:xfrm>
            <a:off x="629842" y="2505075"/>
            <a:ext cx="3868340"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37"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1048638" name="Content Placeholder 5"/>
          <p:cNvSpPr>
            <a:spLocks noGrp="1"/>
          </p:cNvSpPr>
          <p:nvPr>
            <p:ph sz="quarter" idx="4"/>
          </p:nvPr>
        </p:nvSpPr>
        <p:spPr>
          <a:xfrm>
            <a:off x="4629150" y="2505075"/>
            <a:ext cx="3887391"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39" name="Date Placeholder 6"/>
          <p:cNvSpPr>
            <a:spLocks noGrp="1"/>
          </p:cNvSpPr>
          <p:nvPr>
            <p:ph type="dt" sz="half" idx="10"/>
          </p:nvPr>
        </p:nvSpPr>
        <p:spPr/>
        <p:txBody>
          <a:bodyPr/>
          <a:lstStyle/>
          <a:p>
            <a:fld id="{70BC1078-46ED-40F9-8930-935BAD7C2B02}" type="datetimeFigureOut">
              <a:rPr lang="zh-CN" altLang="en-US" smtClean="0"/>
              <a:t>2023/8/8</a:t>
            </a:fld>
            <a:endParaRPr lang="zh-CN" altLang="en-US"/>
          </a:p>
        </p:txBody>
      </p:sp>
      <p:sp>
        <p:nvSpPr>
          <p:cNvPr id="1048640" name="Footer Placeholder 7"/>
          <p:cNvSpPr>
            <a:spLocks noGrp="1"/>
          </p:cNvSpPr>
          <p:nvPr>
            <p:ph type="ftr" sz="quarter" idx="11"/>
          </p:nvPr>
        </p:nvSpPr>
        <p:spPr/>
        <p:txBody>
          <a:bodyPr/>
          <a:lstStyle/>
          <a:p>
            <a:endParaRPr lang="zh-CN" altLang="en-US"/>
          </a:p>
        </p:txBody>
      </p:sp>
      <p:sp>
        <p:nvSpPr>
          <p:cNvPr id="1048641" name="Slide Number Placeholder 8"/>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604" name="Title 1"/>
          <p:cNvSpPr>
            <a:spLocks noGrp="1"/>
          </p:cNvSpPr>
          <p:nvPr>
            <p:ph type="title"/>
          </p:nvPr>
        </p:nvSpPr>
        <p:spPr/>
        <p:txBody>
          <a:bodyPr/>
          <a:lstStyle/>
          <a:p>
            <a:r>
              <a:rPr lang="en-US" altLang="zh-CN"/>
              <a:t>Click to edit Master title style</a:t>
            </a:r>
            <a:endParaRPr lang="en-US" dirty="0"/>
          </a:p>
        </p:txBody>
      </p:sp>
      <p:sp>
        <p:nvSpPr>
          <p:cNvPr id="1048605" name="Date Placeholder 2"/>
          <p:cNvSpPr>
            <a:spLocks noGrp="1"/>
          </p:cNvSpPr>
          <p:nvPr>
            <p:ph type="dt" sz="half" idx="10"/>
          </p:nvPr>
        </p:nvSpPr>
        <p:spPr/>
        <p:txBody>
          <a:bodyPr/>
          <a:lstStyle/>
          <a:p>
            <a:fld id="{70BC1078-46ED-40F9-8930-935BAD7C2B02}" type="datetimeFigureOut">
              <a:rPr lang="zh-CN" altLang="en-US" smtClean="0"/>
              <a:t>2023/8/8</a:t>
            </a:fld>
            <a:endParaRPr lang="zh-CN" altLang="en-US"/>
          </a:p>
        </p:txBody>
      </p:sp>
      <p:sp>
        <p:nvSpPr>
          <p:cNvPr id="1048606" name="Footer Placeholder 3"/>
          <p:cNvSpPr>
            <a:spLocks noGrp="1"/>
          </p:cNvSpPr>
          <p:nvPr>
            <p:ph type="ftr" sz="quarter" idx="11"/>
          </p:nvPr>
        </p:nvSpPr>
        <p:spPr/>
        <p:txBody>
          <a:bodyPr/>
          <a:lstStyle/>
          <a:p>
            <a:endParaRPr lang="zh-CN" altLang="en-US"/>
          </a:p>
        </p:txBody>
      </p:sp>
      <p:sp>
        <p:nvSpPr>
          <p:cNvPr id="1048607" name="Slide Number Placeholder 4"/>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581" name="Date Placeholder 1"/>
          <p:cNvSpPr>
            <a:spLocks noGrp="1"/>
          </p:cNvSpPr>
          <p:nvPr>
            <p:ph type="dt" sz="half" idx="10"/>
          </p:nvPr>
        </p:nvSpPr>
        <p:spPr/>
        <p:txBody>
          <a:bodyPr/>
          <a:lstStyle/>
          <a:p>
            <a:fld id="{70BC1078-46ED-40F9-8930-935BAD7C2B02}" type="datetimeFigureOut">
              <a:rPr lang="zh-CN" altLang="en-US" smtClean="0"/>
              <a:t>2023/8/8</a:t>
            </a:fld>
            <a:endParaRPr lang="zh-CN" altLang="en-US"/>
          </a:p>
        </p:txBody>
      </p:sp>
      <p:sp>
        <p:nvSpPr>
          <p:cNvPr id="1048582" name="Footer Placeholder 2"/>
          <p:cNvSpPr>
            <a:spLocks noGrp="1"/>
          </p:cNvSpPr>
          <p:nvPr>
            <p:ph type="ftr" sz="quarter" idx="11"/>
          </p:nvPr>
        </p:nvSpPr>
        <p:spPr/>
        <p:txBody>
          <a:bodyPr/>
          <a:lstStyle/>
          <a:p>
            <a:endParaRPr lang="zh-CN" altLang="en-US"/>
          </a:p>
        </p:txBody>
      </p:sp>
      <p:sp>
        <p:nvSpPr>
          <p:cNvPr id="1048583" name="Slide Number Placeholder 3"/>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642" name="Title 1"/>
          <p:cNvSpPr>
            <a:spLocks noGrp="1"/>
          </p:cNvSpPr>
          <p:nvPr>
            <p:ph type="title"/>
          </p:nvPr>
        </p:nvSpPr>
        <p:spPr>
          <a:xfrm>
            <a:off x="629841" y="457200"/>
            <a:ext cx="2949178" cy="1600200"/>
          </a:xfrm>
        </p:spPr>
        <p:txBody>
          <a:bodyPr anchor="b"/>
          <a:lstStyle>
            <a:lvl1pPr>
              <a:defRPr sz="3200"/>
            </a:lvl1pPr>
          </a:lstStyle>
          <a:p>
            <a:r>
              <a:rPr lang="en-US" altLang="zh-CN"/>
              <a:t>Click to edit Master title style</a:t>
            </a:r>
            <a:endParaRPr lang="en-US" dirty="0"/>
          </a:p>
        </p:txBody>
      </p:sp>
      <p:sp>
        <p:nvSpPr>
          <p:cNvPr id="104864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4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1048645" name="Date Placeholder 4"/>
          <p:cNvSpPr>
            <a:spLocks noGrp="1"/>
          </p:cNvSpPr>
          <p:nvPr>
            <p:ph type="dt" sz="half" idx="10"/>
          </p:nvPr>
        </p:nvSpPr>
        <p:spPr/>
        <p:txBody>
          <a:bodyPr/>
          <a:lstStyle/>
          <a:p>
            <a:fld id="{70BC1078-46ED-40F9-8930-935BAD7C2B02}" type="datetimeFigureOut">
              <a:rPr lang="zh-CN" altLang="en-US" smtClean="0"/>
              <a:t>2023/8/8</a:t>
            </a:fld>
            <a:endParaRPr lang="zh-CN" altLang="en-US"/>
          </a:p>
        </p:txBody>
      </p:sp>
      <p:sp>
        <p:nvSpPr>
          <p:cNvPr id="1048646" name="Footer Placeholder 5"/>
          <p:cNvSpPr>
            <a:spLocks noGrp="1"/>
          </p:cNvSpPr>
          <p:nvPr>
            <p:ph type="ftr" sz="quarter" idx="11"/>
          </p:nvPr>
        </p:nvSpPr>
        <p:spPr/>
        <p:txBody>
          <a:bodyPr/>
          <a:lstStyle/>
          <a:p>
            <a:endParaRPr lang="zh-CN" altLang="en-US"/>
          </a:p>
        </p:txBody>
      </p:sp>
      <p:sp>
        <p:nvSpPr>
          <p:cNvPr id="1048647" name="Slide Number Placeholder 6"/>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590" name="Title 1"/>
          <p:cNvSpPr>
            <a:spLocks noGrp="1"/>
          </p:cNvSpPr>
          <p:nvPr>
            <p:ph type="title"/>
          </p:nvPr>
        </p:nvSpPr>
        <p:spPr>
          <a:xfrm>
            <a:off x="629841" y="457200"/>
            <a:ext cx="2949178" cy="1600200"/>
          </a:xfrm>
        </p:spPr>
        <p:txBody>
          <a:bodyPr anchor="b"/>
          <a:lstStyle>
            <a:lvl1pPr>
              <a:defRPr sz="3200"/>
            </a:lvl1pPr>
          </a:lstStyle>
          <a:p>
            <a:r>
              <a:rPr lang="en-US" altLang="zh-CN"/>
              <a:t>Click to edit Master title style</a:t>
            </a:r>
            <a:endParaRPr lang="en-US" dirty="0"/>
          </a:p>
        </p:txBody>
      </p:sp>
      <p:sp>
        <p:nvSpPr>
          <p:cNvPr id="1048591"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a:t>Click icon to add picture</a:t>
            </a:r>
            <a:endParaRPr lang="en-US" dirty="0"/>
          </a:p>
        </p:txBody>
      </p:sp>
      <p:sp>
        <p:nvSpPr>
          <p:cNvPr id="1048592"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1048593" name="Date Placeholder 4"/>
          <p:cNvSpPr>
            <a:spLocks noGrp="1"/>
          </p:cNvSpPr>
          <p:nvPr>
            <p:ph type="dt" sz="half" idx="10"/>
          </p:nvPr>
        </p:nvSpPr>
        <p:spPr/>
        <p:txBody>
          <a:bodyPr/>
          <a:lstStyle/>
          <a:p>
            <a:fld id="{70BC1078-46ED-40F9-8930-935BAD7C2B02}" type="datetimeFigureOut">
              <a:rPr lang="zh-CN" altLang="en-US" smtClean="0"/>
              <a:t>2023/8/8</a:t>
            </a:fld>
            <a:endParaRPr lang="zh-CN" altLang="en-US"/>
          </a:p>
        </p:txBody>
      </p:sp>
      <p:sp>
        <p:nvSpPr>
          <p:cNvPr id="1048594" name="Footer Placeholder 5"/>
          <p:cNvSpPr>
            <a:spLocks noGrp="1"/>
          </p:cNvSpPr>
          <p:nvPr>
            <p:ph type="ftr" sz="quarter" idx="11"/>
          </p:nvPr>
        </p:nvSpPr>
        <p:spPr/>
        <p:txBody>
          <a:bodyPr/>
          <a:lstStyle/>
          <a:p>
            <a:endParaRPr lang="zh-CN" altLang="en-US"/>
          </a:p>
        </p:txBody>
      </p:sp>
      <p:sp>
        <p:nvSpPr>
          <p:cNvPr id="1048595" name="Slide Number Placeholder 6"/>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ltLang="zh-CN"/>
              <a:t>Click to edit Master title style</a:t>
            </a:r>
            <a:endParaRPr lang="en-US" dirty="0"/>
          </a:p>
        </p:txBody>
      </p:sp>
      <p:sp>
        <p:nvSpPr>
          <p:cNvPr id="1048577"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578"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BC1078-46ED-40F9-8930-935BAD7C2B02}" type="datetimeFigureOut">
              <a:rPr lang="zh-CN" altLang="en-US" smtClean="0"/>
              <a:t>2023/8/8</a:t>
            </a:fld>
            <a:endParaRPr lang="zh-CN" altLang="en-US"/>
          </a:p>
        </p:txBody>
      </p:sp>
      <p:sp>
        <p:nvSpPr>
          <p:cNvPr id="1048579"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048580"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B52ADC-5BFA-4FBD-BEE2-16096B7F416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jpeg" /><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4" name="Picture 2097163"/>
          <p:cNvPicPr>
            <a:picLocks/>
          </p:cNvPicPr>
          <p:nvPr/>
        </p:nvPicPr>
        <p:blipFill>
          <a:blip r:embed="rId2"/>
          <a:stretch>
            <a:fillRect/>
          </a:stretch>
        </p:blipFill>
        <p:spPr>
          <a:xfrm rot="21596746">
            <a:off x="-3140" y="213636"/>
            <a:ext cx="9144000" cy="6640038"/>
          </a:xfrm>
          <a:prstGeom prst="rect">
            <a:avLst/>
          </a:prstGeom>
        </p:spPr>
      </p:pic>
      <p:pic>
        <p:nvPicPr>
          <p:cNvPr id="2097165" name="Picture 2097164"/>
          <p:cNvPicPr>
            <a:picLocks/>
          </p:cNvPicPr>
          <p:nvPr/>
        </p:nvPicPr>
        <p:blipFill>
          <a:blip r:embed="rId3"/>
          <a:stretch>
            <a:fillRect/>
          </a:stretch>
        </p:blipFill>
        <p:spPr>
          <a:xfrm>
            <a:off x="0" y="4330794"/>
            <a:ext cx="2390339" cy="2527205"/>
          </a:xfrm>
          <a:prstGeom prst="rect">
            <a:avLst/>
          </a:prstGeom>
        </p:spPr>
      </p:pic>
      <p:sp>
        <p:nvSpPr>
          <p:cNvPr id="1048654" name="TextBox 1048653"/>
          <p:cNvSpPr txBox="1"/>
          <p:nvPr/>
        </p:nvSpPr>
        <p:spPr>
          <a:xfrm>
            <a:off x="2571999" y="2845314"/>
            <a:ext cx="4000000" cy="688339"/>
          </a:xfrm>
          <a:prstGeom prst="rect">
            <a:avLst/>
          </a:prstGeom>
        </p:spPr>
        <p:txBody>
          <a:bodyPr wrap="square" rtlCol="0">
            <a:spAutoFit/>
          </a:bodyPr>
          <a:lstStyle/>
          <a:p>
            <a:pPr algn="ctr"/>
            <a:r>
              <a:rPr lang="en-GB" altLang="en-US" sz="4000">
                <a:solidFill>
                  <a:srgbClr val="FFFFFF"/>
                </a:solidFill>
              </a:rPr>
              <a:t>प्रस्तुतकर्ता</a:t>
            </a:r>
            <a:endParaRPr lang="en-GB" sz="2800">
              <a:solidFill>
                <a:srgbClr val="FFFFFF"/>
              </a:solidFill>
            </a:endParaRPr>
          </a:p>
        </p:txBody>
      </p:sp>
      <p:sp>
        <p:nvSpPr>
          <p:cNvPr id="1048657" name="TextBox 1048656"/>
          <p:cNvSpPr txBox="1"/>
          <p:nvPr/>
        </p:nvSpPr>
        <p:spPr>
          <a:xfrm>
            <a:off x="2317400" y="3429000"/>
            <a:ext cx="4611004" cy="2225040"/>
          </a:xfrm>
          <a:prstGeom prst="rect">
            <a:avLst/>
          </a:prstGeom>
        </p:spPr>
        <p:txBody>
          <a:bodyPr wrap="square" rtlCol="0">
            <a:spAutoFit/>
          </a:bodyPr>
          <a:lstStyle/>
          <a:p>
            <a:pPr algn="ctr"/>
            <a:r>
              <a:rPr lang="en-GB" altLang="en-US" sz="3600">
                <a:solidFill>
                  <a:srgbClr val="000000"/>
                </a:solidFill>
              </a:rPr>
              <a:t>डाॅ. गणेश शंकर पांडे </a:t>
            </a:r>
            <a:endParaRPr lang="en-GB" sz="4000">
              <a:solidFill>
                <a:srgbClr val="000000"/>
              </a:solidFill>
            </a:endParaRPr>
          </a:p>
          <a:p>
            <a:pPr algn="ctr"/>
            <a:r>
              <a:rPr lang="en-GB" altLang="en-US" sz="3600">
                <a:solidFill>
                  <a:srgbClr val="000000"/>
                </a:solidFill>
              </a:rPr>
              <a:t>सहा.प्राध्यापक(हिंदी विभाग) </a:t>
            </a:r>
            <a:endParaRPr lang="en-GB" sz="4000">
              <a:solidFill>
                <a:srgbClr val="000000"/>
              </a:solidFill>
            </a:endParaRPr>
          </a:p>
          <a:p>
            <a:pPr algn="ctr"/>
            <a:r>
              <a:rPr lang="en-GB" altLang="en-US" sz="3600">
                <a:solidFill>
                  <a:srgbClr val="000000"/>
                </a:solidFill>
              </a:rPr>
              <a:t>दुर्गा महाविद्यालय </a:t>
            </a:r>
            <a:endParaRPr lang="en-GB" sz="4000">
              <a:solidFill>
                <a:srgbClr val="000000"/>
              </a:solidFill>
            </a:endParaRPr>
          </a:p>
          <a:p>
            <a:pPr algn="ctr"/>
            <a:r>
              <a:rPr lang="en-GB" altLang="en-US" sz="3600">
                <a:solidFill>
                  <a:srgbClr val="000000"/>
                </a:solidFill>
              </a:rPr>
              <a:t>रायपुर (छ. ग.)</a:t>
            </a:r>
            <a:endParaRPr lang="en-GB" sz="2800">
              <a:solidFill>
                <a:srgbClr val="0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6" name="TextBox 1048595"/>
          <p:cNvSpPr txBox="1"/>
          <p:nvPr/>
        </p:nvSpPr>
        <p:spPr>
          <a:xfrm>
            <a:off x="459404" y="336637"/>
            <a:ext cx="8225192" cy="5692139"/>
          </a:xfrm>
          <a:prstGeom prst="rect">
            <a:avLst/>
          </a:prstGeom>
        </p:spPr>
        <p:txBody>
          <a:bodyPr wrap="square" rtlCol="0">
            <a:sp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pPr algn="l"/>
            <a:r>
              <a:rPr lang="en-US" altLang="zh-CN" sz="5400">
                <a:solidFill>
                  <a:srgbClr val="800000"/>
                </a:solidFill>
                <a:latin typeface="Arial"/>
              </a:rPr>
              <a:t>1</a:t>
            </a:r>
            <a:r>
              <a:rPr lang="en-US" altLang="zh-CN" sz="5400">
                <a:solidFill>
                  <a:srgbClr val="FFFF00"/>
                </a:solidFill>
                <a:latin typeface="Arial"/>
              </a:rPr>
              <a:t>. </a:t>
            </a:r>
            <a:r>
              <a:rPr lang="en-US" altLang="zh-CN" sz="5400">
                <a:solidFill>
                  <a:srgbClr val="9933FF"/>
                </a:solidFill>
                <a:latin typeface="Arial"/>
              </a:rPr>
              <a:t>चिंतामणि -  </a:t>
            </a:r>
            <a:r>
              <a:rPr lang="en-US" altLang="zh-CN" sz="5400">
                <a:solidFill>
                  <a:srgbClr val="9933FF"/>
                </a:solidFill>
                <a:cs typeface="Arial"/>
              </a:rPr>
              <a:t>काव्य</a:t>
            </a:r>
            <a:r>
              <a:rPr lang="en-US" altLang="zh-CN" sz="5400">
                <a:solidFill>
                  <a:srgbClr val="9933FF"/>
                </a:solidFill>
                <a:latin typeface="Arial"/>
              </a:rPr>
              <a:t> </a:t>
            </a:r>
            <a:r>
              <a:rPr lang="en-US" altLang="zh-CN" sz="5400">
                <a:solidFill>
                  <a:srgbClr val="9933FF"/>
                </a:solidFill>
                <a:cs typeface="Arial"/>
              </a:rPr>
              <a:t>प्रकाश</a:t>
            </a:r>
            <a:r>
              <a:rPr lang="en-US" altLang="zh-CN" sz="5400">
                <a:solidFill>
                  <a:srgbClr val="9933FF"/>
                </a:solidFill>
                <a:latin typeface="Arial"/>
              </a:rPr>
              <a:t>,</a:t>
            </a:r>
            <a:r>
              <a:rPr lang="zh-CN" altLang="zh-CN" sz="5400">
                <a:solidFill>
                  <a:srgbClr val="9933FF"/>
                </a:solidFill>
                <a:cs typeface="宋体"/>
              </a:rPr>
              <a:t>रस</a:t>
            </a:r>
            <a:r>
              <a:rPr lang="en-US" altLang="zh-CN" sz="5400">
                <a:solidFill>
                  <a:srgbClr val="9933FF"/>
                </a:solidFill>
                <a:latin typeface="Arial"/>
              </a:rPr>
              <a:t> </a:t>
            </a:r>
            <a:r>
              <a:rPr lang="zh-CN" altLang="zh-CN" sz="5400">
                <a:solidFill>
                  <a:srgbClr val="9933FF"/>
                </a:solidFill>
                <a:cs typeface="宋体"/>
              </a:rPr>
              <a:t>विलास</a:t>
            </a:r>
            <a:r>
              <a:rPr lang="en-US" altLang="zh-CN" sz="5400">
                <a:solidFill>
                  <a:srgbClr val="9933FF"/>
                </a:solidFill>
                <a:latin typeface="Arial"/>
              </a:rPr>
              <a:t> </a:t>
            </a:r>
            <a:endParaRPr lang="en-US" sz="6000">
              <a:solidFill>
                <a:srgbClr val="9933FF"/>
              </a:solidFill>
            </a:endParaRPr>
          </a:p>
          <a:p>
            <a:pPr algn="l"/>
            <a:r>
              <a:rPr lang="en-US" altLang="zh-CN" sz="5400">
                <a:solidFill>
                  <a:srgbClr val="993300"/>
                </a:solidFill>
                <a:latin typeface="Arial"/>
              </a:rPr>
              <a:t>2.</a:t>
            </a:r>
            <a:r>
              <a:rPr lang="en-US" altLang="zh-CN" sz="5400">
                <a:solidFill>
                  <a:srgbClr val="9933FF"/>
                </a:solidFill>
                <a:latin typeface="Arial"/>
              </a:rPr>
              <a:t>  </a:t>
            </a:r>
            <a:r>
              <a:rPr lang="zh-CN" altLang="zh-CN" sz="5400">
                <a:solidFill>
                  <a:srgbClr val="9933FF"/>
                </a:solidFill>
                <a:cs typeface="宋体"/>
              </a:rPr>
              <a:t>देव</a:t>
            </a:r>
            <a:r>
              <a:rPr lang="en-US" altLang="zh-CN" sz="5400">
                <a:solidFill>
                  <a:srgbClr val="9933FF"/>
                </a:solidFill>
                <a:latin typeface="Arial"/>
              </a:rPr>
              <a:t> -  </a:t>
            </a:r>
            <a:r>
              <a:rPr lang="zh-CN" altLang="zh-CN" sz="5400">
                <a:solidFill>
                  <a:srgbClr val="9933FF"/>
                </a:solidFill>
                <a:latin typeface="Arial"/>
              </a:rPr>
              <a:t>देव</a:t>
            </a:r>
            <a:r>
              <a:rPr lang="en-US" altLang="zh-CN" sz="5400">
                <a:solidFill>
                  <a:srgbClr val="9933FF"/>
                </a:solidFill>
                <a:latin typeface="Arial"/>
              </a:rPr>
              <a:t> </a:t>
            </a:r>
            <a:r>
              <a:rPr lang="zh-CN" altLang="zh-CN" sz="5400">
                <a:solidFill>
                  <a:srgbClr val="9933FF"/>
                </a:solidFill>
                <a:latin typeface="Arial"/>
              </a:rPr>
              <a:t>शतक</a:t>
            </a:r>
            <a:r>
              <a:rPr lang="en-US" altLang="zh-CN" sz="5400">
                <a:solidFill>
                  <a:srgbClr val="9933FF"/>
                </a:solidFill>
                <a:latin typeface="Arial"/>
              </a:rPr>
              <a:t>, </a:t>
            </a:r>
            <a:r>
              <a:rPr lang="zh-CN" altLang="zh-CN" sz="5400">
                <a:solidFill>
                  <a:srgbClr val="9933FF"/>
                </a:solidFill>
                <a:latin typeface="Arial"/>
              </a:rPr>
              <a:t>भाव</a:t>
            </a:r>
            <a:r>
              <a:rPr lang="en-US" altLang="zh-CN" sz="5400">
                <a:solidFill>
                  <a:srgbClr val="9933FF"/>
                </a:solidFill>
                <a:latin typeface="Arial"/>
              </a:rPr>
              <a:t> </a:t>
            </a:r>
            <a:r>
              <a:rPr lang="zh-CN" altLang="zh-CN" sz="5400">
                <a:solidFill>
                  <a:srgbClr val="9933FF"/>
                </a:solidFill>
                <a:latin typeface="Arial"/>
              </a:rPr>
              <a:t>विलास </a:t>
            </a:r>
            <a:endParaRPr lang="en-US" sz="6000">
              <a:solidFill>
                <a:srgbClr val="9933FF"/>
              </a:solidFill>
            </a:endParaRPr>
          </a:p>
          <a:p>
            <a:pPr algn="l"/>
            <a:r>
              <a:rPr lang="en-US" altLang="zh-CN" sz="5400">
                <a:solidFill>
                  <a:srgbClr val="993300"/>
                </a:solidFill>
                <a:latin typeface="Arial"/>
              </a:rPr>
              <a:t>3. </a:t>
            </a:r>
            <a:r>
              <a:rPr lang="en-US" altLang="zh-CN" sz="5400">
                <a:solidFill>
                  <a:srgbClr val="9933FF"/>
                </a:solidFill>
                <a:latin typeface="Arial"/>
              </a:rPr>
              <a:t>बिहारी-  बिहारी सतसई</a:t>
            </a:r>
            <a:endParaRPr lang="en-US" sz="6000">
              <a:solidFill>
                <a:srgbClr val="9933FF"/>
              </a:solidFill>
            </a:endParaRPr>
          </a:p>
          <a:p>
            <a:pPr algn="l"/>
            <a:r>
              <a:rPr lang="en-US" altLang="zh-CN" sz="5400">
                <a:solidFill>
                  <a:srgbClr val="993300"/>
                </a:solidFill>
                <a:latin typeface="Arial"/>
              </a:rPr>
              <a:t>4</a:t>
            </a:r>
            <a:r>
              <a:rPr lang="en-US" altLang="zh-CN" sz="5400">
                <a:solidFill>
                  <a:srgbClr val="9933FF"/>
                </a:solidFill>
                <a:latin typeface="Arial"/>
              </a:rPr>
              <a:t>.  घनानंद - सुजान </a:t>
            </a:r>
            <a:r>
              <a:rPr lang="zh-CN" altLang="zh-CN" sz="5400">
                <a:solidFill>
                  <a:srgbClr val="9933FF"/>
                </a:solidFill>
                <a:latin typeface="Arial"/>
              </a:rPr>
              <a:t>हित</a:t>
            </a:r>
            <a:r>
              <a:rPr lang="en-US" altLang="zh-CN" sz="5400">
                <a:solidFill>
                  <a:srgbClr val="9933FF"/>
                </a:solidFill>
                <a:latin typeface="Arial"/>
              </a:rPr>
              <a:t> </a:t>
            </a:r>
            <a:r>
              <a:rPr lang="zh-CN" altLang="zh-CN" sz="5400">
                <a:solidFill>
                  <a:srgbClr val="9933FF"/>
                </a:solidFill>
                <a:latin typeface="Arial"/>
              </a:rPr>
              <a:t>प्रबंध</a:t>
            </a:r>
            <a:r>
              <a:rPr lang="en-US" altLang="zh-CN" sz="5400">
                <a:solidFill>
                  <a:srgbClr val="9933FF"/>
                </a:solidFill>
                <a:latin typeface="Arial"/>
              </a:rPr>
              <a:t>, </a:t>
            </a:r>
            <a:r>
              <a:rPr lang="zh-CN" altLang="zh-CN" sz="5400">
                <a:solidFill>
                  <a:srgbClr val="9933FF"/>
                </a:solidFill>
                <a:latin typeface="Arial"/>
              </a:rPr>
              <a:t>इश्कलता</a:t>
            </a:r>
            <a:r>
              <a:rPr lang="en-US" altLang="zh-CN" sz="5400">
                <a:solidFill>
                  <a:srgbClr val="9933FF"/>
                </a:solidFill>
                <a:latin typeface="Arial"/>
              </a:rPr>
              <a:t> </a:t>
            </a:r>
            <a:endParaRPr lang="en-US" sz="6000">
              <a:solidFill>
                <a:srgbClr val="9933FF"/>
              </a:solidFill>
            </a:endParaRPr>
          </a:p>
          <a:p>
            <a:pPr algn="l"/>
            <a:r>
              <a:rPr lang="en-US" altLang="zh-CN" sz="5400">
                <a:solidFill>
                  <a:srgbClr val="993300"/>
                </a:solidFill>
                <a:latin typeface="Arial"/>
              </a:rPr>
              <a:t>5. </a:t>
            </a:r>
            <a:r>
              <a:rPr lang="zh-CN" altLang="zh-CN" sz="5400">
                <a:solidFill>
                  <a:srgbClr val="9933FF"/>
                </a:solidFill>
                <a:latin typeface="Arial"/>
              </a:rPr>
              <a:t>बोधा</a:t>
            </a:r>
            <a:r>
              <a:rPr lang="en-US" altLang="zh-CN" sz="5400">
                <a:solidFill>
                  <a:srgbClr val="9933FF"/>
                </a:solidFill>
                <a:latin typeface="Arial"/>
              </a:rPr>
              <a:t>-  </a:t>
            </a:r>
            <a:r>
              <a:rPr lang="zh-CN" altLang="zh-CN" sz="5400">
                <a:solidFill>
                  <a:srgbClr val="9933FF"/>
                </a:solidFill>
                <a:latin typeface="Arial"/>
              </a:rPr>
              <a:t>विरह</a:t>
            </a:r>
            <a:r>
              <a:rPr lang="en-US" altLang="zh-CN" sz="5400">
                <a:solidFill>
                  <a:srgbClr val="9933FF"/>
                </a:solidFill>
                <a:latin typeface="Arial"/>
              </a:rPr>
              <a:t> </a:t>
            </a:r>
            <a:r>
              <a:rPr lang="zh-CN" altLang="zh-CN" sz="5400">
                <a:solidFill>
                  <a:srgbClr val="9933FF"/>
                </a:solidFill>
                <a:latin typeface="Arial"/>
              </a:rPr>
              <a:t>वारीश</a:t>
            </a:r>
            <a:r>
              <a:rPr lang="en-US" altLang="zh-CN" sz="5400">
                <a:solidFill>
                  <a:srgbClr val="9933FF"/>
                </a:solidFill>
                <a:latin typeface="Arial"/>
              </a:rPr>
              <a:t>, इ</a:t>
            </a:r>
            <a:r>
              <a:rPr lang="zh-CN" altLang="zh-CN" sz="5400">
                <a:solidFill>
                  <a:srgbClr val="9933FF"/>
                </a:solidFill>
                <a:latin typeface="Arial"/>
              </a:rPr>
              <a:t>श्क</a:t>
            </a:r>
            <a:r>
              <a:rPr lang="en-US" altLang="zh-CN" sz="5400">
                <a:solidFill>
                  <a:srgbClr val="9933FF"/>
                </a:solidFill>
                <a:latin typeface="Arial"/>
              </a:rPr>
              <a:t>नामा</a:t>
            </a:r>
            <a:r>
              <a:rPr lang="en-US" altLang="zh-CN" sz="2800">
                <a:solidFill>
                  <a:srgbClr val="000000"/>
                </a:solidFill>
                <a:latin typeface="Arial"/>
              </a:rPr>
              <a:t> </a:t>
            </a:r>
            <a:endParaRPr lang="en-US" sz="280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3" name="Picture 2097162"/>
          <p:cNvPicPr>
            <a:picLocks/>
          </p:cNvPicPr>
          <p:nvPr/>
        </p:nvPicPr>
        <p:blipFill>
          <a:blip r:embed="rId2"/>
          <a:srcRect t="3580" r="2152" b="9877"/>
          <a:stretch>
            <a:fillRect/>
          </a:stretch>
        </p:blipFill>
        <p:spPr>
          <a:xfrm>
            <a:off x="869268" y="432009"/>
            <a:ext cx="7626025" cy="59541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4" name="TextBox 1048583"/>
          <p:cNvSpPr txBox="1"/>
          <p:nvPr/>
        </p:nvSpPr>
        <p:spPr>
          <a:xfrm>
            <a:off x="298971" y="792481"/>
            <a:ext cx="8546057" cy="5755640"/>
          </a:xfrm>
          <a:prstGeom prst="rect">
            <a:avLst/>
          </a:prstGeom>
        </p:spPr>
        <p:txBody>
          <a:bodyPr wrap="square" rtlCol="0">
            <a:spAutoFit/>
          </a:bodyPr>
          <a:lstStyle/>
          <a:p>
            <a:pPr algn="ctr"/>
            <a:r>
              <a:rPr lang="zh-CN" sz="6000">
                <a:solidFill>
                  <a:srgbClr val="000000"/>
                </a:solidFill>
              </a:rPr>
              <a:t>हिंदी साहित्य </a:t>
            </a:r>
            <a:r>
              <a:rPr lang="en-US" sz="6000">
                <a:solidFill>
                  <a:srgbClr val="000000"/>
                </a:solidFill>
              </a:rPr>
              <a:t>का इतिहास </a:t>
            </a:r>
            <a:r>
              <a:rPr lang="en-US" sz="2800">
                <a:solidFill>
                  <a:srgbClr val="0070C0"/>
                </a:solidFill>
              </a:rPr>
              <a:t>
</a:t>
            </a:r>
            <a:r>
              <a:rPr lang="en-US" sz="3200">
                <a:solidFill>
                  <a:srgbClr val="98CC00"/>
                </a:solidFill>
              </a:rPr>
              <a:t>हिंदी कविता का इतिहास लगभग 1000 वर्ष पुराना है ।आचार्य रामचंद्र शुक्ल ने संवत 1050 से हिंदी साहित्य के इतिहास का श्रीगणेश माना है।
हिंदी साहित्य के इतिहास को चार युगों में बांँटा गया है-</a:t>
            </a:r>
            <a:endParaRPr lang="en-US" sz="2800">
              <a:solidFill>
                <a:srgbClr val="98CC00"/>
              </a:solidFill>
            </a:endParaRPr>
          </a:p>
          <a:p>
            <a:pPr algn="ctr"/>
            <a:r>
              <a:rPr lang="en-US" sz="3200">
                <a:solidFill>
                  <a:srgbClr val="98CC00"/>
                </a:solidFill>
              </a:rPr>
              <a:t>
1. आदिकाल (वीरगाथा काल) संवत 1050 से-1375 तक 
2. भक्ति काल (पूर्व मध्यकाल) संवत 1375 से 1700 तक
3. रीतिकाल (उत्तर मध्यकाल) संवत 1700 से 1900 तक
4. आधुनिक काल (गद्य काल) संवत 1900 से अब तक</a:t>
            </a:r>
            <a:endParaRPr lang="en-US" sz="2800">
              <a:solidFill>
                <a:srgbClr val="98CC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4" name="Picture 2097153"/>
          <p:cNvPicPr>
            <a:picLocks/>
          </p:cNvPicPr>
          <p:nvPr/>
        </p:nvPicPr>
        <p:blipFill>
          <a:blip r:embed="rId2"/>
          <a:srcRect l="14570" t="14548" r="13576" b="17384"/>
          <a:stretch>
            <a:fillRect/>
          </a:stretch>
        </p:blipFill>
        <p:spPr>
          <a:xfrm>
            <a:off x="617473" y="383143"/>
            <a:ext cx="8526526" cy="609171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5" name="TextBox 1048584"/>
          <p:cNvSpPr txBox="1"/>
          <p:nvPr/>
        </p:nvSpPr>
        <p:spPr>
          <a:xfrm>
            <a:off x="759703" y="351390"/>
            <a:ext cx="7624594" cy="6174739"/>
          </a:xfrm>
          <a:prstGeom prst="rect">
            <a:avLst/>
          </a:prstGeom>
        </p:spPr>
        <p:txBody>
          <a:bodyPr wrap="square" rtlCol="0">
            <a:spAutoFit/>
          </a:bodyPr>
          <a:lstStyle/>
          <a:p>
            <a:pPr marL="0" indent="0" algn="l">
              <a:buNone/>
            </a:pPr>
            <a:r>
              <a:rPr lang="en-US" altLang="zh-CN" sz="5400">
                <a:solidFill>
                  <a:srgbClr val="993300"/>
                </a:solidFill>
              </a:rPr>
              <a:t>      </a:t>
            </a:r>
            <a:r>
              <a:rPr lang="en-US" sz="5400">
                <a:solidFill>
                  <a:srgbClr val="993300"/>
                </a:solidFill>
              </a:rPr>
              <a:t>आदिकाल की विशेषताएँ</a:t>
            </a:r>
            <a:endParaRPr lang="en-US" sz="3200">
              <a:solidFill>
                <a:srgbClr val="3399FF"/>
              </a:solidFill>
            </a:endParaRPr>
          </a:p>
          <a:p>
            <a:pPr marL="0" indent="0" algn="l">
              <a:buNone/>
            </a:pPr>
            <a:r>
              <a:rPr lang="en-US" altLang="zh-CN" sz="4400">
                <a:solidFill>
                  <a:srgbClr val="3399FF"/>
                </a:solidFill>
              </a:rPr>
              <a:t>1.</a:t>
            </a:r>
            <a:r>
              <a:rPr lang="en-US" sz="4400">
                <a:solidFill>
                  <a:srgbClr val="3399FF"/>
                </a:solidFill>
              </a:rPr>
              <a:t>वीर रस की प्रधानता।
</a:t>
            </a:r>
            <a:r>
              <a:rPr lang="en-US" altLang="zh-CN" sz="4400">
                <a:solidFill>
                  <a:srgbClr val="3399FF"/>
                </a:solidFill>
              </a:rPr>
              <a:t>2.</a:t>
            </a:r>
            <a:r>
              <a:rPr lang="en-US" sz="4400">
                <a:solidFill>
                  <a:srgbClr val="3399FF"/>
                </a:solidFill>
              </a:rPr>
              <a:t>युद्धों का सजीव चित्रण।
</a:t>
            </a:r>
            <a:r>
              <a:rPr lang="en-US" altLang="zh-CN" sz="4400">
                <a:solidFill>
                  <a:srgbClr val="3399FF"/>
                </a:solidFill>
              </a:rPr>
              <a:t>3.</a:t>
            </a:r>
            <a:r>
              <a:rPr lang="en-US" sz="4400">
                <a:solidFill>
                  <a:srgbClr val="3399FF"/>
                </a:solidFill>
              </a:rPr>
              <a:t>ऐतिहासिक घटनाओं का चित्रण।
</a:t>
            </a:r>
            <a:r>
              <a:rPr lang="en-US" altLang="zh-CN" sz="4400">
                <a:solidFill>
                  <a:srgbClr val="3399FF"/>
                </a:solidFill>
              </a:rPr>
              <a:t>4.</a:t>
            </a:r>
            <a:r>
              <a:rPr lang="en-US" sz="4400">
                <a:solidFill>
                  <a:srgbClr val="3399FF"/>
                </a:solidFill>
              </a:rPr>
              <a:t>श्रृंगार एवं अन्य रसों का समावेश।
</a:t>
            </a:r>
            <a:r>
              <a:rPr lang="en-US" altLang="zh-CN" sz="4400">
                <a:solidFill>
                  <a:srgbClr val="3399FF"/>
                </a:solidFill>
              </a:rPr>
              <a:t>5.</a:t>
            </a:r>
            <a:r>
              <a:rPr lang="en-US" sz="4400">
                <a:solidFill>
                  <a:srgbClr val="3399FF"/>
                </a:solidFill>
              </a:rPr>
              <a:t>प्राकृत, अपभ्रंश, डिंगल एवं पिंगल भाषा का प्रयोग।
</a:t>
            </a:r>
            <a:r>
              <a:rPr lang="en-US" altLang="zh-CN" sz="4400">
                <a:solidFill>
                  <a:srgbClr val="3399FF"/>
                </a:solidFill>
              </a:rPr>
              <a:t>6.</a:t>
            </a:r>
            <a:r>
              <a:rPr lang="en-US" sz="4400">
                <a:solidFill>
                  <a:srgbClr val="3399FF"/>
                </a:solidFill>
              </a:rPr>
              <a:t>आश्रयदाताओं की प्रशंसा एवं उनका गान।</a:t>
            </a:r>
            <a:endParaRPr lang="en-US" sz="3200">
              <a:solidFill>
                <a:srgbClr val="3399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6" name="TextBox 1048585"/>
          <p:cNvSpPr txBox="1"/>
          <p:nvPr/>
        </p:nvSpPr>
        <p:spPr>
          <a:xfrm>
            <a:off x="363455" y="137161"/>
            <a:ext cx="8225185" cy="6377939"/>
          </a:xfrm>
          <a:prstGeom prst="rect">
            <a:avLst/>
          </a:prstGeom>
        </p:spPr>
        <p:txBody>
          <a:bodyPr wrap="square" rtlCol="0">
            <a:spAutoFit/>
          </a:bodyPr>
          <a:lstStyle/>
          <a:p>
            <a:pPr algn="l"/>
            <a:r>
              <a:rPr lang="en-US" altLang="zh-CN" sz="4800">
                <a:solidFill>
                  <a:srgbClr val="C00000"/>
                </a:solidFill>
              </a:rPr>
              <a:t>             </a:t>
            </a:r>
            <a:r>
              <a:rPr lang="zh-CN" altLang="zh-CN" sz="3600">
                <a:solidFill>
                  <a:srgbClr val="FFC000"/>
                </a:solidFill>
              </a:rPr>
              <a:t>आदिकालीन</a:t>
            </a:r>
            <a:r>
              <a:rPr lang="en-US" altLang="zh-CN" sz="3600">
                <a:solidFill>
                  <a:srgbClr val="FFC000"/>
                </a:solidFill>
              </a:rPr>
              <a:t> </a:t>
            </a:r>
            <a:r>
              <a:rPr lang="zh-CN" altLang="zh-CN" sz="3600">
                <a:solidFill>
                  <a:srgbClr val="FFC000"/>
                </a:solidFill>
              </a:rPr>
              <a:t>साहित्य </a:t>
            </a:r>
            <a:r>
              <a:rPr lang="en-US" sz="2000">
                <a:solidFill>
                  <a:srgbClr val="000000"/>
                </a:solidFill>
              </a:rPr>
              <a:t>
</a:t>
            </a:r>
            <a:r>
              <a:rPr lang="en-US" sz="3600">
                <a:solidFill>
                  <a:srgbClr val="C0C0C0"/>
                </a:solidFill>
              </a:rPr>
              <a:t>1.सिद्ध साहित्य </a:t>
            </a:r>
            <a:r>
              <a:rPr lang="en-US" sz="3200">
                <a:solidFill>
                  <a:srgbClr val="FFCB00"/>
                </a:solidFill>
              </a:rPr>
              <a:t>
कवि- सरहपा( दोहाकोष)
</a:t>
            </a:r>
            <a:r>
              <a:rPr lang="en-US" sz="3600">
                <a:solidFill>
                  <a:srgbClr val="C0C0C0"/>
                </a:solidFill>
              </a:rPr>
              <a:t>2. जैन साहित्य</a:t>
            </a:r>
            <a:r>
              <a:rPr lang="en-US" sz="3200">
                <a:solidFill>
                  <a:srgbClr val="FFCB00"/>
                </a:solidFill>
              </a:rPr>
              <a:t>
कवि- देवसेन (श्रावकाचार)
</a:t>
            </a:r>
            <a:r>
              <a:rPr lang="en-US" sz="3600">
                <a:solidFill>
                  <a:srgbClr val="C0C0C0"/>
                </a:solidFill>
              </a:rPr>
              <a:t>3. नाथ साहित्य
</a:t>
            </a:r>
            <a:r>
              <a:rPr lang="en-US" sz="3200">
                <a:solidFill>
                  <a:srgbClr val="FFCB00"/>
                </a:solidFill>
              </a:rPr>
              <a:t> कवि - गोरखनाथ ( गोरखबाणी)
</a:t>
            </a:r>
            <a:r>
              <a:rPr lang="en-US" sz="3600">
                <a:solidFill>
                  <a:srgbClr val="C0C0C0"/>
                </a:solidFill>
              </a:rPr>
              <a:t>4. रासो साहित्य </a:t>
            </a:r>
            <a:r>
              <a:rPr lang="en-US" sz="3200">
                <a:solidFill>
                  <a:srgbClr val="FFCB00"/>
                </a:solidFill>
              </a:rPr>
              <a:t>
कवि - चंदबरदाई (पृथ्वीराज रासो)
</a:t>
            </a:r>
            <a:r>
              <a:rPr lang="en-US" sz="3600">
                <a:solidFill>
                  <a:srgbClr val="C0C0C0"/>
                </a:solidFill>
              </a:rPr>
              <a:t>अन्य रचनाएं एवं कवि </a:t>
            </a:r>
            <a:r>
              <a:rPr lang="en-US" sz="3200">
                <a:solidFill>
                  <a:srgbClr val="FFCB00"/>
                </a:solidFill>
              </a:rPr>
              <a:t>
5.विद्यापति (कीर्तिलता, कीर्तिपताका) </a:t>
            </a:r>
            <a:endParaRPr lang="en-US" sz="2800">
              <a:solidFill>
                <a:srgbClr val="FFCB00"/>
              </a:solidFill>
            </a:endParaRPr>
          </a:p>
          <a:p>
            <a:pPr algn="l"/>
            <a:r>
              <a:rPr lang="en-US" sz="3200">
                <a:solidFill>
                  <a:srgbClr val="FFCB00"/>
                </a:solidFill>
              </a:rPr>
              <a:t>6.अमीर खुसरो (पहेलियां)</a:t>
            </a:r>
            <a:endParaRPr lang="en-US" sz="2800">
              <a:solidFill>
                <a:srgbClr val="FFCB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5" name="Picture 2097154"/>
          <p:cNvPicPr>
            <a:picLocks/>
          </p:cNvPicPr>
          <p:nvPr/>
        </p:nvPicPr>
        <p:blipFill>
          <a:blip r:embed="rId2"/>
          <a:srcRect l="25662" t="17219" r="23179" b="12252"/>
          <a:stretch>
            <a:fillRect/>
          </a:stretch>
        </p:blipFill>
        <p:spPr>
          <a:xfrm rot="13875">
            <a:off x="180248" y="1008756"/>
            <a:ext cx="8783503" cy="484048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6" name="Picture 2097155"/>
          <p:cNvPicPr>
            <a:picLocks/>
          </p:cNvPicPr>
          <p:nvPr/>
        </p:nvPicPr>
        <p:blipFill>
          <a:blip r:embed="rId2"/>
          <a:stretch>
            <a:fillRect/>
          </a:stretch>
        </p:blipFill>
        <p:spPr>
          <a:xfrm>
            <a:off x="100761" y="156362"/>
            <a:ext cx="8915307" cy="659573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7" name="TextBox 1048586"/>
          <p:cNvSpPr txBox="1"/>
          <p:nvPr/>
        </p:nvSpPr>
        <p:spPr>
          <a:xfrm>
            <a:off x="2101208" y="322960"/>
            <a:ext cx="5481744" cy="624840"/>
          </a:xfrm>
          <a:prstGeom prst="rect">
            <a:avLst/>
          </a:prstGeom>
        </p:spPr>
        <p:txBody>
          <a:bodyPr wrap="square" rtlCol="0">
            <a:spAutoFit/>
          </a:bodyPr>
          <a:lstStyle/>
          <a:p>
            <a:pPr algn="ctr"/>
            <a:r>
              <a:rPr lang="en-US" sz="3600">
                <a:solidFill>
                  <a:srgbClr val="800000"/>
                </a:solidFill>
              </a:rPr>
              <a:t>रीतिकाल(1700-1900 ई. तक)</a:t>
            </a:r>
          </a:p>
        </p:txBody>
      </p:sp>
      <p:sp>
        <p:nvSpPr>
          <p:cNvPr id="1048588" name="TextBox 1048587"/>
          <p:cNvSpPr txBox="1"/>
          <p:nvPr/>
        </p:nvSpPr>
        <p:spPr>
          <a:xfrm>
            <a:off x="292280" y="1177479"/>
            <a:ext cx="8104568" cy="2021841"/>
          </a:xfrm>
          <a:prstGeom prst="rect">
            <a:avLst/>
          </a:prstGeom>
        </p:spPr>
        <p:txBody>
          <a:bodyPr wrap="square" rtlCol="0">
            <a:spAutoFit/>
          </a:bodyPr>
          <a:lstStyle/>
          <a:p>
            <a:pPr algn="l"/>
            <a:r>
              <a:rPr lang="en-US" sz="3200">
                <a:solidFill>
                  <a:srgbClr val="FF9900"/>
                </a:solidFill>
              </a:rPr>
              <a:t>काव्य में विशिष्ट रचना पद्धति को रीति कहा गया। आचार्य वामन ने ’विशिष्ट पद रचना रीति’ कहकर इंगित किया कि रीति काव्य वह काव्य है, जिसकी रचना विशिष्ट पद्धति अथवा नियमों के आधार पर की गई है।</a:t>
            </a:r>
            <a:endParaRPr lang="en-US" sz="2800">
              <a:solidFill>
                <a:srgbClr val="FF9900"/>
              </a:solidFill>
            </a:endParaRPr>
          </a:p>
        </p:txBody>
      </p:sp>
      <p:sp>
        <p:nvSpPr>
          <p:cNvPr id="1048589" name="TextBox 1048588"/>
          <p:cNvSpPr txBox="1"/>
          <p:nvPr/>
        </p:nvSpPr>
        <p:spPr>
          <a:xfrm>
            <a:off x="1013780" y="3428999"/>
            <a:ext cx="7116440" cy="3075940"/>
          </a:xfrm>
          <a:prstGeom prst="rect">
            <a:avLst/>
          </a:prstGeom>
        </p:spPr>
        <p:txBody>
          <a:bodyPr wrap="square" rtlCol="0">
            <a:spAutoFit/>
          </a:bodyPr>
          <a:lstStyle/>
          <a:p>
            <a:pPr algn="ctr"/>
            <a:r>
              <a:rPr lang="en-US" sz="4000">
                <a:solidFill>
                  <a:srgbClr val="FF6600"/>
                </a:solidFill>
              </a:rPr>
              <a:t>विभिन्न विद्वानों ने रीतिकाल को  विभिन्न नामों से पुकारा। यथा- मिश्रबन्धु (अलंकृत-काल), विश्वनाथ प्रसाद मिश्र (श्रृंगार काल), आचार्य रामचन्द्र शुक्ल (रीतिकाल)।</a:t>
            </a:r>
            <a:endParaRPr lang="en-US" sz="2800">
              <a:solidFill>
                <a:srgbClr val="FF66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7" name="Picture 2097156"/>
          <p:cNvPicPr>
            <a:picLocks/>
          </p:cNvPicPr>
          <p:nvPr/>
        </p:nvPicPr>
        <p:blipFill>
          <a:blip r:embed="rId2"/>
          <a:srcRect l="3477" t="3148" r="5385" b="4372"/>
          <a:stretch>
            <a:fillRect/>
          </a:stretch>
        </p:blipFill>
        <p:spPr>
          <a:xfrm>
            <a:off x="231876" y="305920"/>
            <a:ext cx="8708678" cy="624615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11</Slides>
  <Notes>0</Notes>
  <HiddenSlides>0</HiddenSlide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vivo 1716</dc:creator>
  <cp:lastModifiedBy>Richa H Chauhan</cp:lastModifiedBy>
  <cp:revision>1</cp:revision>
  <dcterms:created xsi:type="dcterms:W3CDTF">2015-05-10T13:30:45Z</dcterms:created>
  <dcterms:modified xsi:type="dcterms:W3CDTF">2023-08-08T18:11:02Z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8ee227a66cbe40ac97408cfc18057e79</vt:lpwstr>
  </property>
</Properties>
</file>