
<file path=[Content_Types].xml><?xml version="1.0" encoding="utf-8"?>
<Types xmlns="http://schemas.openxmlformats.org/package/2006/content-types">
  <Override PartName="/ppt/slides/slide29.xml" ContentType="application/vnd.openxmlformats-officedocument.presentationml.slide+xml"/>
  <Override PartName="/ppt/diagrams/drawing2.xml" ContentType="application/vnd.ms-office.drawingml.diagramDrawing+xml"/>
  <Override PartName="/ppt/notesSlides/notesSlide2.xml" ContentType="application/vnd.openxmlformats-officedocument.presentationml.notesSlide+xml"/>
  <Override PartName="/ppt/diagrams/data17.xml" ContentType="application/vnd.openxmlformats-officedocument.drawingml.diagramData+xml"/>
  <Override PartName="/ppt/slides/slide4.xml" ContentType="application/vnd.openxmlformats-officedocument.presentationml.slide+xml"/>
  <Override PartName="/ppt/slides/slide18.xml" ContentType="application/vnd.openxmlformats-officedocument.presentationml.slide+xml"/>
  <Override PartName="/ppt/slideLayouts/slideLayout6.xml" ContentType="application/vnd.openxmlformats-officedocument.presentationml.slideLayout+xml"/>
  <Override PartName="/ppt/diagrams/quickStyle2.xml" ContentType="application/vnd.openxmlformats-officedocument.drawingml.diagramStyle+xml"/>
  <Override PartName="/ppt/diagrams/colors11.xml" ContentType="application/vnd.openxmlformats-officedocument.drawingml.diagramColors+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diagrams/layout9.xml" ContentType="application/vnd.openxmlformats-officedocument.drawingml.diagramLayout+xml"/>
  <Override PartName="/ppt/diagrams/data13.xml" ContentType="application/vnd.openxmlformats-officedocument.drawingml.diagramData+xml"/>
  <Default Extension="xml" ContentType="application/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diagrams/quickStyle17.xml" ContentType="application/vnd.openxmlformats-officedocument.drawingml.diagramStyl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diagrams/layout5.xml" ContentType="application/vnd.openxmlformats-officedocument.drawingml.diagramLayout+xml"/>
  <Override PartName="/ppt/diagrams/data6.xml" ContentType="application/vnd.openxmlformats-officedocument.drawingml.diagramData+xml"/>
  <Override PartName="/ppt/diagrams/layout17.xml" ContentType="application/vnd.openxmlformats-officedocument.drawingml.diagramLayout+xml"/>
  <Override PartName="/ppt/diagrams/colors8.xml" ContentType="application/vnd.openxmlformats-officedocument.drawingml.diagramColors+xml"/>
  <Override PartName="/ppt/diagrams/quickStyle13.xml" ContentType="application/vnd.openxmlformats-officedocument.drawingml.diagramStyle+xml"/>
  <Override PartName="/ppt/diagrams/drawing14.xml" ContentType="application/vnd.ms-office.drawingml.diagramDrawing+xml"/>
  <Override PartName="/ppt/diagrams/layout1.xml" ContentType="application/vnd.openxmlformats-officedocument.drawingml.diagramLayout+xml"/>
  <Override PartName="/ppt/diagrams/data2.xml" ContentType="application/vnd.openxmlformats-officedocument.drawingml.diagramData+xml"/>
  <Override PartName="/ppt/diagrams/drawing7.xml" ContentType="application/vnd.ms-office.drawingml.diagramDrawing+xml"/>
  <Override PartName="/ppt/diagrams/layout13.xml" ContentType="application/vnd.openxmlformats-officedocument.drawingml.diagramLayout+xml"/>
  <Override PartName="/ppt/slides/slide9.xml" ContentType="application/vnd.openxmlformats-officedocument.presentationml.slide+xml"/>
  <Override PartName="/ppt/viewProps.xml" ContentType="application/vnd.openxmlformats-officedocument.presentationml.viewProps+xml"/>
  <Override PartName="/ppt/diagrams/colors4.xml" ContentType="application/vnd.openxmlformats-officedocument.drawingml.diagramColors+xml"/>
  <Override PartName="/ppt/diagrams/quickStyle7.xml" ContentType="application/vnd.openxmlformats-officedocument.drawingml.diagramStyle+xml"/>
  <Override PartName="/ppt/diagrams/drawing10.xml" ContentType="application/vnd.ms-office.drawingml.diagramDrawing+xml"/>
  <Override PartName="/ppt/diagrams/colors16.xml" ContentType="application/vnd.openxmlformats-officedocument.drawingml.diagramColor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diagrams/drawing3.xml" ContentType="application/vnd.ms-office.drawingml.diagramDrawing+xml"/>
  <Override PartName="/ppt/diagrams/colors12.xml" ContentType="application/vnd.openxmlformats-officedocument.drawingml.diagramColors+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diagrams/quickStyle3.xml" ContentType="application/vnd.openxmlformats-officedocument.drawingml.diagramStyle+xml"/>
  <Override PartName="/ppt/diagrams/colors10.xml" ContentType="application/vnd.openxmlformats-officedocument.drawingml.diagramColors+xml"/>
  <Override PartName="/ppt/diagrams/data14.xml" ContentType="application/vnd.openxmlformats-officedocument.drawingml.diagramData+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Default Extension="jpeg" ContentType="image/jpeg"/>
  <Override PartName="/ppt/slideLayouts/slideLayout3.xml" ContentType="application/vnd.openxmlformats-officedocument.presentationml.slideLayout+xml"/>
  <Override PartName="/ppt/diagrams/quickStyle1.xml" ContentType="application/vnd.openxmlformats-officedocument.drawingml.diagramStyle+xml"/>
  <Override PartName="/ppt/diagrams/layout8.xml" ContentType="application/vnd.openxmlformats-officedocument.drawingml.diagramLayout+xml"/>
  <Override PartName="/ppt/diagrams/data12.xml" ContentType="application/vnd.openxmlformats-officedocument.drawingml.diagramData+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diagrams/layout6.xml" ContentType="application/vnd.openxmlformats-officedocument.drawingml.diagramLayout+xml"/>
  <Override PartName="/ppt/diagrams/data9.xml" ContentType="application/vnd.openxmlformats-officedocument.drawingml.diagramData+xml"/>
  <Override PartName="/ppt/diagrams/data10.xml" ContentType="application/vnd.openxmlformats-officedocument.drawingml.diagramData+xml"/>
  <Override PartName="/ppt/diagrams/quickStyle16.xml" ContentType="application/vnd.openxmlformats-officedocument.drawingml.diagramStyle+xml"/>
  <Override PartName="/ppt/diagrams/drawing17.xml" ContentType="application/vnd.ms-office.drawingml.diagramDrawing+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diagrams/layout4.xml" ContentType="application/vnd.openxmlformats-officedocument.drawingml.diagramLayout+xml"/>
  <Override PartName="/ppt/diagrams/data7.xml" ContentType="application/vnd.openxmlformats-officedocument.drawingml.diagramData+xml"/>
  <Override PartName="/ppt/diagrams/colors9.xml" ContentType="application/vnd.openxmlformats-officedocument.drawingml.diagramColors+xml"/>
  <Override PartName="/ppt/diagrams/quickStyle14.xml" ContentType="application/vnd.openxmlformats-officedocument.drawingml.diagramStyle+xml"/>
  <Override PartName="/ppt/diagrams/drawing15.xml" ContentType="application/vnd.ms-office.drawingml.diagramDrawing+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data5.xml" ContentType="application/vnd.openxmlformats-officedocument.drawingml.diagramData+xml"/>
  <Override PartName="/ppt/diagrams/colors7.xml" ContentType="application/vnd.openxmlformats-officedocument.drawingml.diagramColors+xml"/>
  <Override PartName="/ppt/diagrams/drawing8.xml" ContentType="application/vnd.ms-office.drawingml.diagramDrawing+xml"/>
  <Override PartName="/ppt/diagrams/quickStyle12.xml" ContentType="application/vnd.openxmlformats-officedocument.drawingml.diagramStyle+xml"/>
  <Override PartName="/ppt/diagrams/drawing13.xml" ContentType="application/vnd.ms-office.drawingml.diagramDrawing+xml"/>
  <Override PartName="/ppt/diagrams/layout16.xml" ContentType="application/vnd.openxmlformats-officedocument.drawingml.diagramLayout+xml"/>
  <Override PartName="/ppt/diagrams/data3.xml" ContentType="application/vnd.openxmlformats-officedocument.drawingml.diagramData+xml"/>
  <Override PartName="/ppt/diagrams/colors5.xml" ContentType="application/vnd.openxmlformats-officedocument.drawingml.diagramColors+xml"/>
  <Override PartName="/ppt/diagrams/drawing6.xml" ContentType="application/vnd.ms-office.drawingml.diagramDrawing+xml"/>
  <Override PartName="/ppt/diagrams/quickStyle8.xml" ContentType="application/vnd.openxmlformats-officedocument.drawingml.diagramStyle+xml"/>
  <Override PartName="/ppt/diagrams/quickStyle10.xml" ContentType="application/vnd.openxmlformats-officedocument.drawingml.diagramStyle+xml"/>
  <Override PartName="/ppt/diagrams/drawing11.xml" ContentType="application/vnd.ms-office.drawingml.diagramDrawing+xml"/>
  <Override PartName="/ppt/diagrams/layout14.xml" ContentType="application/vnd.openxmlformats-officedocument.drawingml.diagramLayout+xml"/>
  <Override PartName="/ppt/diagrams/colors17.xml" ContentType="application/vnd.openxmlformats-officedocument.drawingml.diagramColors+xml"/>
  <Override PartName="/ppt/slides/slide8.xml" ContentType="application/vnd.openxmlformats-officedocument.presentationml.slide+xml"/>
  <Override PartName="/ppt/diagrams/data1.xml" ContentType="application/vnd.openxmlformats-officedocument.drawingml.diagramData+xml"/>
  <Override PartName="/ppt/diagrams/colors3.xml" ContentType="application/vnd.openxmlformats-officedocument.drawingml.diagramColors+xml"/>
  <Override PartName="/ppt/diagrams/drawing4.xml" ContentType="application/vnd.ms-office.drawingml.diagramDrawing+xml"/>
  <Override PartName="/ppt/diagrams/quickStyle6.xml" ContentType="application/vnd.openxmlformats-officedocument.drawingml.diagramStyle+xml"/>
  <Override PartName="/ppt/diagrams/layout12.xml" ContentType="application/vnd.openxmlformats-officedocument.drawingml.diagramLayout+xml"/>
  <Override PartName="/ppt/diagrams/colors15.xml" ContentType="application/vnd.openxmlformats-officedocument.drawingml.diagramColors+xml"/>
  <Override PartName="/docProps/core.xml" ContentType="application/vnd.openxmlformats-package.core-properties+xml"/>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quickStyle4.xml" ContentType="application/vnd.openxmlformats-officedocument.drawingml.diagramStyle+xml"/>
  <Override PartName="/ppt/diagrams/layout10.xml" ContentType="application/vnd.openxmlformats-officedocument.drawingml.diagramLayout+xml"/>
  <Override PartName="/ppt/diagrams/colors13.xml" ContentType="application/vnd.openxmlformats-officedocument.drawingml.diagramColors+xml"/>
  <Override PartName="/ppt/slideMasters/slideMaster1.xml" ContentType="application/vnd.openxmlformats-officedocument.presentationml.slideMaster+xml"/>
  <Override PartName="/ppt/slides/slide27.xml" ContentType="application/vnd.openxmlformats-officedocument.presentationml.slide+xml"/>
  <Override PartName="/ppt/slideLayouts/slideLayout4.xml" ContentType="application/vnd.openxmlformats-officedocument.presentationml.slideLayout+xml"/>
  <Override PartName="/ppt/diagrams/data15.xml" ContentType="application/vnd.openxmlformats-officedocument.drawingml.diagramData+xml"/>
  <Override PartName="/ppt/slides/slide2.xml" ContentType="application/vnd.openxmlformats-officedocument.presentationml.slide+xml"/>
  <Override PartName="/ppt/slides/slide16.xml" ContentType="application/vnd.openxmlformats-officedocument.presentationml.slide+xml"/>
  <Override PartName="/ppt/slideLayouts/slideLayout15.xml" ContentType="application/vnd.openxmlformats-officedocument.presentationml.slideLayout+xml"/>
  <Override PartName="/ppt/diagrams/data11.xml" ContentType="application/vnd.openxmlformats-officedocument.drawingml.diagramData+xml"/>
  <Default Extension="rels" ContentType="application/vnd.openxmlformats-package.relationships+xml"/>
  <Override PartName="/ppt/slides/slide23.xml" ContentType="application/vnd.openxmlformats-officedocument.presentationml.slide+xml"/>
  <Override PartName="/ppt/diagrams/layout7.xml" ContentType="application/vnd.openxmlformats-officedocument.drawingml.diagramLayout+xml"/>
  <Override PartName="/ppt/diagrams/data8.xml" ContentType="application/vnd.openxmlformats-officedocument.drawingml.diagramData+xml"/>
  <Override PartName="/ppt/slides/slide12.xml" ContentType="application/vnd.openxmlformats-officedocument.presentationml.slide+xml"/>
  <Override PartName="/ppt/slideLayouts/slideLayout11.xml" ContentType="application/vnd.openxmlformats-officedocument.presentationml.slideLayout+xml"/>
  <Override PartName="/ppt/diagrams/quickStyle15.xml" ContentType="application/vnd.openxmlformats-officedocument.drawingml.diagramStyle+xml"/>
  <Override PartName="/ppt/diagrams/drawing16.xml" ContentType="application/vnd.ms-office.drawingml.diagramDrawing+xml"/>
  <Override PartName="/ppt/diagrams/layout3.xml" ContentType="application/vnd.openxmlformats-officedocument.drawingml.diagramLayout+xml"/>
  <Override PartName="/ppt/diagrams/data4.xml" ContentType="application/vnd.openxmlformats-officedocument.drawingml.diagramData+xml"/>
  <Override PartName="/ppt/diagrams/drawing9.xml" ContentType="application/vnd.ms-office.drawingml.diagramDrawing+xml"/>
  <Override PartName="/ppt/diagrams/layout15.xml" ContentType="application/vnd.openxmlformats-officedocument.drawingml.diagramLayout+xml"/>
  <Override PartName="/ppt/diagrams/colors6.xml" ContentType="application/vnd.openxmlformats-officedocument.drawingml.diagramColors+xml"/>
  <Override PartName="/ppt/diagrams/quickStyle9.xml" ContentType="application/vnd.openxmlformats-officedocument.drawingml.diagramStyle+xml"/>
  <Override PartName="/ppt/diagrams/quickStyle11.xml" ContentType="application/vnd.openxmlformats-officedocument.drawingml.diagramStyle+xml"/>
  <Override PartName="/ppt/diagrams/drawing12.xml" ContentType="application/vnd.ms-office.drawingml.diagramDrawing+xml"/>
  <Override PartName="/ppt/slides/slide7.xml" ContentType="application/vnd.openxmlformats-officedocument.presentationml.slide+xml"/>
  <Override PartName="/ppt/slideLayouts/slideLayout9.xml" ContentType="application/vnd.openxmlformats-officedocument.presentationml.slideLayout+xml"/>
  <Override PartName="/ppt/diagrams/drawing5.xml" ContentType="application/vnd.ms-office.drawingml.diagramDrawing+xml"/>
  <Override PartName="/ppt/diagrams/layout11.xml" ContentType="application/vnd.openxmlformats-officedocument.drawingml.diagramLayout+xml"/>
  <Override PartName="/ppt/diagrams/colors14.xml" ContentType="application/vnd.openxmlformats-officedocument.drawingml.diagramColors+xml"/>
  <Override PartName="/ppt/slides/slide28.xml" ContentType="application/vnd.openxmlformats-officedocument.presentationml.slide+xml"/>
  <Override PartName="/ppt/notesSlides/notesSlide1.xml" ContentType="application/vnd.openxmlformats-officedocument.presentationml.notesSlide+xml"/>
  <Override PartName="/ppt/diagrams/colors2.xml" ContentType="application/vnd.openxmlformats-officedocument.drawingml.diagramColors+xml"/>
  <Override PartName="/ppt/diagrams/quickStyle5.xml" ContentType="application/vnd.openxmlformats-officedocument.drawingml.diagramStyle+xml"/>
  <Override PartName="/ppt/diagrams/data16.xml" ContentType="application/vnd.openxmlformats-officedocument.drawingml.diagramData+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notesMasterIdLst>
    <p:notesMasterId r:id="rId31"/>
  </p:notesMasterIdLst>
  <p:sldIdLst>
    <p:sldId id="295" r:id="rId2"/>
    <p:sldId id="301" r:id="rId3"/>
    <p:sldId id="302" r:id="rId4"/>
    <p:sldId id="330" r:id="rId5"/>
    <p:sldId id="303" r:id="rId6"/>
    <p:sldId id="331" r:id="rId7"/>
    <p:sldId id="304" r:id="rId8"/>
    <p:sldId id="305" r:id="rId9"/>
    <p:sldId id="306" r:id="rId10"/>
    <p:sldId id="307" r:id="rId11"/>
    <p:sldId id="308" r:id="rId12"/>
    <p:sldId id="309" r:id="rId13"/>
    <p:sldId id="310" r:id="rId14"/>
    <p:sldId id="311" r:id="rId15"/>
    <p:sldId id="299" r:id="rId16"/>
    <p:sldId id="298" r:id="rId17"/>
    <p:sldId id="313" r:id="rId18"/>
    <p:sldId id="314" r:id="rId19"/>
    <p:sldId id="296" r:id="rId20"/>
    <p:sldId id="317" r:id="rId21"/>
    <p:sldId id="318" r:id="rId22"/>
    <p:sldId id="319" r:id="rId23"/>
    <p:sldId id="322" r:id="rId24"/>
    <p:sldId id="323" r:id="rId25"/>
    <p:sldId id="324" r:id="rId26"/>
    <p:sldId id="326" r:id="rId27"/>
    <p:sldId id="329" r:id="rId28"/>
    <p:sldId id="320" r:id="rId29"/>
    <p:sldId id="321" r:id="rId3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521AB6"/>
    <a:srgbClr val="5E1ED0"/>
    <a:srgbClr val="E33BCB"/>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353" autoAdjust="0"/>
    <p:restoredTop sz="93258" autoAdjust="0"/>
  </p:normalViewPr>
  <p:slideViewPr>
    <p:cSldViewPr>
      <p:cViewPr>
        <p:scale>
          <a:sx n="60" d="100"/>
          <a:sy n="60" d="100"/>
        </p:scale>
        <p:origin x="-1572" y="-192"/>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CA520BE-F96C-40F2-94C4-C0546A10E072}" type="doc">
      <dgm:prSet loTypeId="urn:microsoft.com/office/officeart/2005/8/layout/chevron2" loCatId="process" qsTypeId="urn:microsoft.com/office/officeart/2005/8/quickstyle/simple1" qsCatId="simple" csTypeId="urn:microsoft.com/office/officeart/2005/8/colors/accent1_2" csCatId="accent1" phldr="1"/>
      <dgm:spPr/>
      <dgm:t>
        <a:bodyPr/>
        <a:lstStyle/>
        <a:p>
          <a:endParaRPr lang="en-IN"/>
        </a:p>
      </dgm:t>
    </dgm:pt>
    <dgm:pt modelId="{C109F9BE-187C-4AB7-8625-5DCDBBAAC32B}">
      <dgm:prSet phldrT="[Text]" custT="1"/>
      <dgm:spPr/>
      <dgm:t>
        <a:bodyPr/>
        <a:lstStyle/>
        <a:p>
          <a:r>
            <a:rPr lang="en-IN" sz="2400" dirty="0" smtClean="0"/>
            <a:t>S</a:t>
          </a:r>
          <a:endParaRPr lang="en-IN" sz="2400" dirty="0"/>
        </a:p>
      </dgm:t>
    </dgm:pt>
    <dgm:pt modelId="{90B2AC8E-8936-4D84-8199-FB4CD03ED710}" type="parTrans" cxnId="{4E853992-93AD-40DF-A1C1-3C9858DE55F6}">
      <dgm:prSet/>
      <dgm:spPr/>
      <dgm:t>
        <a:bodyPr/>
        <a:lstStyle/>
        <a:p>
          <a:endParaRPr lang="en-IN"/>
        </a:p>
      </dgm:t>
    </dgm:pt>
    <dgm:pt modelId="{58AF65CD-90F7-489F-A2BC-9264A8E2ED58}" type="sibTrans" cxnId="{4E853992-93AD-40DF-A1C1-3C9858DE55F6}">
      <dgm:prSet/>
      <dgm:spPr/>
      <dgm:t>
        <a:bodyPr/>
        <a:lstStyle/>
        <a:p>
          <a:endParaRPr lang="en-IN"/>
        </a:p>
      </dgm:t>
    </dgm:pt>
    <dgm:pt modelId="{AFB7BF22-F0C8-48D1-BE55-7029E2E1C720}">
      <dgm:prSet phldrT="[Text]">
        <dgm:style>
          <a:lnRef idx="1">
            <a:schemeClr val="accent2"/>
          </a:lnRef>
          <a:fillRef idx="2">
            <a:schemeClr val="accent2"/>
          </a:fillRef>
          <a:effectRef idx="1">
            <a:schemeClr val="accent2"/>
          </a:effectRef>
          <a:fontRef idx="minor">
            <a:schemeClr val="dk1"/>
          </a:fontRef>
        </dgm:style>
      </dgm:prSet>
      <dgm:spPr/>
      <dgm:t>
        <a:bodyPr/>
        <a:lstStyle/>
        <a:p>
          <a:r>
            <a:rPr lang="en-IN" dirty="0" smtClean="0">
              <a:solidFill>
                <a:srgbClr val="C00000"/>
              </a:solidFill>
            </a:rPr>
            <a:t>STUDY</a:t>
          </a:r>
          <a:endParaRPr lang="en-IN" dirty="0">
            <a:solidFill>
              <a:srgbClr val="C00000"/>
            </a:solidFill>
          </a:endParaRPr>
        </a:p>
      </dgm:t>
    </dgm:pt>
    <dgm:pt modelId="{9F850F1A-B4C2-4945-B218-6513CDC07507}" type="parTrans" cxnId="{A419D5C8-F5F4-4F2F-A8EA-39D06FE471D6}">
      <dgm:prSet/>
      <dgm:spPr/>
      <dgm:t>
        <a:bodyPr/>
        <a:lstStyle/>
        <a:p>
          <a:endParaRPr lang="en-IN"/>
        </a:p>
      </dgm:t>
    </dgm:pt>
    <dgm:pt modelId="{29039208-4905-48B6-B348-3749A6F5F9ED}" type="sibTrans" cxnId="{A419D5C8-F5F4-4F2F-A8EA-39D06FE471D6}">
      <dgm:prSet/>
      <dgm:spPr/>
      <dgm:t>
        <a:bodyPr/>
        <a:lstStyle/>
        <a:p>
          <a:endParaRPr lang="en-IN"/>
        </a:p>
      </dgm:t>
    </dgm:pt>
    <dgm:pt modelId="{A70A6EBD-B1CE-481E-B0FB-6A40BA4CF5F6}">
      <dgm:prSet phldrT="[Text]" custT="1"/>
      <dgm:spPr/>
      <dgm:t>
        <a:bodyPr/>
        <a:lstStyle/>
        <a:p>
          <a:r>
            <a:rPr lang="en-IN" sz="2000" dirty="0" smtClean="0"/>
            <a:t>W</a:t>
          </a:r>
          <a:endParaRPr lang="en-IN" sz="2000" dirty="0"/>
        </a:p>
      </dgm:t>
    </dgm:pt>
    <dgm:pt modelId="{2F9087D4-11EA-439E-B15C-DA2295316195}" type="parTrans" cxnId="{0CC96ADA-C304-40F3-9D7D-63FD06607718}">
      <dgm:prSet/>
      <dgm:spPr/>
      <dgm:t>
        <a:bodyPr/>
        <a:lstStyle/>
        <a:p>
          <a:endParaRPr lang="en-IN"/>
        </a:p>
      </dgm:t>
    </dgm:pt>
    <dgm:pt modelId="{D894B532-FF41-4A9B-B075-E5D26B78DEA7}" type="sibTrans" cxnId="{0CC96ADA-C304-40F3-9D7D-63FD06607718}">
      <dgm:prSet/>
      <dgm:spPr/>
      <dgm:t>
        <a:bodyPr/>
        <a:lstStyle/>
        <a:p>
          <a:endParaRPr lang="en-IN"/>
        </a:p>
      </dgm:t>
    </dgm:pt>
    <dgm:pt modelId="{9DE5E194-8ADE-4545-8A85-564504F48161}">
      <dgm:prSet phldrT="[Text]">
        <dgm:style>
          <a:lnRef idx="1">
            <a:schemeClr val="accent2"/>
          </a:lnRef>
          <a:fillRef idx="2">
            <a:schemeClr val="accent2"/>
          </a:fillRef>
          <a:effectRef idx="1">
            <a:schemeClr val="accent2"/>
          </a:effectRef>
          <a:fontRef idx="minor">
            <a:schemeClr val="dk1"/>
          </a:fontRef>
        </dgm:style>
      </dgm:prSet>
      <dgm:spPr/>
      <dgm:t>
        <a:bodyPr/>
        <a:lstStyle/>
        <a:p>
          <a:r>
            <a:rPr lang="en-IN" dirty="0" smtClean="0">
              <a:solidFill>
                <a:srgbClr val="C00000"/>
              </a:solidFill>
            </a:rPr>
            <a:t>WEBS OF</a:t>
          </a:r>
          <a:endParaRPr lang="en-IN" dirty="0">
            <a:solidFill>
              <a:srgbClr val="C00000"/>
            </a:solidFill>
          </a:endParaRPr>
        </a:p>
      </dgm:t>
    </dgm:pt>
    <dgm:pt modelId="{0D315B2A-BE75-4C18-838B-A203F216FB87}" type="parTrans" cxnId="{E45A14BF-CB34-40E8-AAC1-C0639933F326}">
      <dgm:prSet/>
      <dgm:spPr/>
      <dgm:t>
        <a:bodyPr/>
        <a:lstStyle/>
        <a:p>
          <a:endParaRPr lang="en-IN"/>
        </a:p>
      </dgm:t>
    </dgm:pt>
    <dgm:pt modelId="{C490AD91-2D7C-4DAE-B306-3C2B374F4104}" type="sibTrans" cxnId="{E45A14BF-CB34-40E8-AAC1-C0639933F326}">
      <dgm:prSet/>
      <dgm:spPr/>
      <dgm:t>
        <a:bodyPr/>
        <a:lstStyle/>
        <a:p>
          <a:endParaRPr lang="en-IN"/>
        </a:p>
      </dgm:t>
    </dgm:pt>
    <dgm:pt modelId="{8BB6E233-9B8C-487A-B217-03E8785C0129}">
      <dgm:prSet phldrT="[Text]" custT="1"/>
      <dgm:spPr/>
      <dgm:t>
        <a:bodyPr/>
        <a:lstStyle/>
        <a:p>
          <a:r>
            <a:rPr lang="en-IN" sz="2000" dirty="0" smtClean="0"/>
            <a:t>A</a:t>
          </a:r>
          <a:endParaRPr lang="en-IN" sz="2000" dirty="0"/>
        </a:p>
      </dgm:t>
    </dgm:pt>
    <dgm:pt modelId="{719B277B-D1A9-43B4-B6F9-85471EC3B302}" type="parTrans" cxnId="{73C11C9F-ACB2-4CD5-955B-D7B2A76DFA18}">
      <dgm:prSet/>
      <dgm:spPr/>
      <dgm:t>
        <a:bodyPr/>
        <a:lstStyle/>
        <a:p>
          <a:endParaRPr lang="en-IN"/>
        </a:p>
      </dgm:t>
    </dgm:pt>
    <dgm:pt modelId="{66CC60C0-63CE-49E9-A626-911BC6AB0D25}" type="sibTrans" cxnId="{73C11C9F-ACB2-4CD5-955B-D7B2A76DFA18}">
      <dgm:prSet/>
      <dgm:spPr/>
      <dgm:t>
        <a:bodyPr/>
        <a:lstStyle/>
        <a:p>
          <a:endParaRPr lang="en-IN"/>
        </a:p>
      </dgm:t>
    </dgm:pt>
    <dgm:pt modelId="{3069A358-1A19-4A86-A99F-2601330EA7EB}">
      <dgm:prSet phldrT="[Text]">
        <dgm:style>
          <a:lnRef idx="1">
            <a:schemeClr val="accent2"/>
          </a:lnRef>
          <a:fillRef idx="2">
            <a:schemeClr val="accent2"/>
          </a:fillRef>
          <a:effectRef idx="1">
            <a:schemeClr val="accent2"/>
          </a:effectRef>
          <a:fontRef idx="minor">
            <a:schemeClr val="dk1"/>
          </a:fontRef>
        </dgm:style>
      </dgm:prSet>
      <dgm:spPr/>
      <dgm:t>
        <a:bodyPr/>
        <a:lstStyle/>
        <a:p>
          <a:r>
            <a:rPr lang="en-IN" dirty="0" smtClean="0">
              <a:solidFill>
                <a:srgbClr val="C00000"/>
              </a:solidFill>
            </a:rPr>
            <a:t>ACTIVE – LEARNING FOR</a:t>
          </a:r>
          <a:endParaRPr lang="en-IN" dirty="0">
            <a:solidFill>
              <a:srgbClr val="C00000"/>
            </a:solidFill>
          </a:endParaRPr>
        </a:p>
      </dgm:t>
    </dgm:pt>
    <dgm:pt modelId="{55EFD283-3238-4CB3-8F18-B7723456078F}" type="parTrans" cxnId="{1DCA1385-6009-4FB0-9C2E-11DA0613766A}">
      <dgm:prSet/>
      <dgm:spPr/>
      <dgm:t>
        <a:bodyPr/>
        <a:lstStyle/>
        <a:p>
          <a:endParaRPr lang="en-IN"/>
        </a:p>
      </dgm:t>
    </dgm:pt>
    <dgm:pt modelId="{B49E583B-EA6B-4155-B44B-E5938B911A08}" type="sibTrans" cxnId="{1DCA1385-6009-4FB0-9C2E-11DA0613766A}">
      <dgm:prSet/>
      <dgm:spPr/>
      <dgm:t>
        <a:bodyPr/>
        <a:lstStyle/>
        <a:p>
          <a:endParaRPr lang="en-IN"/>
        </a:p>
      </dgm:t>
    </dgm:pt>
    <dgm:pt modelId="{3EE74A8B-D110-4FD2-B49E-0A15E7949270}">
      <dgm:prSet phldrT="[Text]" custT="1"/>
      <dgm:spPr/>
      <dgm:t>
        <a:bodyPr/>
        <a:lstStyle/>
        <a:p>
          <a:r>
            <a:rPr lang="en-IN" sz="2000" dirty="0" smtClean="0"/>
            <a:t>Y</a:t>
          </a:r>
          <a:endParaRPr lang="en-IN" sz="2000" dirty="0"/>
        </a:p>
      </dgm:t>
    </dgm:pt>
    <dgm:pt modelId="{1AE90115-9F31-4D43-A7F6-2D8ABB9E563D}" type="parTrans" cxnId="{FB5D6CC8-1031-4604-BFCC-7FEC1B9AA14D}">
      <dgm:prSet/>
      <dgm:spPr/>
      <dgm:t>
        <a:bodyPr/>
        <a:lstStyle/>
        <a:p>
          <a:endParaRPr lang="en-IN"/>
        </a:p>
      </dgm:t>
    </dgm:pt>
    <dgm:pt modelId="{DE2DBD01-A3F4-4C72-8107-1A542292BA62}" type="sibTrans" cxnId="{FB5D6CC8-1031-4604-BFCC-7FEC1B9AA14D}">
      <dgm:prSet/>
      <dgm:spPr/>
      <dgm:t>
        <a:bodyPr/>
        <a:lstStyle/>
        <a:p>
          <a:endParaRPr lang="en-IN"/>
        </a:p>
      </dgm:t>
    </dgm:pt>
    <dgm:pt modelId="{49BD9AC1-639B-419C-98DE-E51D3344A2FB}">
      <dgm:prSet phldrT="[Text]" custT="1"/>
      <dgm:spPr/>
      <dgm:t>
        <a:bodyPr/>
        <a:lstStyle/>
        <a:p>
          <a:r>
            <a:rPr lang="en-IN" sz="2000" dirty="0" smtClean="0"/>
            <a:t>A</a:t>
          </a:r>
          <a:endParaRPr lang="en-IN" sz="2000" dirty="0"/>
        </a:p>
      </dgm:t>
    </dgm:pt>
    <dgm:pt modelId="{0D4F43DE-4C74-464F-86D2-77DD61DF4D2B}" type="parTrans" cxnId="{EF47D5D8-AD01-46C6-A832-E1A60D6AFE74}">
      <dgm:prSet/>
      <dgm:spPr/>
      <dgm:t>
        <a:bodyPr/>
        <a:lstStyle/>
        <a:p>
          <a:endParaRPr lang="en-IN"/>
        </a:p>
      </dgm:t>
    </dgm:pt>
    <dgm:pt modelId="{54817369-F77E-48A3-BBFD-10576454EB5B}" type="sibTrans" cxnId="{EF47D5D8-AD01-46C6-A832-E1A60D6AFE74}">
      <dgm:prSet/>
      <dgm:spPr/>
      <dgm:t>
        <a:bodyPr/>
        <a:lstStyle/>
        <a:p>
          <a:endParaRPr lang="en-IN"/>
        </a:p>
      </dgm:t>
    </dgm:pt>
    <dgm:pt modelId="{AD720A15-AEB3-4F54-8CB9-C6CF6E9176E4}">
      <dgm:prSet phldrT="[Text]" custT="1"/>
      <dgm:spPr/>
      <dgm:t>
        <a:bodyPr/>
        <a:lstStyle/>
        <a:p>
          <a:r>
            <a:rPr lang="en-IN" sz="2000" dirty="0" smtClean="0"/>
            <a:t>M</a:t>
          </a:r>
          <a:endParaRPr lang="en-IN" sz="2000" dirty="0"/>
        </a:p>
      </dgm:t>
    </dgm:pt>
    <dgm:pt modelId="{9A578D2B-CA8F-4FDA-BED5-B8E400214A1C}" type="parTrans" cxnId="{7407832C-7521-4BAF-9345-B795F20E6F23}">
      <dgm:prSet/>
      <dgm:spPr/>
      <dgm:t>
        <a:bodyPr/>
        <a:lstStyle/>
        <a:p>
          <a:endParaRPr lang="en-IN"/>
        </a:p>
      </dgm:t>
    </dgm:pt>
    <dgm:pt modelId="{263CFBD2-9FB2-463E-9E53-456516DF5526}" type="sibTrans" cxnId="{7407832C-7521-4BAF-9345-B795F20E6F23}">
      <dgm:prSet/>
      <dgm:spPr/>
      <dgm:t>
        <a:bodyPr/>
        <a:lstStyle/>
        <a:p>
          <a:endParaRPr lang="en-IN"/>
        </a:p>
      </dgm:t>
    </dgm:pt>
    <dgm:pt modelId="{2571017C-6432-444A-8818-0A3ACF0D72B6}">
      <dgm:prSet>
        <dgm:style>
          <a:lnRef idx="1">
            <a:schemeClr val="accent2"/>
          </a:lnRef>
          <a:fillRef idx="2">
            <a:schemeClr val="accent2"/>
          </a:fillRef>
          <a:effectRef idx="1">
            <a:schemeClr val="accent2"/>
          </a:effectRef>
          <a:fontRef idx="minor">
            <a:schemeClr val="dk1"/>
          </a:fontRef>
        </dgm:style>
      </dgm:prSet>
      <dgm:spPr/>
      <dgm:t>
        <a:bodyPr/>
        <a:lstStyle/>
        <a:p>
          <a:r>
            <a:rPr lang="en-IN" dirty="0" smtClean="0">
              <a:solidFill>
                <a:srgbClr val="C00000"/>
              </a:solidFill>
            </a:rPr>
            <a:t>YOUNG</a:t>
          </a:r>
          <a:endParaRPr lang="en-IN" dirty="0">
            <a:solidFill>
              <a:srgbClr val="C00000"/>
            </a:solidFill>
          </a:endParaRPr>
        </a:p>
      </dgm:t>
    </dgm:pt>
    <dgm:pt modelId="{B15F1EF2-6D9C-4294-866B-84FDB087F86B}" type="parTrans" cxnId="{A2F1B0F5-72A7-4706-BC1F-656D2C444154}">
      <dgm:prSet/>
      <dgm:spPr/>
      <dgm:t>
        <a:bodyPr/>
        <a:lstStyle/>
        <a:p>
          <a:endParaRPr lang="en-IN"/>
        </a:p>
      </dgm:t>
    </dgm:pt>
    <dgm:pt modelId="{C3FD40BA-8A67-41D8-A7E1-C671B3A8FDE4}" type="sibTrans" cxnId="{A2F1B0F5-72A7-4706-BC1F-656D2C444154}">
      <dgm:prSet/>
      <dgm:spPr/>
      <dgm:t>
        <a:bodyPr/>
        <a:lstStyle/>
        <a:p>
          <a:endParaRPr lang="en-IN"/>
        </a:p>
      </dgm:t>
    </dgm:pt>
    <dgm:pt modelId="{5D0AC150-F7CF-4EA6-BD3F-95DB19E87218}">
      <dgm:prSet>
        <dgm:style>
          <a:lnRef idx="1">
            <a:schemeClr val="accent2"/>
          </a:lnRef>
          <a:fillRef idx="2">
            <a:schemeClr val="accent2"/>
          </a:fillRef>
          <a:effectRef idx="1">
            <a:schemeClr val="accent2"/>
          </a:effectRef>
          <a:fontRef idx="minor">
            <a:schemeClr val="dk1"/>
          </a:fontRef>
        </dgm:style>
      </dgm:prSet>
      <dgm:spPr/>
      <dgm:t>
        <a:bodyPr/>
        <a:lstStyle/>
        <a:p>
          <a:r>
            <a:rPr lang="en-IN" dirty="0" smtClean="0">
              <a:solidFill>
                <a:srgbClr val="C00000"/>
              </a:solidFill>
            </a:rPr>
            <a:t>ASPIRING</a:t>
          </a:r>
          <a:endParaRPr lang="en-IN" dirty="0">
            <a:solidFill>
              <a:srgbClr val="C00000"/>
            </a:solidFill>
          </a:endParaRPr>
        </a:p>
      </dgm:t>
    </dgm:pt>
    <dgm:pt modelId="{DA22D85D-5C1F-43E6-B3E9-3EB6E9591AE8}" type="parTrans" cxnId="{CB682BE3-56A4-4397-95E8-4307701572EA}">
      <dgm:prSet/>
      <dgm:spPr/>
      <dgm:t>
        <a:bodyPr/>
        <a:lstStyle/>
        <a:p>
          <a:endParaRPr lang="en-IN"/>
        </a:p>
      </dgm:t>
    </dgm:pt>
    <dgm:pt modelId="{09D80D4E-4FA4-444B-A48F-B021389D6895}" type="sibTrans" cxnId="{CB682BE3-56A4-4397-95E8-4307701572EA}">
      <dgm:prSet/>
      <dgm:spPr/>
      <dgm:t>
        <a:bodyPr/>
        <a:lstStyle/>
        <a:p>
          <a:endParaRPr lang="en-IN"/>
        </a:p>
      </dgm:t>
    </dgm:pt>
    <dgm:pt modelId="{E9D8524E-E034-4B6E-87EC-E2BA594DD700}">
      <dgm:prSet>
        <dgm:style>
          <a:lnRef idx="1">
            <a:schemeClr val="accent2"/>
          </a:lnRef>
          <a:fillRef idx="2">
            <a:schemeClr val="accent2"/>
          </a:fillRef>
          <a:effectRef idx="1">
            <a:schemeClr val="accent2"/>
          </a:effectRef>
          <a:fontRef idx="minor">
            <a:schemeClr val="dk1"/>
          </a:fontRef>
        </dgm:style>
      </dgm:prSet>
      <dgm:spPr/>
      <dgm:t>
        <a:bodyPr/>
        <a:lstStyle/>
        <a:p>
          <a:r>
            <a:rPr lang="en-IN" dirty="0" smtClean="0">
              <a:solidFill>
                <a:srgbClr val="C00000"/>
              </a:solidFill>
            </a:rPr>
            <a:t>MINDS</a:t>
          </a:r>
          <a:endParaRPr lang="en-IN" dirty="0">
            <a:solidFill>
              <a:srgbClr val="C00000"/>
            </a:solidFill>
          </a:endParaRPr>
        </a:p>
      </dgm:t>
    </dgm:pt>
    <dgm:pt modelId="{5A62F79B-DE3D-41B0-97E9-3488F04160D4}" type="parTrans" cxnId="{113BDCED-695F-4852-B8CA-81BF66529232}">
      <dgm:prSet/>
      <dgm:spPr/>
      <dgm:t>
        <a:bodyPr/>
        <a:lstStyle/>
        <a:p>
          <a:endParaRPr lang="en-IN"/>
        </a:p>
      </dgm:t>
    </dgm:pt>
    <dgm:pt modelId="{52B67435-D42B-4709-8EC8-405672491B64}" type="sibTrans" cxnId="{113BDCED-695F-4852-B8CA-81BF66529232}">
      <dgm:prSet/>
      <dgm:spPr/>
      <dgm:t>
        <a:bodyPr/>
        <a:lstStyle/>
        <a:p>
          <a:endParaRPr lang="en-IN"/>
        </a:p>
      </dgm:t>
    </dgm:pt>
    <dgm:pt modelId="{2D897153-74D4-4A5C-AC63-A87AA9C1F789}" type="pres">
      <dgm:prSet presAssocID="{6CA520BE-F96C-40F2-94C4-C0546A10E072}" presName="linearFlow" presStyleCnt="0">
        <dgm:presLayoutVars>
          <dgm:dir/>
          <dgm:animLvl val="lvl"/>
          <dgm:resizeHandles val="exact"/>
        </dgm:presLayoutVars>
      </dgm:prSet>
      <dgm:spPr/>
      <dgm:t>
        <a:bodyPr/>
        <a:lstStyle/>
        <a:p>
          <a:endParaRPr lang="en-IN"/>
        </a:p>
      </dgm:t>
    </dgm:pt>
    <dgm:pt modelId="{EC755AF3-71F8-48F4-8B6C-36F28B74A296}" type="pres">
      <dgm:prSet presAssocID="{C109F9BE-187C-4AB7-8625-5DCDBBAAC32B}" presName="composite" presStyleCnt="0"/>
      <dgm:spPr/>
    </dgm:pt>
    <dgm:pt modelId="{D37542CD-B4C8-44F0-8130-069C0D421AF3}" type="pres">
      <dgm:prSet presAssocID="{C109F9BE-187C-4AB7-8625-5DCDBBAAC32B}" presName="parentText" presStyleLbl="alignNode1" presStyleIdx="0" presStyleCnt="6">
        <dgm:presLayoutVars>
          <dgm:chMax val="1"/>
          <dgm:bulletEnabled val="1"/>
        </dgm:presLayoutVars>
      </dgm:prSet>
      <dgm:spPr/>
      <dgm:t>
        <a:bodyPr/>
        <a:lstStyle/>
        <a:p>
          <a:endParaRPr lang="en-IN"/>
        </a:p>
      </dgm:t>
    </dgm:pt>
    <dgm:pt modelId="{F6F4539B-A391-404D-B899-7CAC3C7E460E}" type="pres">
      <dgm:prSet presAssocID="{C109F9BE-187C-4AB7-8625-5DCDBBAAC32B}" presName="descendantText" presStyleLbl="alignAcc1" presStyleIdx="0" presStyleCnt="6">
        <dgm:presLayoutVars>
          <dgm:bulletEnabled val="1"/>
        </dgm:presLayoutVars>
      </dgm:prSet>
      <dgm:spPr/>
      <dgm:t>
        <a:bodyPr/>
        <a:lstStyle/>
        <a:p>
          <a:endParaRPr lang="en-IN"/>
        </a:p>
      </dgm:t>
    </dgm:pt>
    <dgm:pt modelId="{DE463FDB-A212-4BB1-806F-C66F6EDC5C21}" type="pres">
      <dgm:prSet presAssocID="{58AF65CD-90F7-489F-A2BC-9264A8E2ED58}" presName="sp" presStyleCnt="0"/>
      <dgm:spPr/>
    </dgm:pt>
    <dgm:pt modelId="{09E7AF30-C148-475C-B5A0-523051D5A9BE}" type="pres">
      <dgm:prSet presAssocID="{A70A6EBD-B1CE-481E-B0FB-6A40BA4CF5F6}" presName="composite" presStyleCnt="0"/>
      <dgm:spPr/>
    </dgm:pt>
    <dgm:pt modelId="{407937DA-DA3E-4EBF-BB03-D6DE04147385}" type="pres">
      <dgm:prSet presAssocID="{A70A6EBD-B1CE-481E-B0FB-6A40BA4CF5F6}" presName="parentText" presStyleLbl="alignNode1" presStyleIdx="1" presStyleCnt="6">
        <dgm:presLayoutVars>
          <dgm:chMax val="1"/>
          <dgm:bulletEnabled val="1"/>
        </dgm:presLayoutVars>
      </dgm:prSet>
      <dgm:spPr/>
      <dgm:t>
        <a:bodyPr/>
        <a:lstStyle/>
        <a:p>
          <a:endParaRPr lang="en-IN"/>
        </a:p>
      </dgm:t>
    </dgm:pt>
    <dgm:pt modelId="{3EF1FD92-7B97-43C8-9B33-D53848B395E4}" type="pres">
      <dgm:prSet presAssocID="{A70A6EBD-B1CE-481E-B0FB-6A40BA4CF5F6}" presName="descendantText" presStyleLbl="alignAcc1" presStyleIdx="1" presStyleCnt="6">
        <dgm:presLayoutVars>
          <dgm:bulletEnabled val="1"/>
        </dgm:presLayoutVars>
      </dgm:prSet>
      <dgm:spPr/>
      <dgm:t>
        <a:bodyPr/>
        <a:lstStyle/>
        <a:p>
          <a:endParaRPr lang="en-IN"/>
        </a:p>
      </dgm:t>
    </dgm:pt>
    <dgm:pt modelId="{3539C2AD-0307-4632-9C72-3C20C13A36AC}" type="pres">
      <dgm:prSet presAssocID="{D894B532-FF41-4A9B-B075-E5D26B78DEA7}" presName="sp" presStyleCnt="0"/>
      <dgm:spPr/>
    </dgm:pt>
    <dgm:pt modelId="{0A432234-4E84-4AD2-9549-F1B41FC8E50E}" type="pres">
      <dgm:prSet presAssocID="{8BB6E233-9B8C-487A-B217-03E8785C0129}" presName="composite" presStyleCnt="0"/>
      <dgm:spPr/>
    </dgm:pt>
    <dgm:pt modelId="{8BCEF5B4-1F09-4F0F-9AB3-78E41BF88621}" type="pres">
      <dgm:prSet presAssocID="{8BB6E233-9B8C-487A-B217-03E8785C0129}" presName="parentText" presStyleLbl="alignNode1" presStyleIdx="2" presStyleCnt="6">
        <dgm:presLayoutVars>
          <dgm:chMax val="1"/>
          <dgm:bulletEnabled val="1"/>
        </dgm:presLayoutVars>
      </dgm:prSet>
      <dgm:spPr/>
      <dgm:t>
        <a:bodyPr/>
        <a:lstStyle/>
        <a:p>
          <a:endParaRPr lang="en-IN"/>
        </a:p>
      </dgm:t>
    </dgm:pt>
    <dgm:pt modelId="{92F4F651-B937-47FE-ABA0-2751B6C52FDC}" type="pres">
      <dgm:prSet presAssocID="{8BB6E233-9B8C-487A-B217-03E8785C0129}" presName="descendantText" presStyleLbl="alignAcc1" presStyleIdx="2" presStyleCnt="6">
        <dgm:presLayoutVars>
          <dgm:bulletEnabled val="1"/>
        </dgm:presLayoutVars>
      </dgm:prSet>
      <dgm:spPr/>
      <dgm:t>
        <a:bodyPr/>
        <a:lstStyle/>
        <a:p>
          <a:endParaRPr lang="en-IN"/>
        </a:p>
      </dgm:t>
    </dgm:pt>
    <dgm:pt modelId="{5CCB3C37-27DF-419C-8DCE-071E65C34295}" type="pres">
      <dgm:prSet presAssocID="{66CC60C0-63CE-49E9-A626-911BC6AB0D25}" presName="sp" presStyleCnt="0"/>
      <dgm:spPr/>
    </dgm:pt>
    <dgm:pt modelId="{5482B90A-47B9-40F0-B29B-664D8697C926}" type="pres">
      <dgm:prSet presAssocID="{3EE74A8B-D110-4FD2-B49E-0A15E7949270}" presName="composite" presStyleCnt="0"/>
      <dgm:spPr/>
    </dgm:pt>
    <dgm:pt modelId="{9010D6CB-23DD-4F48-A5BD-A381253BAB23}" type="pres">
      <dgm:prSet presAssocID="{3EE74A8B-D110-4FD2-B49E-0A15E7949270}" presName="parentText" presStyleLbl="alignNode1" presStyleIdx="3" presStyleCnt="6">
        <dgm:presLayoutVars>
          <dgm:chMax val="1"/>
          <dgm:bulletEnabled val="1"/>
        </dgm:presLayoutVars>
      </dgm:prSet>
      <dgm:spPr/>
      <dgm:t>
        <a:bodyPr/>
        <a:lstStyle/>
        <a:p>
          <a:endParaRPr lang="en-IN"/>
        </a:p>
      </dgm:t>
    </dgm:pt>
    <dgm:pt modelId="{C9C476D0-C995-4584-8D24-1D90F1FF8298}" type="pres">
      <dgm:prSet presAssocID="{3EE74A8B-D110-4FD2-B49E-0A15E7949270}" presName="descendantText" presStyleLbl="alignAcc1" presStyleIdx="3" presStyleCnt="6">
        <dgm:presLayoutVars>
          <dgm:bulletEnabled val="1"/>
        </dgm:presLayoutVars>
      </dgm:prSet>
      <dgm:spPr/>
      <dgm:t>
        <a:bodyPr/>
        <a:lstStyle/>
        <a:p>
          <a:endParaRPr lang="en-IN"/>
        </a:p>
      </dgm:t>
    </dgm:pt>
    <dgm:pt modelId="{CBFE3A6E-499C-4897-BBF5-611FC6C5B5AE}" type="pres">
      <dgm:prSet presAssocID="{DE2DBD01-A3F4-4C72-8107-1A542292BA62}" presName="sp" presStyleCnt="0"/>
      <dgm:spPr/>
    </dgm:pt>
    <dgm:pt modelId="{FB57F2A1-C8C9-4645-B727-131B5E29A021}" type="pres">
      <dgm:prSet presAssocID="{49BD9AC1-639B-419C-98DE-E51D3344A2FB}" presName="composite" presStyleCnt="0"/>
      <dgm:spPr/>
    </dgm:pt>
    <dgm:pt modelId="{365CA59A-3BCD-46EA-81E1-18FF34F00F89}" type="pres">
      <dgm:prSet presAssocID="{49BD9AC1-639B-419C-98DE-E51D3344A2FB}" presName="parentText" presStyleLbl="alignNode1" presStyleIdx="4" presStyleCnt="6">
        <dgm:presLayoutVars>
          <dgm:chMax val="1"/>
          <dgm:bulletEnabled val="1"/>
        </dgm:presLayoutVars>
      </dgm:prSet>
      <dgm:spPr/>
      <dgm:t>
        <a:bodyPr/>
        <a:lstStyle/>
        <a:p>
          <a:endParaRPr lang="en-IN"/>
        </a:p>
      </dgm:t>
    </dgm:pt>
    <dgm:pt modelId="{0712E0AF-9D47-4C77-8759-4471C892C547}" type="pres">
      <dgm:prSet presAssocID="{49BD9AC1-639B-419C-98DE-E51D3344A2FB}" presName="descendantText" presStyleLbl="alignAcc1" presStyleIdx="4" presStyleCnt="6">
        <dgm:presLayoutVars>
          <dgm:bulletEnabled val="1"/>
        </dgm:presLayoutVars>
      </dgm:prSet>
      <dgm:spPr/>
      <dgm:t>
        <a:bodyPr/>
        <a:lstStyle/>
        <a:p>
          <a:endParaRPr lang="en-IN"/>
        </a:p>
      </dgm:t>
    </dgm:pt>
    <dgm:pt modelId="{6A0CD6C9-3FF3-4A09-90EC-73F148C12353}" type="pres">
      <dgm:prSet presAssocID="{54817369-F77E-48A3-BBFD-10576454EB5B}" presName="sp" presStyleCnt="0"/>
      <dgm:spPr/>
    </dgm:pt>
    <dgm:pt modelId="{F38E67A3-F77B-46F4-A10C-4B32D591FC4E}" type="pres">
      <dgm:prSet presAssocID="{AD720A15-AEB3-4F54-8CB9-C6CF6E9176E4}" presName="composite" presStyleCnt="0"/>
      <dgm:spPr/>
    </dgm:pt>
    <dgm:pt modelId="{3A367EF8-2D62-4A0E-9BEC-259DD6443234}" type="pres">
      <dgm:prSet presAssocID="{AD720A15-AEB3-4F54-8CB9-C6CF6E9176E4}" presName="parentText" presStyleLbl="alignNode1" presStyleIdx="5" presStyleCnt="6">
        <dgm:presLayoutVars>
          <dgm:chMax val="1"/>
          <dgm:bulletEnabled val="1"/>
        </dgm:presLayoutVars>
      </dgm:prSet>
      <dgm:spPr/>
      <dgm:t>
        <a:bodyPr/>
        <a:lstStyle/>
        <a:p>
          <a:endParaRPr lang="en-IN"/>
        </a:p>
      </dgm:t>
    </dgm:pt>
    <dgm:pt modelId="{5A1378A4-985B-4318-8354-2AFBE6EDBE18}" type="pres">
      <dgm:prSet presAssocID="{AD720A15-AEB3-4F54-8CB9-C6CF6E9176E4}" presName="descendantText" presStyleLbl="alignAcc1" presStyleIdx="5" presStyleCnt="6">
        <dgm:presLayoutVars>
          <dgm:bulletEnabled val="1"/>
        </dgm:presLayoutVars>
      </dgm:prSet>
      <dgm:spPr/>
      <dgm:t>
        <a:bodyPr/>
        <a:lstStyle/>
        <a:p>
          <a:endParaRPr lang="en-IN"/>
        </a:p>
      </dgm:t>
    </dgm:pt>
  </dgm:ptLst>
  <dgm:cxnLst>
    <dgm:cxn modelId="{EF47D5D8-AD01-46C6-A832-E1A60D6AFE74}" srcId="{6CA520BE-F96C-40F2-94C4-C0546A10E072}" destId="{49BD9AC1-639B-419C-98DE-E51D3344A2FB}" srcOrd="4" destOrd="0" parTransId="{0D4F43DE-4C74-464F-86D2-77DD61DF4D2B}" sibTransId="{54817369-F77E-48A3-BBFD-10576454EB5B}"/>
    <dgm:cxn modelId="{48981055-0079-4C51-9DF8-58AB1D5D98C8}" type="presOf" srcId="{9DE5E194-8ADE-4545-8A85-564504F48161}" destId="{3EF1FD92-7B97-43C8-9B33-D53848B395E4}" srcOrd="0" destOrd="0" presId="urn:microsoft.com/office/officeart/2005/8/layout/chevron2"/>
    <dgm:cxn modelId="{02288E2B-BA69-4A2B-A1D8-94FA66E89FF0}" type="presOf" srcId="{2571017C-6432-444A-8818-0A3ACF0D72B6}" destId="{C9C476D0-C995-4584-8D24-1D90F1FF8298}" srcOrd="0" destOrd="0" presId="urn:microsoft.com/office/officeart/2005/8/layout/chevron2"/>
    <dgm:cxn modelId="{73FE8537-7E7D-4D7A-B2FA-B24CC2435479}" type="presOf" srcId="{C109F9BE-187C-4AB7-8625-5DCDBBAAC32B}" destId="{D37542CD-B4C8-44F0-8130-069C0D421AF3}" srcOrd="0" destOrd="0" presId="urn:microsoft.com/office/officeart/2005/8/layout/chevron2"/>
    <dgm:cxn modelId="{FC58A3B1-76CC-4F39-A969-78398C49B65E}" type="presOf" srcId="{6CA520BE-F96C-40F2-94C4-C0546A10E072}" destId="{2D897153-74D4-4A5C-AC63-A87AA9C1F789}" srcOrd="0" destOrd="0" presId="urn:microsoft.com/office/officeart/2005/8/layout/chevron2"/>
    <dgm:cxn modelId="{A419D5C8-F5F4-4F2F-A8EA-39D06FE471D6}" srcId="{C109F9BE-187C-4AB7-8625-5DCDBBAAC32B}" destId="{AFB7BF22-F0C8-48D1-BE55-7029E2E1C720}" srcOrd="0" destOrd="0" parTransId="{9F850F1A-B4C2-4945-B218-6513CDC07507}" sibTransId="{29039208-4905-48B6-B348-3749A6F5F9ED}"/>
    <dgm:cxn modelId="{1DCA1385-6009-4FB0-9C2E-11DA0613766A}" srcId="{8BB6E233-9B8C-487A-B217-03E8785C0129}" destId="{3069A358-1A19-4A86-A99F-2601330EA7EB}" srcOrd="0" destOrd="0" parTransId="{55EFD283-3238-4CB3-8F18-B7723456078F}" sibTransId="{B49E583B-EA6B-4155-B44B-E5938B911A08}"/>
    <dgm:cxn modelId="{FB5D6CC8-1031-4604-BFCC-7FEC1B9AA14D}" srcId="{6CA520BE-F96C-40F2-94C4-C0546A10E072}" destId="{3EE74A8B-D110-4FD2-B49E-0A15E7949270}" srcOrd="3" destOrd="0" parTransId="{1AE90115-9F31-4D43-A7F6-2D8ABB9E563D}" sibTransId="{DE2DBD01-A3F4-4C72-8107-1A542292BA62}"/>
    <dgm:cxn modelId="{7407832C-7521-4BAF-9345-B795F20E6F23}" srcId="{6CA520BE-F96C-40F2-94C4-C0546A10E072}" destId="{AD720A15-AEB3-4F54-8CB9-C6CF6E9176E4}" srcOrd="5" destOrd="0" parTransId="{9A578D2B-CA8F-4FDA-BED5-B8E400214A1C}" sibTransId="{263CFBD2-9FB2-463E-9E53-456516DF5526}"/>
    <dgm:cxn modelId="{E45A14BF-CB34-40E8-AAC1-C0639933F326}" srcId="{A70A6EBD-B1CE-481E-B0FB-6A40BA4CF5F6}" destId="{9DE5E194-8ADE-4545-8A85-564504F48161}" srcOrd="0" destOrd="0" parTransId="{0D315B2A-BE75-4C18-838B-A203F216FB87}" sibTransId="{C490AD91-2D7C-4DAE-B306-3C2B374F4104}"/>
    <dgm:cxn modelId="{0CC96ADA-C304-40F3-9D7D-63FD06607718}" srcId="{6CA520BE-F96C-40F2-94C4-C0546A10E072}" destId="{A70A6EBD-B1CE-481E-B0FB-6A40BA4CF5F6}" srcOrd="1" destOrd="0" parTransId="{2F9087D4-11EA-439E-B15C-DA2295316195}" sibTransId="{D894B532-FF41-4A9B-B075-E5D26B78DEA7}"/>
    <dgm:cxn modelId="{C853AF2E-E964-4F6A-AAEA-1D8737803716}" type="presOf" srcId="{8BB6E233-9B8C-487A-B217-03E8785C0129}" destId="{8BCEF5B4-1F09-4F0F-9AB3-78E41BF88621}" srcOrd="0" destOrd="0" presId="urn:microsoft.com/office/officeart/2005/8/layout/chevron2"/>
    <dgm:cxn modelId="{B20F07E6-FD64-47F2-8D72-4D3D7B6251E5}" type="presOf" srcId="{AD720A15-AEB3-4F54-8CB9-C6CF6E9176E4}" destId="{3A367EF8-2D62-4A0E-9BEC-259DD6443234}" srcOrd="0" destOrd="0" presId="urn:microsoft.com/office/officeart/2005/8/layout/chevron2"/>
    <dgm:cxn modelId="{1EFCED73-F1A7-4504-95A2-6FC60E58FAF5}" type="presOf" srcId="{A70A6EBD-B1CE-481E-B0FB-6A40BA4CF5F6}" destId="{407937DA-DA3E-4EBF-BB03-D6DE04147385}" srcOrd="0" destOrd="0" presId="urn:microsoft.com/office/officeart/2005/8/layout/chevron2"/>
    <dgm:cxn modelId="{BE565F24-6E06-4DA8-BD05-FF7C5377E520}" type="presOf" srcId="{E9D8524E-E034-4B6E-87EC-E2BA594DD700}" destId="{5A1378A4-985B-4318-8354-2AFBE6EDBE18}" srcOrd="0" destOrd="0" presId="urn:microsoft.com/office/officeart/2005/8/layout/chevron2"/>
    <dgm:cxn modelId="{8B4C3C97-66E9-4FC5-8F7F-EF4D26EA890C}" type="presOf" srcId="{5D0AC150-F7CF-4EA6-BD3F-95DB19E87218}" destId="{0712E0AF-9D47-4C77-8759-4471C892C547}" srcOrd="0" destOrd="0" presId="urn:microsoft.com/office/officeart/2005/8/layout/chevron2"/>
    <dgm:cxn modelId="{113BDCED-695F-4852-B8CA-81BF66529232}" srcId="{AD720A15-AEB3-4F54-8CB9-C6CF6E9176E4}" destId="{E9D8524E-E034-4B6E-87EC-E2BA594DD700}" srcOrd="0" destOrd="0" parTransId="{5A62F79B-DE3D-41B0-97E9-3488F04160D4}" sibTransId="{52B67435-D42B-4709-8EC8-405672491B64}"/>
    <dgm:cxn modelId="{222BB989-F336-455E-9AE9-40FBA6383979}" type="presOf" srcId="{3EE74A8B-D110-4FD2-B49E-0A15E7949270}" destId="{9010D6CB-23DD-4F48-A5BD-A381253BAB23}" srcOrd="0" destOrd="0" presId="urn:microsoft.com/office/officeart/2005/8/layout/chevron2"/>
    <dgm:cxn modelId="{D4889EC8-0059-4EE9-8011-ECA9E9FA7E67}" type="presOf" srcId="{49BD9AC1-639B-419C-98DE-E51D3344A2FB}" destId="{365CA59A-3BCD-46EA-81E1-18FF34F00F89}" srcOrd="0" destOrd="0" presId="urn:microsoft.com/office/officeart/2005/8/layout/chevron2"/>
    <dgm:cxn modelId="{4E853992-93AD-40DF-A1C1-3C9858DE55F6}" srcId="{6CA520BE-F96C-40F2-94C4-C0546A10E072}" destId="{C109F9BE-187C-4AB7-8625-5DCDBBAAC32B}" srcOrd="0" destOrd="0" parTransId="{90B2AC8E-8936-4D84-8199-FB4CD03ED710}" sibTransId="{58AF65CD-90F7-489F-A2BC-9264A8E2ED58}"/>
    <dgm:cxn modelId="{75D11939-E412-4D45-BCDB-BA9BA7308278}" type="presOf" srcId="{AFB7BF22-F0C8-48D1-BE55-7029E2E1C720}" destId="{F6F4539B-A391-404D-B899-7CAC3C7E460E}" srcOrd="0" destOrd="0" presId="urn:microsoft.com/office/officeart/2005/8/layout/chevron2"/>
    <dgm:cxn modelId="{A2F1B0F5-72A7-4706-BC1F-656D2C444154}" srcId="{3EE74A8B-D110-4FD2-B49E-0A15E7949270}" destId="{2571017C-6432-444A-8818-0A3ACF0D72B6}" srcOrd="0" destOrd="0" parTransId="{B15F1EF2-6D9C-4294-866B-84FDB087F86B}" sibTransId="{C3FD40BA-8A67-41D8-A7E1-C671B3A8FDE4}"/>
    <dgm:cxn modelId="{73C11C9F-ACB2-4CD5-955B-D7B2A76DFA18}" srcId="{6CA520BE-F96C-40F2-94C4-C0546A10E072}" destId="{8BB6E233-9B8C-487A-B217-03E8785C0129}" srcOrd="2" destOrd="0" parTransId="{719B277B-D1A9-43B4-B6F9-85471EC3B302}" sibTransId="{66CC60C0-63CE-49E9-A626-911BC6AB0D25}"/>
    <dgm:cxn modelId="{8F7AB560-90E0-4DE4-9B1C-DDDC4E6C6E57}" type="presOf" srcId="{3069A358-1A19-4A86-A99F-2601330EA7EB}" destId="{92F4F651-B937-47FE-ABA0-2751B6C52FDC}" srcOrd="0" destOrd="0" presId="urn:microsoft.com/office/officeart/2005/8/layout/chevron2"/>
    <dgm:cxn modelId="{CB682BE3-56A4-4397-95E8-4307701572EA}" srcId="{49BD9AC1-639B-419C-98DE-E51D3344A2FB}" destId="{5D0AC150-F7CF-4EA6-BD3F-95DB19E87218}" srcOrd="0" destOrd="0" parTransId="{DA22D85D-5C1F-43E6-B3E9-3EB6E9591AE8}" sibTransId="{09D80D4E-4FA4-444B-A48F-B021389D6895}"/>
    <dgm:cxn modelId="{A8A558F6-899C-4A7B-B4A5-C07D433DCCC6}" type="presParOf" srcId="{2D897153-74D4-4A5C-AC63-A87AA9C1F789}" destId="{EC755AF3-71F8-48F4-8B6C-36F28B74A296}" srcOrd="0" destOrd="0" presId="urn:microsoft.com/office/officeart/2005/8/layout/chevron2"/>
    <dgm:cxn modelId="{CD9F9A81-1DAF-40D7-AAA3-B8E6479C65A5}" type="presParOf" srcId="{EC755AF3-71F8-48F4-8B6C-36F28B74A296}" destId="{D37542CD-B4C8-44F0-8130-069C0D421AF3}" srcOrd="0" destOrd="0" presId="urn:microsoft.com/office/officeart/2005/8/layout/chevron2"/>
    <dgm:cxn modelId="{A433A9D7-5B1E-4189-BC97-003DFEE74D6F}" type="presParOf" srcId="{EC755AF3-71F8-48F4-8B6C-36F28B74A296}" destId="{F6F4539B-A391-404D-B899-7CAC3C7E460E}" srcOrd="1" destOrd="0" presId="urn:microsoft.com/office/officeart/2005/8/layout/chevron2"/>
    <dgm:cxn modelId="{4B8FE223-32EC-4873-8DF4-56CF7C89EB9C}" type="presParOf" srcId="{2D897153-74D4-4A5C-AC63-A87AA9C1F789}" destId="{DE463FDB-A212-4BB1-806F-C66F6EDC5C21}" srcOrd="1" destOrd="0" presId="urn:microsoft.com/office/officeart/2005/8/layout/chevron2"/>
    <dgm:cxn modelId="{67F58EAE-FD11-4D8E-A9B1-951E70F07D37}" type="presParOf" srcId="{2D897153-74D4-4A5C-AC63-A87AA9C1F789}" destId="{09E7AF30-C148-475C-B5A0-523051D5A9BE}" srcOrd="2" destOrd="0" presId="urn:microsoft.com/office/officeart/2005/8/layout/chevron2"/>
    <dgm:cxn modelId="{895ACF98-1EED-4C34-8FC3-79FF19DD1654}" type="presParOf" srcId="{09E7AF30-C148-475C-B5A0-523051D5A9BE}" destId="{407937DA-DA3E-4EBF-BB03-D6DE04147385}" srcOrd="0" destOrd="0" presId="urn:microsoft.com/office/officeart/2005/8/layout/chevron2"/>
    <dgm:cxn modelId="{C91679C5-1B5F-418A-A396-DA0A69E58B66}" type="presParOf" srcId="{09E7AF30-C148-475C-B5A0-523051D5A9BE}" destId="{3EF1FD92-7B97-43C8-9B33-D53848B395E4}" srcOrd="1" destOrd="0" presId="urn:microsoft.com/office/officeart/2005/8/layout/chevron2"/>
    <dgm:cxn modelId="{100EE497-B2EA-4575-919C-D0DD688E9671}" type="presParOf" srcId="{2D897153-74D4-4A5C-AC63-A87AA9C1F789}" destId="{3539C2AD-0307-4632-9C72-3C20C13A36AC}" srcOrd="3" destOrd="0" presId="urn:microsoft.com/office/officeart/2005/8/layout/chevron2"/>
    <dgm:cxn modelId="{9EF7DE15-6A15-40DB-8F47-817C19D1471B}" type="presParOf" srcId="{2D897153-74D4-4A5C-AC63-A87AA9C1F789}" destId="{0A432234-4E84-4AD2-9549-F1B41FC8E50E}" srcOrd="4" destOrd="0" presId="urn:microsoft.com/office/officeart/2005/8/layout/chevron2"/>
    <dgm:cxn modelId="{4DC6BCB2-9C9C-42E9-BDC4-71A57F0D6613}" type="presParOf" srcId="{0A432234-4E84-4AD2-9549-F1B41FC8E50E}" destId="{8BCEF5B4-1F09-4F0F-9AB3-78E41BF88621}" srcOrd="0" destOrd="0" presId="urn:microsoft.com/office/officeart/2005/8/layout/chevron2"/>
    <dgm:cxn modelId="{EB3EF13B-2429-4668-91B5-655842F1C11B}" type="presParOf" srcId="{0A432234-4E84-4AD2-9549-F1B41FC8E50E}" destId="{92F4F651-B937-47FE-ABA0-2751B6C52FDC}" srcOrd="1" destOrd="0" presId="urn:microsoft.com/office/officeart/2005/8/layout/chevron2"/>
    <dgm:cxn modelId="{A271F887-43BB-440D-BA88-53F9326C30EA}" type="presParOf" srcId="{2D897153-74D4-4A5C-AC63-A87AA9C1F789}" destId="{5CCB3C37-27DF-419C-8DCE-071E65C34295}" srcOrd="5" destOrd="0" presId="urn:microsoft.com/office/officeart/2005/8/layout/chevron2"/>
    <dgm:cxn modelId="{383D397C-6B8C-470E-90A0-7AC041910BD4}" type="presParOf" srcId="{2D897153-74D4-4A5C-AC63-A87AA9C1F789}" destId="{5482B90A-47B9-40F0-B29B-664D8697C926}" srcOrd="6" destOrd="0" presId="urn:microsoft.com/office/officeart/2005/8/layout/chevron2"/>
    <dgm:cxn modelId="{6B8BF398-3CCA-408F-A6F6-6F42388BA3DC}" type="presParOf" srcId="{5482B90A-47B9-40F0-B29B-664D8697C926}" destId="{9010D6CB-23DD-4F48-A5BD-A381253BAB23}" srcOrd="0" destOrd="0" presId="urn:microsoft.com/office/officeart/2005/8/layout/chevron2"/>
    <dgm:cxn modelId="{1E34BF06-24C2-43D4-8AAB-1B689E00ED08}" type="presParOf" srcId="{5482B90A-47B9-40F0-B29B-664D8697C926}" destId="{C9C476D0-C995-4584-8D24-1D90F1FF8298}" srcOrd="1" destOrd="0" presId="urn:microsoft.com/office/officeart/2005/8/layout/chevron2"/>
    <dgm:cxn modelId="{E81E440A-6ACD-4459-BB83-1380693AB0CD}" type="presParOf" srcId="{2D897153-74D4-4A5C-AC63-A87AA9C1F789}" destId="{CBFE3A6E-499C-4897-BBF5-611FC6C5B5AE}" srcOrd="7" destOrd="0" presId="urn:microsoft.com/office/officeart/2005/8/layout/chevron2"/>
    <dgm:cxn modelId="{1DC7CD1D-9E76-495C-9C84-B988ECE25A2A}" type="presParOf" srcId="{2D897153-74D4-4A5C-AC63-A87AA9C1F789}" destId="{FB57F2A1-C8C9-4645-B727-131B5E29A021}" srcOrd="8" destOrd="0" presId="urn:microsoft.com/office/officeart/2005/8/layout/chevron2"/>
    <dgm:cxn modelId="{D412852A-1B62-4C01-B711-851DAD0C349F}" type="presParOf" srcId="{FB57F2A1-C8C9-4645-B727-131B5E29A021}" destId="{365CA59A-3BCD-46EA-81E1-18FF34F00F89}" srcOrd="0" destOrd="0" presId="urn:microsoft.com/office/officeart/2005/8/layout/chevron2"/>
    <dgm:cxn modelId="{A9DA1D8A-A242-4987-85ED-2DFE1A1C2464}" type="presParOf" srcId="{FB57F2A1-C8C9-4645-B727-131B5E29A021}" destId="{0712E0AF-9D47-4C77-8759-4471C892C547}" srcOrd="1" destOrd="0" presId="urn:microsoft.com/office/officeart/2005/8/layout/chevron2"/>
    <dgm:cxn modelId="{9DDA9EE9-88A7-4C89-84B4-568815CEEFC8}" type="presParOf" srcId="{2D897153-74D4-4A5C-AC63-A87AA9C1F789}" destId="{6A0CD6C9-3FF3-4A09-90EC-73F148C12353}" srcOrd="9" destOrd="0" presId="urn:microsoft.com/office/officeart/2005/8/layout/chevron2"/>
    <dgm:cxn modelId="{77D71436-E72B-43A4-B517-B9F114628C96}" type="presParOf" srcId="{2D897153-74D4-4A5C-AC63-A87AA9C1F789}" destId="{F38E67A3-F77B-46F4-A10C-4B32D591FC4E}" srcOrd="10" destOrd="0" presId="urn:microsoft.com/office/officeart/2005/8/layout/chevron2"/>
    <dgm:cxn modelId="{74E86718-C579-4188-8E1F-CCC1808CAD0F}" type="presParOf" srcId="{F38E67A3-F77B-46F4-A10C-4B32D591FC4E}" destId="{3A367EF8-2D62-4A0E-9BEC-259DD6443234}" srcOrd="0" destOrd="0" presId="urn:microsoft.com/office/officeart/2005/8/layout/chevron2"/>
    <dgm:cxn modelId="{4E683C9A-85AB-4205-B259-6FFFE8C753D8}" type="presParOf" srcId="{F38E67A3-F77B-46F4-A10C-4B32D591FC4E}" destId="{5A1378A4-985B-4318-8354-2AFBE6EDBE18}" srcOrd="1" destOrd="0" presId="urn:microsoft.com/office/officeart/2005/8/layout/chevron2"/>
  </dgm:cxnLst>
  <dgm:bg>
    <a:solidFill>
      <a:schemeClr val="bg1"/>
    </a:solidFill>
  </dgm:bg>
  <dgm:whole>
    <a:ln>
      <a:solidFill>
        <a:schemeClr val="bg1"/>
      </a:solidFill>
    </a:ln>
  </dgm:whole>
  <dgm:extLst>
    <a:ext uri="http://schemas.microsoft.com/office/drawing/2008/diagram">
      <dsp:dataModelExt xmlns:dsp="http://schemas.microsoft.com/office/drawing/2008/diagram" xmlns=""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B8B00329-3DC7-4C66-B78B-19A23706A099}" type="doc">
      <dgm:prSet loTypeId="urn:microsoft.com/office/officeart/2005/8/layout/vList6" loCatId="list" qsTypeId="urn:microsoft.com/office/officeart/2005/8/quickstyle/simple1" qsCatId="simple" csTypeId="urn:microsoft.com/office/officeart/2005/8/colors/accent1_2" csCatId="accent1" phldr="1"/>
      <dgm:spPr/>
      <dgm:t>
        <a:bodyPr/>
        <a:lstStyle/>
        <a:p>
          <a:endParaRPr lang="en-IN"/>
        </a:p>
      </dgm:t>
    </dgm:pt>
    <dgm:pt modelId="{619FA10E-23F1-4BFB-BEDA-999D52973A1C}">
      <dgm:prSet phldrT="[Text]" custT="1"/>
      <dgm:spPr/>
      <dgm:t>
        <a:bodyPr/>
        <a:lstStyle/>
        <a:p>
          <a:r>
            <a:rPr lang="en-US" sz="1600" dirty="0" err="1" smtClean="0">
              <a:latin typeface="Times New Roman" pitchFamily="18" charset="0"/>
              <a:cs typeface="Times New Roman" pitchFamily="18" charset="0"/>
            </a:rPr>
            <a:t>Screencastify</a:t>
          </a:r>
          <a:r>
            <a:rPr lang="en-US" sz="1600" dirty="0" smtClean="0">
              <a:latin typeface="Times New Roman" pitchFamily="18" charset="0"/>
              <a:cs typeface="Times New Roman" pitchFamily="18" charset="0"/>
            </a:rPr>
            <a:t> Video recorder </a:t>
          </a:r>
          <a:endParaRPr lang="en-IN" sz="1600" dirty="0">
            <a:latin typeface="Times New Roman" pitchFamily="18" charset="0"/>
            <a:cs typeface="Times New Roman" pitchFamily="18" charset="0"/>
          </a:endParaRPr>
        </a:p>
      </dgm:t>
    </dgm:pt>
    <dgm:pt modelId="{1ABA35A2-5DAC-49F6-88A6-9B00FFE89A06}" type="parTrans" cxnId="{E80BBDAF-4FA4-4C5E-B530-4AECF2E092C8}">
      <dgm:prSet/>
      <dgm:spPr/>
      <dgm:t>
        <a:bodyPr/>
        <a:lstStyle/>
        <a:p>
          <a:endParaRPr lang="en-IN" sz="1600">
            <a:latin typeface="Times New Roman" pitchFamily="18" charset="0"/>
            <a:cs typeface="Times New Roman" pitchFamily="18" charset="0"/>
          </a:endParaRPr>
        </a:p>
      </dgm:t>
    </dgm:pt>
    <dgm:pt modelId="{790DCC6C-25E1-4C7B-86B5-28F8DA92AA64}" type="sibTrans" cxnId="{E80BBDAF-4FA4-4C5E-B530-4AECF2E092C8}">
      <dgm:prSet/>
      <dgm:spPr/>
      <dgm:t>
        <a:bodyPr/>
        <a:lstStyle/>
        <a:p>
          <a:endParaRPr lang="en-IN" sz="1600">
            <a:latin typeface="Times New Roman" pitchFamily="18" charset="0"/>
            <a:cs typeface="Times New Roman" pitchFamily="18" charset="0"/>
          </a:endParaRPr>
        </a:p>
      </dgm:t>
    </dgm:pt>
    <dgm:pt modelId="{80F627B7-041D-4568-B8F0-F782C1A10330}">
      <dgm:prSet phldrT="[Text]" custT="1"/>
      <dgm:spPr/>
      <dgm:t>
        <a:bodyPr/>
        <a:lstStyle/>
        <a:p>
          <a:r>
            <a:rPr lang="en-IN" sz="1600" dirty="0" smtClean="0">
              <a:latin typeface="Times New Roman" pitchFamily="18" charset="0"/>
              <a:cs typeface="Times New Roman" pitchFamily="18" charset="0"/>
            </a:rPr>
            <a:t>For screen video recorder</a:t>
          </a:r>
          <a:endParaRPr lang="en-IN" sz="1600" dirty="0">
            <a:latin typeface="Times New Roman" pitchFamily="18" charset="0"/>
            <a:cs typeface="Times New Roman" pitchFamily="18" charset="0"/>
          </a:endParaRPr>
        </a:p>
      </dgm:t>
    </dgm:pt>
    <dgm:pt modelId="{F89287BE-AA11-49CA-9F3D-23177A65717C}" type="parTrans" cxnId="{558EE15A-FDEF-4FE1-BC11-C478144472EE}">
      <dgm:prSet/>
      <dgm:spPr/>
      <dgm:t>
        <a:bodyPr/>
        <a:lstStyle/>
        <a:p>
          <a:endParaRPr lang="en-IN" sz="1600">
            <a:latin typeface="Times New Roman" pitchFamily="18" charset="0"/>
            <a:cs typeface="Times New Roman" pitchFamily="18" charset="0"/>
          </a:endParaRPr>
        </a:p>
      </dgm:t>
    </dgm:pt>
    <dgm:pt modelId="{132273CA-5B8B-4312-AEE1-2CBF6E1614A9}" type="sibTrans" cxnId="{558EE15A-FDEF-4FE1-BC11-C478144472EE}">
      <dgm:prSet/>
      <dgm:spPr/>
      <dgm:t>
        <a:bodyPr/>
        <a:lstStyle/>
        <a:p>
          <a:endParaRPr lang="en-IN" sz="1600">
            <a:latin typeface="Times New Roman" pitchFamily="18" charset="0"/>
            <a:cs typeface="Times New Roman" pitchFamily="18" charset="0"/>
          </a:endParaRPr>
        </a:p>
      </dgm:t>
    </dgm:pt>
    <dgm:pt modelId="{2C2E541C-9146-4855-BEBB-EFE8B1917556}">
      <dgm:prSet phldrT="[Text]" custT="1"/>
      <dgm:spPr/>
      <dgm:t>
        <a:bodyPr/>
        <a:lstStyle/>
        <a:p>
          <a:r>
            <a:rPr lang="en-US" sz="1600" dirty="0" smtClean="0">
              <a:latin typeface="Times New Roman" pitchFamily="18" charset="0"/>
              <a:cs typeface="Times New Roman" pitchFamily="18" charset="0"/>
            </a:rPr>
            <a:t>prezi.com</a:t>
          </a:r>
          <a:endParaRPr lang="en-IN" sz="1600" dirty="0">
            <a:latin typeface="Times New Roman" pitchFamily="18" charset="0"/>
            <a:cs typeface="Times New Roman" pitchFamily="18" charset="0"/>
          </a:endParaRPr>
        </a:p>
      </dgm:t>
    </dgm:pt>
    <dgm:pt modelId="{D438C567-B666-455A-A36C-B81E6C4586FF}" type="parTrans" cxnId="{15F9BDB0-FAE0-4B78-BE63-CAC907135FD6}">
      <dgm:prSet/>
      <dgm:spPr/>
      <dgm:t>
        <a:bodyPr/>
        <a:lstStyle/>
        <a:p>
          <a:endParaRPr lang="en-IN" sz="1600">
            <a:latin typeface="Times New Roman" pitchFamily="18" charset="0"/>
            <a:cs typeface="Times New Roman" pitchFamily="18" charset="0"/>
          </a:endParaRPr>
        </a:p>
      </dgm:t>
    </dgm:pt>
    <dgm:pt modelId="{60C1ECCC-A8B6-4C6B-B029-8B690A25A772}" type="sibTrans" cxnId="{15F9BDB0-FAE0-4B78-BE63-CAC907135FD6}">
      <dgm:prSet/>
      <dgm:spPr/>
      <dgm:t>
        <a:bodyPr/>
        <a:lstStyle/>
        <a:p>
          <a:endParaRPr lang="en-IN" sz="1600">
            <a:latin typeface="Times New Roman" pitchFamily="18" charset="0"/>
            <a:cs typeface="Times New Roman" pitchFamily="18" charset="0"/>
          </a:endParaRPr>
        </a:p>
      </dgm:t>
    </dgm:pt>
    <dgm:pt modelId="{AD53D1CA-2571-4CAB-85A5-4E47432CB040}">
      <dgm:prSet phldrT="[Text]" custT="1"/>
      <dgm:spPr/>
      <dgm:t>
        <a:bodyPr/>
        <a:lstStyle/>
        <a:p>
          <a:r>
            <a:rPr lang="en-US" sz="1600" dirty="0" smtClean="0">
              <a:latin typeface="Times New Roman" pitchFamily="18" charset="0"/>
              <a:cs typeface="Times New Roman" pitchFamily="18" charset="0"/>
            </a:rPr>
            <a:t>powtoon.com </a:t>
          </a:r>
          <a:endParaRPr lang="en-IN" sz="1600" dirty="0">
            <a:latin typeface="Times New Roman" pitchFamily="18" charset="0"/>
            <a:cs typeface="Times New Roman" pitchFamily="18" charset="0"/>
          </a:endParaRPr>
        </a:p>
      </dgm:t>
    </dgm:pt>
    <dgm:pt modelId="{A1CACD5D-8655-4F39-998D-721CEDDB65F6}" type="parTrans" cxnId="{594B1CF1-F6AD-4380-8C94-E55AAEBA6EF3}">
      <dgm:prSet/>
      <dgm:spPr/>
      <dgm:t>
        <a:bodyPr/>
        <a:lstStyle/>
        <a:p>
          <a:endParaRPr lang="en-IN" sz="1600">
            <a:latin typeface="Times New Roman" pitchFamily="18" charset="0"/>
            <a:cs typeface="Times New Roman" pitchFamily="18" charset="0"/>
          </a:endParaRPr>
        </a:p>
      </dgm:t>
    </dgm:pt>
    <dgm:pt modelId="{2BBC2D42-8E1A-4B2E-9CC6-7E031EDBAE52}" type="sibTrans" cxnId="{594B1CF1-F6AD-4380-8C94-E55AAEBA6EF3}">
      <dgm:prSet/>
      <dgm:spPr/>
      <dgm:t>
        <a:bodyPr/>
        <a:lstStyle/>
        <a:p>
          <a:endParaRPr lang="en-IN" sz="1600">
            <a:latin typeface="Times New Roman" pitchFamily="18" charset="0"/>
            <a:cs typeface="Times New Roman" pitchFamily="18" charset="0"/>
          </a:endParaRPr>
        </a:p>
      </dgm:t>
    </dgm:pt>
    <dgm:pt modelId="{3FF6F8A1-8F05-4247-AF34-C6879DA826C8}">
      <dgm:prSet phldrT="[Text]" custT="1"/>
      <dgm:spPr/>
      <dgm:t>
        <a:bodyPr/>
        <a:lstStyle/>
        <a:p>
          <a:r>
            <a:rPr lang="en-US" sz="1600" smtClean="0">
              <a:latin typeface="Times New Roman" pitchFamily="18" charset="0"/>
              <a:cs typeface="Times New Roman" pitchFamily="18" charset="0"/>
            </a:rPr>
            <a:t>audacity.com</a:t>
          </a:r>
          <a:endParaRPr lang="en-IN" sz="1600" dirty="0">
            <a:latin typeface="Times New Roman" pitchFamily="18" charset="0"/>
            <a:cs typeface="Times New Roman" pitchFamily="18" charset="0"/>
          </a:endParaRPr>
        </a:p>
      </dgm:t>
    </dgm:pt>
    <dgm:pt modelId="{32DB4ACF-9E0F-4966-9424-15D3E0EF5F81}" type="parTrans" cxnId="{19714786-B968-49C1-A001-CA1A3ECBFA32}">
      <dgm:prSet/>
      <dgm:spPr/>
      <dgm:t>
        <a:bodyPr/>
        <a:lstStyle/>
        <a:p>
          <a:endParaRPr lang="en-IN" sz="1600">
            <a:latin typeface="Times New Roman" pitchFamily="18" charset="0"/>
            <a:cs typeface="Times New Roman" pitchFamily="18" charset="0"/>
          </a:endParaRPr>
        </a:p>
      </dgm:t>
    </dgm:pt>
    <dgm:pt modelId="{DB360A23-32C4-4C5B-9967-87D45E43B508}" type="sibTrans" cxnId="{19714786-B968-49C1-A001-CA1A3ECBFA32}">
      <dgm:prSet/>
      <dgm:spPr/>
      <dgm:t>
        <a:bodyPr/>
        <a:lstStyle/>
        <a:p>
          <a:endParaRPr lang="en-IN" sz="1600">
            <a:latin typeface="Times New Roman" pitchFamily="18" charset="0"/>
            <a:cs typeface="Times New Roman" pitchFamily="18" charset="0"/>
          </a:endParaRPr>
        </a:p>
      </dgm:t>
    </dgm:pt>
    <dgm:pt modelId="{38924390-EDBD-4C94-9C04-A5B6490EA8F6}">
      <dgm:prSet phldrT="[Text]" custT="1"/>
      <dgm:spPr/>
      <dgm:t>
        <a:bodyPr/>
        <a:lstStyle/>
        <a:p>
          <a:r>
            <a:rPr lang="en-US" sz="1600" dirty="0" smtClean="0">
              <a:latin typeface="Times New Roman" pitchFamily="18" charset="0"/>
              <a:cs typeface="Times New Roman" pitchFamily="18" charset="0"/>
            </a:rPr>
            <a:t>vsdc.com</a:t>
          </a:r>
          <a:endParaRPr lang="en-IN" sz="1600" dirty="0">
            <a:latin typeface="Times New Roman" pitchFamily="18" charset="0"/>
            <a:cs typeface="Times New Roman" pitchFamily="18" charset="0"/>
          </a:endParaRPr>
        </a:p>
      </dgm:t>
    </dgm:pt>
    <dgm:pt modelId="{25A7069D-E10A-4A3F-B03A-BCCD7F7FAAF8}" type="parTrans" cxnId="{7E58433F-A92B-46D7-8842-0AF2B509581B}">
      <dgm:prSet/>
      <dgm:spPr/>
      <dgm:t>
        <a:bodyPr/>
        <a:lstStyle/>
        <a:p>
          <a:endParaRPr lang="en-IN" sz="1600">
            <a:latin typeface="Times New Roman" pitchFamily="18" charset="0"/>
            <a:cs typeface="Times New Roman" pitchFamily="18" charset="0"/>
          </a:endParaRPr>
        </a:p>
      </dgm:t>
    </dgm:pt>
    <dgm:pt modelId="{33E08E0E-1DC8-42B5-874A-C6EEA90BF926}" type="sibTrans" cxnId="{7E58433F-A92B-46D7-8842-0AF2B509581B}">
      <dgm:prSet/>
      <dgm:spPr/>
      <dgm:t>
        <a:bodyPr/>
        <a:lstStyle/>
        <a:p>
          <a:endParaRPr lang="en-IN" sz="1600">
            <a:latin typeface="Times New Roman" pitchFamily="18" charset="0"/>
            <a:cs typeface="Times New Roman" pitchFamily="18" charset="0"/>
          </a:endParaRPr>
        </a:p>
      </dgm:t>
    </dgm:pt>
    <dgm:pt modelId="{B54BBF4D-FBF2-4FEB-A056-801C74EACB18}">
      <dgm:prSet phldrT="[Text]" custT="1"/>
      <dgm:spPr/>
      <dgm:t>
        <a:bodyPr/>
        <a:lstStyle/>
        <a:p>
          <a:r>
            <a:rPr lang="en-US" sz="1600" dirty="0" smtClean="0">
              <a:latin typeface="Times New Roman" pitchFamily="18" charset="0"/>
              <a:cs typeface="Times New Roman" pitchFamily="18" charset="0"/>
            </a:rPr>
            <a:t>ilovepdf.com</a:t>
          </a:r>
          <a:endParaRPr lang="en-IN" sz="1600" dirty="0">
            <a:latin typeface="Times New Roman" pitchFamily="18" charset="0"/>
            <a:cs typeface="Times New Roman" pitchFamily="18" charset="0"/>
          </a:endParaRPr>
        </a:p>
      </dgm:t>
    </dgm:pt>
    <dgm:pt modelId="{A205F33C-A3BB-4E27-B086-8B966F4E7AA0}" type="parTrans" cxnId="{C1F5415D-BF95-41BC-98C5-A32AF2FBB565}">
      <dgm:prSet/>
      <dgm:spPr/>
      <dgm:t>
        <a:bodyPr/>
        <a:lstStyle/>
        <a:p>
          <a:endParaRPr lang="en-IN" sz="1600">
            <a:latin typeface="Times New Roman" pitchFamily="18" charset="0"/>
            <a:cs typeface="Times New Roman" pitchFamily="18" charset="0"/>
          </a:endParaRPr>
        </a:p>
      </dgm:t>
    </dgm:pt>
    <dgm:pt modelId="{2CEC50AC-43D7-4D2A-98BB-8B216AC55C9A}" type="sibTrans" cxnId="{C1F5415D-BF95-41BC-98C5-A32AF2FBB565}">
      <dgm:prSet/>
      <dgm:spPr/>
      <dgm:t>
        <a:bodyPr/>
        <a:lstStyle/>
        <a:p>
          <a:endParaRPr lang="en-IN" sz="1600">
            <a:latin typeface="Times New Roman" pitchFamily="18" charset="0"/>
            <a:cs typeface="Times New Roman" pitchFamily="18" charset="0"/>
          </a:endParaRPr>
        </a:p>
      </dgm:t>
    </dgm:pt>
    <dgm:pt modelId="{CD643668-2667-45AC-9C07-E0CFA02D4D20}">
      <dgm:prSet phldrT="[Text]" custT="1"/>
      <dgm:spPr/>
      <dgm:t>
        <a:bodyPr/>
        <a:lstStyle/>
        <a:p>
          <a:r>
            <a:rPr lang="en-US" sz="1600" dirty="0" smtClean="0">
              <a:latin typeface="Times New Roman" pitchFamily="18" charset="0"/>
              <a:cs typeface="Times New Roman" pitchFamily="18" charset="0"/>
            </a:rPr>
            <a:t>presentationtube.com</a:t>
          </a:r>
          <a:endParaRPr lang="en-IN" sz="1600" dirty="0">
            <a:latin typeface="Times New Roman" pitchFamily="18" charset="0"/>
            <a:cs typeface="Times New Roman" pitchFamily="18" charset="0"/>
          </a:endParaRPr>
        </a:p>
      </dgm:t>
    </dgm:pt>
    <dgm:pt modelId="{54C96D6D-530F-4E69-BACD-ADFBBDB589EB}" type="parTrans" cxnId="{01FEB641-4C7E-447F-8453-E966BD2F5FF9}">
      <dgm:prSet/>
      <dgm:spPr/>
      <dgm:t>
        <a:bodyPr/>
        <a:lstStyle/>
        <a:p>
          <a:endParaRPr lang="en-IN" sz="1600">
            <a:latin typeface="Times New Roman" pitchFamily="18" charset="0"/>
            <a:cs typeface="Times New Roman" pitchFamily="18" charset="0"/>
          </a:endParaRPr>
        </a:p>
      </dgm:t>
    </dgm:pt>
    <dgm:pt modelId="{BFC2D57B-7B47-4E65-B178-9AFD265CF939}" type="sibTrans" cxnId="{01FEB641-4C7E-447F-8453-E966BD2F5FF9}">
      <dgm:prSet/>
      <dgm:spPr/>
      <dgm:t>
        <a:bodyPr/>
        <a:lstStyle/>
        <a:p>
          <a:endParaRPr lang="en-IN" sz="1600">
            <a:latin typeface="Times New Roman" pitchFamily="18" charset="0"/>
            <a:cs typeface="Times New Roman" pitchFamily="18" charset="0"/>
          </a:endParaRPr>
        </a:p>
      </dgm:t>
    </dgm:pt>
    <dgm:pt modelId="{B1F0258B-7EB9-44F3-8DAD-E4C6F8AE1466}">
      <dgm:prSet custT="1"/>
      <dgm:spPr/>
      <dgm:t>
        <a:bodyPr/>
        <a:lstStyle/>
        <a:p>
          <a:r>
            <a:rPr lang="en-US" sz="1600" smtClean="0">
              <a:latin typeface="Times New Roman" pitchFamily="18" charset="0"/>
              <a:cs typeface="Times New Roman" pitchFamily="18" charset="0"/>
            </a:rPr>
            <a:t>AZ Video recorder </a:t>
          </a:r>
          <a:endParaRPr lang="en-IN" sz="1600">
            <a:latin typeface="Times New Roman" pitchFamily="18" charset="0"/>
            <a:cs typeface="Times New Roman" pitchFamily="18" charset="0"/>
          </a:endParaRPr>
        </a:p>
      </dgm:t>
    </dgm:pt>
    <dgm:pt modelId="{19C50A47-4798-411F-B7BA-24E468C788BF}" type="parTrans" cxnId="{FA6E61BE-8DE1-4D93-AC69-01572C0C2F55}">
      <dgm:prSet/>
      <dgm:spPr/>
      <dgm:t>
        <a:bodyPr/>
        <a:lstStyle/>
        <a:p>
          <a:endParaRPr lang="en-IN" sz="1600">
            <a:latin typeface="Times New Roman" pitchFamily="18" charset="0"/>
            <a:cs typeface="Times New Roman" pitchFamily="18" charset="0"/>
          </a:endParaRPr>
        </a:p>
      </dgm:t>
    </dgm:pt>
    <dgm:pt modelId="{70348E37-73AF-4FE5-AB8F-7F157B07B346}" type="sibTrans" cxnId="{FA6E61BE-8DE1-4D93-AC69-01572C0C2F55}">
      <dgm:prSet/>
      <dgm:spPr/>
      <dgm:t>
        <a:bodyPr/>
        <a:lstStyle/>
        <a:p>
          <a:endParaRPr lang="en-IN" sz="1600">
            <a:latin typeface="Times New Roman" pitchFamily="18" charset="0"/>
            <a:cs typeface="Times New Roman" pitchFamily="18" charset="0"/>
          </a:endParaRPr>
        </a:p>
      </dgm:t>
    </dgm:pt>
    <dgm:pt modelId="{98C19DBF-B9C6-4770-A43C-E8073A4A1745}">
      <dgm:prSet custT="1"/>
      <dgm:spPr/>
      <dgm:t>
        <a:bodyPr/>
        <a:lstStyle/>
        <a:p>
          <a:r>
            <a:rPr lang="en-IN" sz="1600" dirty="0" smtClean="0">
              <a:latin typeface="Times New Roman" pitchFamily="18" charset="0"/>
              <a:cs typeface="Times New Roman" pitchFamily="18" charset="0"/>
            </a:rPr>
            <a:t>Loom</a:t>
          </a:r>
          <a:endParaRPr lang="en-IN" sz="1600" dirty="0">
            <a:latin typeface="Times New Roman" pitchFamily="18" charset="0"/>
            <a:cs typeface="Times New Roman" pitchFamily="18" charset="0"/>
          </a:endParaRPr>
        </a:p>
      </dgm:t>
    </dgm:pt>
    <dgm:pt modelId="{4D8EAFB5-CD17-4D86-8479-C9EF492C7A0D}" type="parTrans" cxnId="{CD4945FA-F9EF-4F9B-8BA1-E8A0199424A1}">
      <dgm:prSet/>
      <dgm:spPr/>
      <dgm:t>
        <a:bodyPr/>
        <a:lstStyle/>
        <a:p>
          <a:endParaRPr lang="en-IN" sz="1600">
            <a:latin typeface="Times New Roman" pitchFamily="18" charset="0"/>
            <a:cs typeface="Times New Roman" pitchFamily="18" charset="0"/>
          </a:endParaRPr>
        </a:p>
      </dgm:t>
    </dgm:pt>
    <dgm:pt modelId="{7A3AD016-2825-45D7-BD45-F849F4918694}" type="sibTrans" cxnId="{CD4945FA-F9EF-4F9B-8BA1-E8A0199424A1}">
      <dgm:prSet/>
      <dgm:spPr/>
      <dgm:t>
        <a:bodyPr/>
        <a:lstStyle/>
        <a:p>
          <a:endParaRPr lang="en-IN" sz="1600">
            <a:latin typeface="Times New Roman" pitchFamily="18" charset="0"/>
            <a:cs typeface="Times New Roman" pitchFamily="18" charset="0"/>
          </a:endParaRPr>
        </a:p>
      </dgm:t>
    </dgm:pt>
    <dgm:pt modelId="{5656B354-6ED6-42C8-A485-51E44B0C4231}">
      <dgm:prSet custT="1"/>
      <dgm:spPr/>
      <dgm:t>
        <a:bodyPr/>
        <a:lstStyle/>
        <a:p>
          <a:r>
            <a:rPr lang="en-US" sz="1600" smtClean="0">
              <a:latin typeface="Times New Roman" pitchFamily="18" charset="0"/>
              <a:cs typeface="Times New Roman" pitchFamily="18" charset="0"/>
            </a:rPr>
            <a:t>for mobile user only</a:t>
          </a:r>
          <a:endParaRPr lang="en-IN" sz="1600">
            <a:latin typeface="Times New Roman" pitchFamily="18" charset="0"/>
            <a:cs typeface="Times New Roman" pitchFamily="18" charset="0"/>
          </a:endParaRPr>
        </a:p>
      </dgm:t>
    </dgm:pt>
    <dgm:pt modelId="{92FEB0C2-E564-4025-B3FC-C0B126E8FC35}" type="parTrans" cxnId="{7B24904B-3D96-42B3-A778-09F284D9D1EC}">
      <dgm:prSet/>
      <dgm:spPr/>
      <dgm:t>
        <a:bodyPr/>
        <a:lstStyle/>
        <a:p>
          <a:endParaRPr lang="en-IN" sz="1600">
            <a:latin typeface="Times New Roman" pitchFamily="18" charset="0"/>
            <a:cs typeface="Times New Roman" pitchFamily="18" charset="0"/>
          </a:endParaRPr>
        </a:p>
      </dgm:t>
    </dgm:pt>
    <dgm:pt modelId="{45C8A496-53C4-4D00-B2D0-7C43262971B9}" type="sibTrans" cxnId="{7B24904B-3D96-42B3-A778-09F284D9D1EC}">
      <dgm:prSet/>
      <dgm:spPr/>
      <dgm:t>
        <a:bodyPr/>
        <a:lstStyle/>
        <a:p>
          <a:endParaRPr lang="en-IN" sz="1600">
            <a:latin typeface="Times New Roman" pitchFamily="18" charset="0"/>
            <a:cs typeface="Times New Roman" pitchFamily="18" charset="0"/>
          </a:endParaRPr>
        </a:p>
      </dgm:t>
    </dgm:pt>
    <dgm:pt modelId="{8F7CE554-1CEA-4739-BA9E-2D89B29463BA}">
      <dgm:prSet custT="1"/>
      <dgm:spPr/>
      <dgm:t>
        <a:bodyPr/>
        <a:lstStyle/>
        <a:p>
          <a:r>
            <a:rPr lang="en-US" sz="1600" smtClean="0">
              <a:latin typeface="Times New Roman" pitchFamily="18" charset="0"/>
              <a:cs typeface="Times New Roman" pitchFamily="18" charset="0"/>
            </a:rPr>
            <a:t>for attractive ppt creation</a:t>
          </a:r>
          <a:endParaRPr lang="en-IN" sz="1600">
            <a:latin typeface="Times New Roman" pitchFamily="18" charset="0"/>
            <a:cs typeface="Times New Roman" pitchFamily="18" charset="0"/>
          </a:endParaRPr>
        </a:p>
      </dgm:t>
    </dgm:pt>
    <dgm:pt modelId="{818CA4EC-194F-4FCB-AE28-CE700F8B4AC3}" type="parTrans" cxnId="{9EB94E3A-738C-4EA2-9DB3-1D64674AEE2A}">
      <dgm:prSet/>
      <dgm:spPr/>
      <dgm:t>
        <a:bodyPr/>
        <a:lstStyle/>
        <a:p>
          <a:endParaRPr lang="en-IN" sz="1600">
            <a:latin typeface="Times New Roman" pitchFamily="18" charset="0"/>
            <a:cs typeface="Times New Roman" pitchFamily="18" charset="0"/>
          </a:endParaRPr>
        </a:p>
      </dgm:t>
    </dgm:pt>
    <dgm:pt modelId="{B27066F9-9032-4186-B5C8-101DBE51D1A2}" type="sibTrans" cxnId="{9EB94E3A-738C-4EA2-9DB3-1D64674AEE2A}">
      <dgm:prSet/>
      <dgm:spPr/>
      <dgm:t>
        <a:bodyPr/>
        <a:lstStyle/>
        <a:p>
          <a:endParaRPr lang="en-IN" sz="1600">
            <a:latin typeface="Times New Roman" pitchFamily="18" charset="0"/>
            <a:cs typeface="Times New Roman" pitchFamily="18" charset="0"/>
          </a:endParaRPr>
        </a:p>
      </dgm:t>
    </dgm:pt>
    <dgm:pt modelId="{E3D98893-D91B-45FD-AEFF-F04619B7763B}">
      <dgm:prSet custT="1"/>
      <dgm:spPr/>
      <dgm:t>
        <a:bodyPr/>
        <a:lstStyle/>
        <a:p>
          <a:r>
            <a:rPr lang="en-US" sz="1600" smtClean="0">
              <a:latin typeface="Times New Roman" pitchFamily="18" charset="0"/>
              <a:cs typeface="Times New Roman" pitchFamily="18" charset="0"/>
            </a:rPr>
            <a:t>for making a video sound animation</a:t>
          </a:r>
          <a:endParaRPr lang="en-IN" sz="1600">
            <a:latin typeface="Times New Roman" pitchFamily="18" charset="0"/>
            <a:cs typeface="Times New Roman" pitchFamily="18" charset="0"/>
          </a:endParaRPr>
        </a:p>
      </dgm:t>
    </dgm:pt>
    <dgm:pt modelId="{5CA3C5C5-8CDF-4293-BBED-10DBC2447D9B}" type="parTrans" cxnId="{340906E8-AFE5-48A4-8100-F2A8483D5110}">
      <dgm:prSet/>
      <dgm:spPr/>
      <dgm:t>
        <a:bodyPr/>
        <a:lstStyle/>
        <a:p>
          <a:endParaRPr lang="en-IN" sz="1600">
            <a:latin typeface="Times New Roman" pitchFamily="18" charset="0"/>
            <a:cs typeface="Times New Roman" pitchFamily="18" charset="0"/>
          </a:endParaRPr>
        </a:p>
      </dgm:t>
    </dgm:pt>
    <dgm:pt modelId="{4B80EA00-B2D1-4384-92A5-5392451D54D6}" type="sibTrans" cxnId="{340906E8-AFE5-48A4-8100-F2A8483D5110}">
      <dgm:prSet/>
      <dgm:spPr/>
      <dgm:t>
        <a:bodyPr/>
        <a:lstStyle/>
        <a:p>
          <a:endParaRPr lang="en-IN" sz="1600">
            <a:latin typeface="Times New Roman" pitchFamily="18" charset="0"/>
            <a:cs typeface="Times New Roman" pitchFamily="18" charset="0"/>
          </a:endParaRPr>
        </a:p>
      </dgm:t>
    </dgm:pt>
    <dgm:pt modelId="{077176C9-5A80-415F-A465-D22CAD9D6AE4}">
      <dgm:prSet custT="1"/>
      <dgm:spPr/>
      <dgm:t>
        <a:bodyPr/>
        <a:lstStyle/>
        <a:p>
          <a:r>
            <a:rPr lang="en-US" sz="1600" smtClean="0">
              <a:latin typeface="Times New Roman" pitchFamily="18" charset="0"/>
              <a:cs typeface="Times New Roman" pitchFamily="18" charset="0"/>
            </a:rPr>
            <a:t>for video recorder only</a:t>
          </a:r>
          <a:endParaRPr lang="en-IN" sz="1600">
            <a:latin typeface="Times New Roman" pitchFamily="18" charset="0"/>
            <a:cs typeface="Times New Roman" pitchFamily="18" charset="0"/>
          </a:endParaRPr>
        </a:p>
      </dgm:t>
    </dgm:pt>
    <dgm:pt modelId="{AAAB6614-316F-4BA7-8EF4-BCC7E39CB9F9}" type="parTrans" cxnId="{27E1E5B0-1405-412C-85D7-9E30789F8C2D}">
      <dgm:prSet/>
      <dgm:spPr/>
      <dgm:t>
        <a:bodyPr/>
        <a:lstStyle/>
        <a:p>
          <a:endParaRPr lang="en-IN" sz="1600">
            <a:latin typeface="Times New Roman" pitchFamily="18" charset="0"/>
            <a:cs typeface="Times New Roman" pitchFamily="18" charset="0"/>
          </a:endParaRPr>
        </a:p>
      </dgm:t>
    </dgm:pt>
    <dgm:pt modelId="{A04563B5-41B2-493D-995F-5F3D8C29DC9B}" type="sibTrans" cxnId="{27E1E5B0-1405-412C-85D7-9E30789F8C2D}">
      <dgm:prSet/>
      <dgm:spPr/>
      <dgm:t>
        <a:bodyPr/>
        <a:lstStyle/>
        <a:p>
          <a:endParaRPr lang="en-IN" sz="1600">
            <a:latin typeface="Times New Roman" pitchFamily="18" charset="0"/>
            <a:cs typeface="Times New Roman" pitchFamily="18" charset="0"/>
          </a:endParaRPr>
        </a:p>
      </dgm:t>
    </dgm:pt>
    <dgm:pt modelId="{C793EA5D-6405-432C-AF4F-A2DF2079F551}">
      <dgm:prSet custT="1"/>
      <dgm:spPr/>
      <dgm:t>
        <a:bodyPr/>
        <a:lstStyle/>
        <a:p>
          <a:r>
            <a:rPr lang="en-US" sz="1600" dirty="0" smtClean="0">
              <a:latin typeface="Times New Roman" pitchFamily="18" charset="0"/>
              <a:cs typeface="Times New Roman" pitchFamily="18" charset="0"/>
            </a:rPr>
            <a:t>video editing software</a:t>
          </a:r>
          <a:endParaRPr lang="en-IN" sz="1600" dirty="0">
            <a:latin typeface="Times New Roman" pitchFamily="18" charset="0"/>
            <a:cs typeface="Times New Roman" pitchFamily="18" charset="0"/>
          </a:endParaRPr>
        </a:p>
      </dgm:t>
    </dgm:pt>
    <dgm:pt modelId="{009BD4EE-727F-4AB9-92DC-BB19347E975E}" type="parTrans" cxnId="{47EBEAE4-8473-4BF6-A31F-E652F771B7D4}">
      <dgm:prSet/>
      <dgm:spPr/>
      <dgm:t>
        <a:bodyPr/>
        <a:lstStyle/>
        <a:p>
          <a:endParaRPr lang="en-IN" sz="1600">
            <a:latin typeface="Times New Roman" pitchFamily="18" charset="0"/>
            <a:cs typeface="Times New Roman" pitchFamily="18" charset="0"/>
          </a:endParaRPr>
        </a:p>
      </dgm:t>
    </dgm:pt>
    <dgm:pt modelId="{A65960B4-26BC-4AB0-9ECD-341488F664FD}" type="sibTrans" cxnId="{47EBEAE4-8473-4BF6-A31F-E652F771B7D4}">
      <dgm:prSet/>
      <dgm:spPr/>
      <dgm:t>
        <a:bodyPr/>
        <a:lstStyle/>
        <a:p>
          <a:endParaRPr lang="en-IN" sz="1600">
            <a:latin typeface="Times New Roman" pitchFamily="18" charset="0"/>
            <a:cs typeface="Times New Roman" pitchFamily="18" charset="0"/>
          </a:endParaRPr>
        </a:p>
      </dgm:t>
    </dgm:pt>
    <dgm:pt modelId="{83FE83F9-B6CB-4A2C-A9AE-7D22FC216E18}">
      <dgm:prSet custT="1"/>
      <dgm:spPr/>
      <dgm:t>
        <a:bodyPr/>
        <a:lstStyle/>
        <a:p>
          <a:r>
            <a:rPr lang="en-US" sz="1600" smtClean="0">
              <a:latin typeface="Times New Roman" pitchFamily="18" charset="0"/>
              <a:cs typeface="Times New Roman" pitchFamily="18" charset="0"/>
            </a:rPr>
            <a:t>for convert of pdf to differentformat</a:t>
          </a:r>
          <a:endParaRPr lang="en-IN" sz="1600">
            <a:latin typeface="Times New Roman" pitchFamily="18" charset="0"/>
            <a:cs typeface="Times New Roman" pitchFamily="18" charset="0"/>
          </a:endParaRPr>
        </a:p>
      </dgm:t>
    </dgm:pt>
    <dgm:pt modelId="{A27606D4-5526-47E2-8BB1-E58B3262A4D3}" type="parTrans" cxnId="{391DB348-EC46-4D06-BC19-C7387569B155}">
      <dgm:prSet/>
      <dgm:spPr/>
      <dgm:t>
        <a:bodyPr/>
        <a:lstStyle/>
        <a:p>
          <a:endParaRPr lang="en-IN" sz="1600">
            <a:latin typeface="Times New Roman" pitchFamily="18" charset="0"/>
            <a:cs typeface="Times New Roman" pitchFamily="18" charset="0"/>
          </a:endParaRPr>
        </a:p>
      </dgm:t>
    </dgm:pt>
    <dgm:pt modelId="{E64B2D6A-62CA-4E70-B5DE-1AFCF2D86F64}" type="sibTrans" cxnId="{391DB348-EC46-4D06-BC19-C7387569B155}">
      <dgm:prSet/>
      <dgm:spPr/>
      <dgm:t>
        <a:bodyPr/>
        <a:lstStyle/>
        <a:p>
          <a:endParaRPr lang="en-IN" sz="1600">
            <a:latin typeface="Times New Roman" pitchFamily="18" charset="0"/>
            <a:cs typeface="Times New Roman" pitchFamily="18" charset="0"/>
          </a:endParaRPr>
        </a:p>
      </dgm:t>
    </dgm:pt>
    <dgm:pt modelId="{0B58289F-D7D2-4547-BDCE-852C6CD9140B}">
      <dgm:prSet custT="1"/>
      <dgm:spPr/>
      <dgm:t>
        <a:bodyPr/>
        <a:lstStyle/>
        <a:p>
          <a:r>
            <a:rPr lang="en-IN" sz="1800" dirty="0" smtClean="0">
              <a:latin typeface="Times New Roman" pitchFamily="18" charset="0"/>
              <a:cs typeface="Times New Roman" pitchFamily="18" charset="0"/>
            </a:rPr>
            <a:t>Screen capturing software </a:t>
          </a:r>
          <a:endParaRPr lang="en-IN" sz="1800" dirty="0">
            <a:latin typeface="Times New Roman" pitchFamily="18" charset="0"/>
            <a:cs typeface="Times New Roman" pitchFamily="18" charset="0"/>
          </a:endParaRPr>
        </a:p>
      </dgm:t>
    </dgm:pt>
    <dgm:pt modelId="{A84BCF6C-0AD5-46DA-BB77-8B3F5671B5AA}" type="parTrans" cxnId="{E93794E2-92E2-4B8C-B7F3-8369AAE3F12D}">
      <dgm:prSet/>
      <dgm:spPr/>
    </dgm:pt>
    <dgm:pt modelId="{CEB6D796-B6A2-44DE-A0F1-B2523266BAA6}" type="sibTrans" cxnId="{E93794E2-92E2-4B8C-B7F3-8369AAE3F12D}">
      <dgm:prSet/>
      <dgm:spPr/>
    </dgm:pt>
    <dgm:pt modelId="{A42C5A62-44D4-45D8-A148-8A63048D8169}">
      <dgm:prSet custT="1"/>
      <dgm:spPr/>
      <dgm:t>
        <a:bodyPr/>
        <a:lstStyle/>
        <a:p>
          <a:r>
            <a:rPr lang="en-IN" sz="1600" dirty="0" smtClean="0">
              <a:latin typeface="Times New Roman" pitchFamily="18" charset="0"/>
              <a:cs typeface="Times New Roman" pitchFamily="18" charset="0"/>
            </a:rPr>
            <a:t>Video recorder with PPT </a:t>
          </a:r>
          <a:endParaRPr lang="en-IN" sz="1600" dirty="0">
            <a:latin typeface="Times New Roman" pitchFamily="18" charset="0"/>
            <a:cs typeface="Times New Roman" pitchFamily="18" charset="0"/>
          </a:endParaRPr>
        </a:p>
      </dgm:t>
    </dgm:pt>
    <dgm:pt modelId="{B572F519-B841-4D05-B518-5CD738AA0D5F}" type="parTrans" cxnId="{67D40942-B9BF-40E2-B9AA-FBD3F0ECED03}">
      <dgm:prSet/>
      <dgm:spPr/>
    </dgm:pt>
    <dgm:pt modelId="{DD5B5032-859F-487C-8CAF-B8A97EB00D2D}" type="sibTrans" cxnId="{67D40942-B9BF-40E2-B9AA-FBD3F0ECED03}">
      <dgm:prSet/>
      <dgm:spPr/>
    </dgm:pt>
    <dgm:pt modelId="{14132653-407A-48CD-84FB-97AF7783B911}" type="pres">
      <dgm:prSet presAssocID="{B8B00329-3DC7-4C66-B78B-19A23706A099}" presName="Name0" presStyleCnt="0">
        <dgm:presLayoutVars>
          <dgm:dir/>
          <dgm:animLvl val="lvl"/>
          <dgm:resizeHandles/>
        </dgm:presLayoutVars>
      </dgm:prSet>
      <dgm:spPr/>
      <dgm:t>
        <a:bodyPr/>
        <a:lstStyle/>
        <a:p>
          <a:endParaRPr lang="en-IN"/>
        </a:p>
      </dgm:t>
    </dgm:pt>
    <dgm:pt modelId="{A359F36A-C35C-4F27-81A4-BEB878105DCB}" type="pres">
      <dgm:prSet presAssocID="{619FA10E-23F1-4BFB-BEDA-999D52973A1C}" presName="linNode" presStyleCnt="0"/>
      <dgm:spPr/>
    </dgm:pt>
    <dgm:pt modelId="{76D25CEE-F530-4EC5-877B-70C7F5D85D29}" type="pres">
      <dgm:prSet presAssocID="{619FA10E-23F1-4BFB-BEDA-999D52973A1C}" presName="parentShp" presStyleLbl="node1" presStyleIdx="0" presStyleCnt="9">
        <dgm:presLayoutVars>
          <dgm:bulletEnabled val="1"/>
        </dgm:presLayoutVars>
      </dgm:prSet>
      <dgm:spPr/>
      <dgm:t>
        <a:bodyPr/>
        <a:lstStyle/>
        <a:p>
          <a:endParaRPr lang="en-IN"/>
        </a:p>
      </dgm:t>
    </dgm:pt>
    <dgm:pt modelId="{C9E5B49C-1CD5-4AFE-BD01-1E75AE593EBE}" type="pres">
      <dgm:prSet presAssocID="{619FA10E-23F1-4BFB-BEDA-999D52973A1C}" presName="childShp" presStyleLbl="bgAccFollowNode1" presStyleIdx="0" presStyleCnt="9">
        <dgm:presLayoutVars>
          <dgm:bulletEnabled val="1"/>
        </dgm:presLayoutVars>
      </dgm:prSet>
      <dgm:spPr/>
      <dgm:t>
        <a:bodyPr/>
        <a:lstStyle/>
        <a:p>
          <a:endParaRPr lang="en-IN"/>
        </a:p>
      </dgm:t>
    </dgm:pt>
    <dgm:pt modelId="{7A94E351-660F-4C5E-87F0-66DDE77A332D}" type="pres">
      <dgm:prSet presAssocID="{790DCC6C-25E1-4C7B-86B5-28F8DA92AA64}" presName="spacing" presStyleCnt="0"/>
      <dgm:spPr/>
    </dgm:pt>
    <dgm:pt modelId="{0B4C1A23-4749-47B0-AF02-24672AB9E1F9}" type="pres">
      <dgm:prSet presAssocID="{B1F0258B-7EB9-44F3-8DAD-E4C6F8AE1466}" presName="linNode" presStyleCnt="0"/>
      <dgm:spPr/>
    </dgm:pt>
    <dgm:pt modelId="{8B14BE02-04B7-4A31-AAC5-ABBB82F4C0B3}" type="pres">
      <dgm:prSet presAssocID="{B1F0258B-7EB9-44F3-8DAD-E4C6F8AE1466}" presName="parentShp" presStyleLbl="node1" presStyleIdx="1" presStyleCnt="9">
        <dgm:presLayoutVars>
          <dgm:bulletEnabled val="1"/>
        </dgm:presLayoutVars>
      </dgm:prSet>
      <dgm:spPr/>
      <dgm:t>
        <a:bodyPr/>
        <a:lstStyle/>
        <a:p>
          <a:endParaRPr lang="en-IN"/>
        </a:p>
      </dgm:t>
    </dgm:pt>
    <dgm:pt modelId="{7F699606-30C3-49C2-870D-86E10E9676DB}" type="pres">
      <dgm:prSet presAssocID="{B1F0258B-7EB9-44F3-8DAD-E4C6F8AE1466}" presName="childShp" presStyleLbl="bgAccFollowNode1" presStyleIdx="1" presStyleCnt="9">
        <dgm:presLayoutVars>
          <dgm:bulletEnabled val="1"/>
        </dgm:presLayoutVars>
      </dgm:prSet>
      <dgm:spPr/>
      <dgm:t>
        <a:bodyPr/>
        <a:lstStyle/>
        <a:p>
          <a:endParaRPr lang="en-IN"/>
        </a:p>
      </dgm:t>
    </dgm:pt>
    <dgm:pt modelId="{374B807D-4A0C-4E3E-B3B3-4E48EEFAD415}" type="pres">
      <dgm:prSet presAssocID="{70348E37-73AF-4FE5-AB8F-7F157B07B346}" presName="spacing" presStyleCnt="0"/>
      <dgm:spPr/>
    </dgm:pt>
    <dgm:pt modelId="{58EF01B2-7CEC-4D8C-952F-DE9C61290AD8}" type="pres">
      <dgm:prSet presAssocID="{98C19DBF-B9C6-4770-A43C-E8073A4A1745}" presName="linNode" presStyleCnt="0"/>
      <dgm:spPr/>
    </dgm:pt>
    <dgm:pt modelId="{32877F99-C0D6-4E10-9026-935FF33E4E72}" type="pres">
      <dgm:prSet presAssocID="{98C19DBF-B9C6-4770-A43C-E8073A4A1745}" presName="parentShp" presStyleLbl="node1" presStyleIdx="2" presStyleCnt="9">
        <dgm:presLayoutVars>
          <dgm:bulletEnabled val="1"/>
        </dgm:presLayoutVars>
      </dgm:prSet>
      <dgm:spPr/>
      <dgm:t>
        <a:bodyPr/>
        <a:lstStyle/>
        <a:p>
          <a:endParaRPr lang="en-IN"/>
        </a:p>
      </dgm:t>
    </dgm:pt>
    <dgm:pt modelId="{8C47AEFF-4F2B-49BF-AC37-42E151CFE449}" type="pres">
      <dgm:prSet presAssocID="{98C19DBF-B9C6-4770-A43C-E8073A4A1745}" presName="childShp" presStyleLbl="bgAccFollowNode1" presStyleIdx="2" presStyleCnt="9">
        <dgm:presLayoutVars>
          <dgm:bulletEnabled val="1"/>
        </dgm:presLayoutVars>
      </dgm:prSet>
      <dgm:spPr/>
      <dgm:t>
        <a:bodyPr/>
        <a:lstStyle/>
        <a:p>
          <a:endParaRPr lang="en-IN"/>
        </a:p>
      </dgm:t>
    </dgm:pt>
    <dgm:pt modelId="{D2ECAB26-AD13-42C0-8A46-52F1EB72EED9}" type="pres">
      <dgm:prSet presAssocID="{7A3AD016-2825-45D7-BD45-F849F4918694}" presName="spacing" presStyleCnt="0"/>
      <dgm:spPr/>
    </dgm:pt>
    <dgm:pt modelId="{76AF398A-2831-483C-8724-E375F1FE2952}" type="pres">
      <dgm:prSet presAssocID="{2C2E541C-9146-4855-BEBB-EFE8B1917556}" presName="linNode" presStyleCnt="0"/>
      <dgm:spPr/>
    </dgm:pt>
    <dgm:pt modelId="{024B4D52-15B2-4246-815D-AFA4AA25FED9}" type="pres">
      <dgm:prSet presAssocID="{2C2E541C-9146-4855-BEBB-EFE8B1917556}" presName="parentShp" presStyleLbl="node1" presStyleIdx="3" presStyleCnt="9">
        <dgm:presLayoutVars>
          <dgm:bulletEnabled val="1"/>
        </dgm:presLayoutVars>
      </dgm:prSet>
      <dgm:spPr/>
      <dgm:t>
        <a:bodyPr/>
        <a:lstStyle/>
        <a:p>
          <a:endParaRPr lang="en-IN"/>
        </a:p>
      </dgm:t>
    </dgm:pt>
    <dgm:pt modelId="{8A355669-7799-4935-893C-8BD25F812C93}" type="pres">
      <dgm:prSet presAssocID="{2C2E541C-9146-4855-BEBB-EFE8B1917556}" presName="childShp" presStyleLbl="bgAccFollowNode1" presStyleIdx="3" presStyleCnt="9">
        <dgm:presLayoutVars>
          <dgm:bulletEnabled val="1"/>
        </dgm:presLayoutVars>
      </dgm:prSet>
      <dgm:spPr/>
      <dgm:t>
        <a:bodyPr/>
        <a:lstStyle/>
        <a:p>
          <a:endParaRPr lang="en-IN"/>
        </a:p>
      </dgm:t>
    </dgm:pt>
    <dgm:pt modelId="{77C5CE9B-5397-4844-827E-A8D16A3F349B}" type="pres">
      <dgm:prSet presAssocID="{60C1ECCC-A8B6-4C6B-B029-8B690A25A772}" presName="spacing" presStyleCnt="0"/>
      <dgm:spPr/>
    </dgm:pt>
    <dgm:pt modelId="{8CBA9E92-023C-45C2-8282-9FA27E9BB8B1}" type="pres">
      <dgm:prSet presAssocID="{AD53D1CA-2571-4CAB-85A5-4E47432CB040}" presName="linNode" presStyleCnt="0"/>
      <dgm:spPr/>
    </dgm:pt>
    <dgm:pt modelId="{389DD5AC-62A9-49F0-A06C-371EDC19EE16}" type="pres">
      <dgm:prSet presAssocID="{AD53D1CA-2571-4CAB-85A5-4E47432CB040}" presName="parentShp" presStyleLbl="node1" presStyleIdx="4" presStyleCnt="9">
        <dgm:presLayoutVars>
          <dgm:bulletEnabled val="1"/>
        </dgm:presLayoutVars>
      </dgm:prSet>
      <dgm:spPr/>
      <dgm:t>
        <a:bodyPr/>
        <a:lstStyle/>
        <a:p>
          <a:endParaRPr lang="en-IN"/>
        </a:p>
      </dgm:t>
    </dgm:pt>
    <dgm:pt modelId="{F648A32B-18AB-49F4-A613-C5A65BA4A84D}" type="pres">
      <dgm:prSet presAssocID="{AD53D1CA-2571-4CAB-85A5-4E47432CB040}" presName="childShp" presStyleLbl="bgAccFollowNode1" presStyleIdx="4" presStyleCnt="9">
        <dgm:presLayoutVars>
          <dgm:bulletEnabled val="1"/>
        </dgm:presLayoutVars>
      </dgm:prSet>
      <dgm:spPr/>
      <dgm:t>
        <a:bodyPr/>
        <a:lstStyle/>
        <a:p>
          <a:endParaRPr lang="en-IN"/>
        </a:p>
      </dgm:t>
    </dgm:pt>
    <dgm:pt modelId="{AA913D98-7D0F-4F80-B38B-0425654B1D4C}" type="pres">
      <dgm:prSet presAssocID="{2BBC2D42-8E1A-4B2E-9CC6-7E031EDBAE52}" presName="spacing" presStyleCnt="0"/>
      <dgm:spPr/>
    </dgm:pt>
    <dgm:pt modelId="{FCFCA105-7AF2-4EA3-A498-FF7321080EDB}" type="pres">
      <dgm:prSet presAssocID="{3FF6F8A1-8F05-4247-AF34-C6879DA826C8}" presName="linNode" presStyleCnt="0"/>
      <dgm:spPr/>
    </dgm:pt>
    <dgm:pt modelId="{5E4EF6B6-8301-4995-8A22-7D64758C309A}" type="pres">
      <dgm:prSet presAssocID="{3FF6F8A1-8F05-4247-AF34-C6879DA826C8}" presName="parentShp" presStyleLbl="node1" presStyleIdx="5" presStyleCnt="9">
        <dgm:presLayoutVars>
          <dgm:bulletEnabled val="1"/>
        </dgm:presLayoutVars>
      </dgm:prSet>
      <dgm:spPr/>
      <dgm:t>
        <a:bodyPr/>
        <a:lstStyle/>
        <a:p>
          <a:endParaRPr lang="en-IN"/>
        </a:p>
      </dgm:t>
    </dgm:pt>
    <dgm:pt modelId="{F2D2806C-E1C9-4F5D-809A-244974D4BA45}" type="pres">
      <dgm:prSet presAssocID="{3FF6F8A1-8F05-4247-AF34-C6879DA826C8}" presName="childShp" presStyleLbl="bgAccFollowNode1" presStyleIdx="5" presStyleCnt="9">
        <dgm:presLayoutVars>
          <dgm:bulletEnabled val="1"/>
        </dgm:presLayoutVars>
      </dgm:prSet>
      <dgm:spPr/>
      <dgm:t>
        <a:bodyPr/>
        <a:lstStyle/>
        <a:p>
          <a:endParaRPr lang="en-IN"/>
        </a:p>
      </dgm:t>
    </dgm:pt>
    <dgm:pt modelId="{CAA8372B-46B8-4DF6-8E90-EF2272B77F00}" type="pres">
      <dgm:prSet presAssocID="{DB360A23-32C4-4C5B-9967-87D45E43B508}" presName="spacing" presStyleCnt="0"/>
      <dgm:spPr/>
    </dgm:pt>
    <dgm:pt modelId="{AABB7842-81DE-44DC-BCA4-B94AC3025E73}" type="pres">
      <dgm:prSet presAssocID="{38924390-EDBD-4C94-9C04-A5B6490EA8F6}" presName="linNode" presStyleCnt="0"/>
      <dgm:spPr/>
    </dgm:pt>
    <dgm:pt modelId="{304394AF-A059-408D-9998-60EF7DEEA07E}" type="pres">
      <dgm:prSet presAssocID="{38924390-EDBD-4C94-9C04-A5B6490EA8F6}" presName="parentShp" presStyleLbl="node1" presStyleIdx="6" presStyleCnt="9">
        <dgm:presLayoutVars>
          <dgm:bulletEnabled val="1"/>
        </dgm:presLayoutVars>
      </dgm:prSet>
      <dgm:spPr/>
      <dgm:t>
        <a:bodyPr/>
        <a:lstStyle/>
        <a:p>
          <a:endParaRPr lang="en-IN"/>
        </a:p>
      </dgm:t>
    </dgm:pt>
    <dgm:pt modelId="{395BEE53-5FEE-4719-9E61-44607BEAB534}" type="pres">
      <dgm:prSet presAssocID="{38924390-EDBD-4C94-9C04-A5B6490EA8F6}" presName="childShp" presStyleLbl="bgAccFollowNode1" presStyleIdx="6" presStyleCnt="9">
        <dgm:presLayoutVars>
          <dgm:bulletEnabled val="1"/>
        </dgm:presLayoutVars>
      </dgm:prSet>
      <dgm:spPr/>
      <dgm:t>
        <a:bodyPr/>
        <a:lstStyle/>
        <a:p>
          <a:endParaRPr lang="en-IN"/>
        </a:p>
      </dgm:t>
    </dgm:pt>
    <dgm:pt modelId="{2EAA3776-EC7B-4C47-80AC-90A15A7A9125}" type="pres">
      <dgm:prSet presAssocID="{33E08E0E-1DC8-42B5-874A-C6EEA90BF926}" presName="spacing" presStyleCnt="0"/>
      <dgm:spPr/>
    </dgm:pt>
    <dgm:pt modelId="{12F8DAAC-671B-461C-9D32-8EFA37F9B51D}" type="pres">
      <dgm:prSet presAssocID="{B54BBF4D-FBF2-4FEB-A056-801C74EACB18}" presName="linNode" presStyleCnt="0"/>
      <dgm:spPr/>
    </dgm:pt>
    <dgm:pt modelId="{691590C1-98F0-40B1-9590-E1C75800DF6B}" type="pres">
      <dgm:prSet presAssocID="{B54BBF4D-FBF2-4FEB-A056-801C74EACB18}" presName="parentShp" presStyleLbl="node1" presStyleIdx="7" presStyleCnt="9">
        <dgm:presLayoutVars>
          <dgm:bulletEnabled val="1"/>
        </dgm:presLayoutVars>
      </dgm:prSet>
      <dgm:spPr/>
      <dgm:t>
        <a:bodyPr/>
        <a:lstStyle/>
        <a:p>
          <a:endParaRPr lang="en-IN"/>
        </a:p>
      </dgm:t>
    </dgm:pt>
    <dgm:pt modelId="{7D5B64ED-E6A2-4AB5-88CF-CD4F59C424CD}" type="pres">
      <dgm:prSet presAssocID="{B54BBF4D-FBF2-4FEB-A056-801C74EACB18}" presName="childShp" presStyleLbl="bgAccFollowNode1" presStyleIdx="7" presStyleCnt="9">
        <dgm:presLayoutVars>
          <dgm:bulletEnabled val="1"/>
        </dgm:presLayoutVars>
      </dgm:prSet>
      <dgm:spPr/>
      <dgm:t>
        <a:bodyPr/>
        <a:lstStyle/>
        <a:p>
          <a:endParaRPr lang="en-IN"/>
        </a:p>
      </dgm:t>
    </dgm:pt>
    <dgm:pt modelId="{6959F548-FF2E-401F-A17A-7473F89E0883}" type="pres">
      <dgm:prSet presAssocID="{2CEC50AC-43D7-4D2A-98BB-8B216AC55C9A}" presName="spacing" presStyleCnt="0"/>
      <dgm:spPr/>
    </dgm:pt>
    <dgm:pt modelId="{AF9055D8-035B-41A3-B876-D78FB005164F}" type="pres">
      <dgm:prSet presAssocID="{CD643668-2667-45AC-9C07-E0CFA02D4D20}" presName="linNode" presStyleCnt="0"/>
      <dgm:spPr/>
    </dgm:pt>
    <dgm:pt modelId="{BD99FFAE-9808-405A-AC6D-780C288D01CC}" type="pres">
      <dgm:prSet presAssocID="{CD643668-2667-45AC-9C07-E0CFA02D4D20}" presName="parentShp" presStyleLbl="node1" presStyleIdx="8" presStyleCnt="9">
        <dgm:presLayoutVars>
          <dgm:bulletEnabled val="1"/>
        </dgm:presLayoutVars>
      </dgm:prSet>
      <dgm:spPr/>
      <dgm:t>
        <a:bodyPr/>
        <a:lstStyle/>
        <a:p>
          <a:endParaRPr lang="en-IN"/>
        </a:p>
      </dgm:t>
    </dgm:pt>
    <dgm:pt modelId="{26364FD7-37EC-421E-A0C3-60D8474A13ED}" type="pres">
      <dgm:prSet presAssocID="{CD643668-2667-45AC-9C07-E0CFA02D4D20}" presName="childShp" presStyleLbl="bgAccFollowNode1" presStyleIdx="8" presStyleCnt="9">
        <dgm:presLayoutVars>
          <dgm:bulletEnabled val="1"/>
        </dgm:presLayoutVars>
      </dgm:prSet>
      <dgm:spPr/>
      <dgm:t>
        <a:bodyPr/>
        <a:lstStyle/>
        <a:p>
          <a:endParaRPr lang="en-IN"/>
        </a:p>
      </dgm:t>
    </dgm:pt>
  </dgm:ptLst>
  <dgm:cxnLst>
    <dgm:cxn modelId="{CD4945FA-F9EF-4F9B-8BA1-E8A0199424A1}" srcId="{B8B00329-3DC7-4C66-B78B-19A23706A099}" destId="{98C19DBF-B9C6-4770-A43C-E8073A4A1745}" srcOrd="2" destOrd="0" parTransId="{4D8EAFB5-CD17-4D86-8479-C9EF492C7A0D}" sibTransId="{7A3AD016-2825-45D7-BD45-F849F4918694}"/>
    <dgm:cxn modelId="{58804F8A-5961-47F8-9720-DA5EB88F30D3}" type="presOf" srcId="{CD643668-2667-45AC-9C07-E0CFA02D4D20}" destId="{BD99FFAE-9808-405A-AC6D-780C288D01CC}" srcOrd="0" destOrd="0" presId="urn:microsoft.com/office/officeart/2005/8/layout/vList6"/>
    <dgm:cxn modelId="{19DA9978-F3BA-41AC-92DF-3A15E1CD5A49}" type="presOf" srcId="{8F7CE554-1CEA-4739-BA9E-2D89B29463BA}" destId="{8A355669-7799-4935-893C-8BD25F812C93}" srcOrd="0" destOrd="0" presId="urn:microsoft.com/office/officeart/2005/8/layout/vList6"/>
    <dgm:cxn modelId="{558EE15A-FDEF-4FE1-BC11-C478144472EE}" srcId="{619FA10E-23F1-4BFB-BEDA-999D52973A1C}" destId="{80F627B7-041D-4568-B8F0-F782C1A10330}" srcOrd="0" destOrd="0" parTransId="{F89287BE-AA11-49CA-9F3D-23177A65717C}" sibTransId="{132273CA-5B8B-4312-AEE1-2CBF6E1614A9}"/>
    <dgm:cxn modelId="{FA6E61BE-8DE1-4D93-AC69-01572C0C2F55}" srcId="{B8B00329-3DC7-4C66-B78B-19A23706A099}" destId="{B1F0258B-7EB9-44F3-8DAD-E4C6F8AE1466}" srcOrd="1" destOrd="0" parTransId="{19C50A47-4798-411F-B7BA-24E468C788BF}" sibTransId="{70348E37-73AF-4FE5-AB8F-7F157B07B346}"/>
    <dgm:cxn modelId="{01FEB641-4C7E-447F-8453-E966BD2F5FF9}" srcId="{B8B00329-3DC7-4C66-B78B-19A23706A099}" destId="{CD643668-2667-45AC-9C07-E0CFA02D4D20}" srcOrd="8" destOrd="0" parTransId="{54C96D6D-530F-4E69-BACD-ADFBBDB589EB}" sibTransId="{BFC2D57B-7B47-4E65-B178-9AFD265CF939}"/>
    <dgm:cxn modelId="{7264FCD9-904D-4B3A-965F-37D62139D06F}" type="presOf" srcId="{98C19DBF-B9C6-4770-A43C-E8073A4A1745}" destId="{32877F99-C0D6-4E10-9026-935FF33E4E72}" srcOrd="0" destOrd="0" presId="urn:microsoft.com/office/officeart/2005/8/layout/vList6"/>
    <dgm:cxn modelId="{5F38969F-077F-44D0-9135-6DB20EF7645D}" type="presOf" srcId="{619FA10E-23F1-4BFB-BEDA-999D52973A1C}" destId="{76D25CEE-F530-4EC5-877B-70C7F5D85D29}" srcOrd="0" destOrd="0" presId="urn:microsoft.com/office/officeart/2005/8/layout/vList6"/>
    <dgm:cxn modelId="{F715503A-E70D-4508-B889-0D338DCDF384}" type="presOf" srcId="{C793EA5D-6405-432C-AF4F-A2DF2079F551}" destId="{395BEE53-5FEE-4719-9E61-44607BEAB534}" srcOrd="0" destOrd="0" presId="urn:microsoft.com/office/officeart/2005/8/layout/vList6"/>
    <dgm:cxn modelId="{C1F5415D-BF95-41BC-98C5-A32AF2FBB565}" srcId="{B8B00329-3DC7-4C66-B78B-19A23706A099}" destId="{B54BBF4D-FBF2-4FEB-A056-801C74EACB18}" srcOrd="7" destOrd="0" parTransId="{A205F33C-A3BB-4E27-B086-8B966F4E7AA0}" sibTransId="{2CEC50AC-43D7-4D2A-98BB-8B216AC55C9A}"/>
    <dgm:cxn modelId="{804CB8B7-B508-458E-8683-D8C1B1810977}" type="presOf" srcId="{AD53D1CA-2571-4CAB-85A5-4E47432CB040}" destId="{389DD5AC-62A9-49F0-A06C-371EDC19EE16}" srcOrd="0" destOrd="0" presId="urn:microsoft.com/office/officeart/2005/8/layout/vList6"/>
    <dgm:cxn modelId="{7543C612-3843-4B61-A1E0-E250BE52FBC7}" type="presOf" srcId="{E3D98893-D91B-45FD-AEFF-F04619B7763B}" destId="{F648A32B-18AB-49F4-A613-C5A65BA4A84D}" srcOrd="0" destOrd="0" presId="urn:microsoft.com/office/officeart/2005/8/layout/vList6"/>
    <dgm:cxn modelId="{7B24904B-3D96-42B3-A778-09F284D9D1EC}" srcId="{B1F0258B-7EB9-44F3-8DAD-E4C6F8AE1466}" destId="{5656B354-6ED6-42C8-A485-51E44B0C4231}" srcOrd="0" destOrd="0" parTransId="{92FEB0C2-E564-4025-B3FC-C0B126E8FC35}" sibTransId="{45C8A496-53C4-4D00-B2D0-7C43262971B9}"/>
    <dgm:cxn modelId="{340906E8-AFE5-48A4-8100-F2A8483D5110}" srcId="{AD53D1CA-2571-4CAB-85A5-4E47432CB040}" destId="{E3D98893-D91B-45FD-AEFF-F04619B7763B}" srcOrd="0" destOrd="0" parTransId="{5CA3C5C5-8CDF-4293-BBED-10DBC2447D9B}" sibTransId="{4B80EA00-B2D1-4384-92A5-5392451D54D6}"/>
    <dgm:cxn modelId="{790C6307-A169-4F66-9081-9D49941441A6}" type="presOf" srcId="{2C2E541C-9146-4855-BEBB-EFE8B1917556}" destId="{024B4D52-15B2-4246-815D-AFA4AA25FED9}" srcOrd="0" destOrd="0" presId="urn:microsoft.com/office/officeart/2005/8/layout/vList6"/>
    <dgm:cxn modelId="{391DB348-EC46-4D06-BC19-C7387569B155}" srcId="{B54BBF4D-FBF2-4FEB-A056-801C74EACB18}" destId="{83FE83F9-B6CB-4A2C-A9AE-7D22FC216E18}" srcOrd="0" destOrd="0" parTransId="{A27606D4-5526-47E2-8BB1-E58B3262A4D3}" sibTransId="{E64B2D6A-62CA-4E70-B5DE-1AFCF2D86F64}"/>
    <dgm:cxn modelId="{47EBEAE4-8473-4BF6-A31F-E652F771B7D4}" srcId="{38924390-EDBD-4C94-9C04-A5B6490EA8F6}" destId="{C793EA5D-6405-432C-AF4F-A2DF2079F551}" srcOrd="0" destOrd="0" parTransId="{009BD4EE-727F-4AB9-92DC-BB19347E975E}" sibTransId="{A65960B4-26BC-4AB0-9ECD-341488F664FD}"/>
    <dgm:cxn modelId="{E93794E2-92E2-4B8C-B7F3-8369AAE3F12D}" srcId="{98C19DBF-B9C6-4770-A43C-E8073A4A1745}" destId="{0B58289F-D7D2-4547-BDCE-852C6CD9140B}" srcOrd="0" destOrd="0" parTransId="{A84BCF6C-0AD5-46DA-BB77-8B3F5671B5AA}" sibTransId="{CEB6D796-B6A2-44DE-A0F1-B2523266BAA6}"/>
    <dgm:cxn modelId="{67D40942-B9BF-40E2-B9AA-FBD3F0ECED03}" srcId="{CD643668-2667-45AC-9C07-E0CFA02D4D20}" destId="{A42C5A62-44D4-45D8-A148-8A63048D8169}" srcOrd="0" destOrd="0" parTransId="{B572F519-B841-4D05-B518-5CD738AA0D5F}" sibTransId="{DD5B5032-859F-487C-8CAF-B8A97EB00D2D}"/>
    <dgm:cxn modelId="{27E1E5B0-1405-412C-85D7-9E30789F8C2D}" srcId="{3FF6F8A1-8F05-4247-AF34-C6879DA826C8}" destId="{077176C9-5A80-415F-A465-D22CAD9D6AE4}" srcOrd="0" destOrd="0" parTransId="{AAAB6614-316F-4BA7-8EF4-BCC7E39CB9F9}" sibTransId="{A04563B5-41B2-493D-995F-5F3D8C29DC9B}"/>
    <dgm:cxn modelId="{4D94D096-B98E-4574-AE30-3FF928380FD2}" type="presOf" srcId="{077176C9-5A80-415F-A465-D22CAD9D6AE4}" destId="{F2D2806C-E1C9-4F5D-809A-244974D4BA45}" srcOrd="0" destOrd="0" presId="urn:microsoft.com/office/officeart/2005/8/layout/vList6"/>
    <dgm:cxn modelId="{79EABB3F-B441-40A5-8BEB-26A4115D1CCD}" type="presOf" srcId="{B1F0258B-7EB9-44F3-8DAD-E4C6F8AE1466}" destId="{8B14BE02-04B7-4A31-AAC5-ABBB82F4C0B3}" srcOrd="0" destOrd="0" presId="urn:microsoft.com/office/officeart/2005/8/layout/vList6"/>
    <dgm:cxn modelId="{7E58433F-A92B-46D7-8842-0AF2B509581B}" srcId="{B8B00329-3DC7-4C66-B78B-19A23706A099}" destId="{38924390-EDBD-4C94-9C04-A5B6490EA8F6}" srcOrd="6" destOrd="0" parTransId="{25A7069D-E10A-4A3F-B03A-BCCD7F7FAAF8}" sibTransId="{33E08E0E-1DC8-42B5-874A-C6EEA90BF926}"/>
    <dgm:cxn modelId="{19714786-B968-49C1-A001-CA1A3ECBFA32}" srcId="{B8B00329-3DC7-4C66-B78B-19A23706A099}" destId="{3FF6F8A1-8F05-4247-AF34-C6879DA826C8}" srcOrd="5" destOrd="0" parTransId="{32DB4ACF-9E0F-4966-9424-15D3E0EF5F81}" sibTransId="{DB360A23-32C4-4C5B-9967-87D45E43B508}"/>
    <dgm:cxn modelId="{8653E86F-3E4E-4C1E-8D1A-A61845D81FB2}" type="presOf" srcId="{3FF6F8A1-8F05-4247-AF34-C6879DA826C8}" destId="{5E4EF6B6-8301-4995-8A22-7D64758C309A}" srcOrd="0" destOrd="0" presId="urn:microsoft.com/office/officeart/2005/8/layout/vList6"/>
    <dgm:cxn modelId="{594B1CF1-F6AD-4380-8C94-E55AAEBA6EF3}" srcId="{B8B00329-3DC7-4C66-B78B-19A23706A099}" destId="{AD53D1CA-2571-4CAB-85A5-4E47432CB040}" srcOrd="4" destOrd="0" parTransId="{A1CACD5D-8655-4F39-998D-721CEDDB65F6}" sibTransId="{2BBC2D42-8E1A-4B2E-9CC6-7E031EDBAE52}"/>
    <dgm:cxn modelId="{B960CA15-04A2-49A9-914C-BFA9A091CBEE}" type="presOf" srcId="{80F627B7-041D-4568-B8F0-F782C1A10330}" destId="{C9E5B49C-1CD5-4AFE-BD01-1E75AE593EBE}" srcOrd="0" destOrd="0" presId="urn:microsoft.com/office/officeart/2005/8/layout/vList6"/>
    <dgm:cxn modelId="{D7D1109B-9732-47E5-836E-FAD26548A166}" type="presOf" srcId="{5656B354-6ED6-42C8-A485-51E44B0C4231}" destId="{7F699606-30C3-49C2-870D-86E10E9676DB}" srcOrd="0" destOrd="0" presId="urn:microsoft.com/office/officeart/2005/8/layout/vList6"/>
    <dgm:cxn modelId="{086DF334-18BE-468E-A9A7-B0C9E6873497}" type="presOf" srcId="{B8B00329-3DC7-4C66-B78B-19A23706A099}" destId="{14132653-407A-48CD-84FB-97AF7783B911}" srcOrd="0" destOrd="0" presId="urn:microsoft.com/office/officeart/2005/8/layout/vList6"/>
    <dgm:cxn modelId="{796740AB-2966-48B9-B41C-E03820DA87E8}" type="presOf" srcId="{38924390-EDBD-4C94-9C04-A5B6490EA8F6}" destId="{304394AF-A059-408D-9998-60EF7DEEA07E}" srcOrd="0" destOrd="0" presId="urn:microsoft.com/office/officeart/2005/8/layout/vList6"/>
    <dgm:cxn modelId="{447AAFB2-6D1F-4FF6-9338-B8970B3E029B}" type="presOf" srcId="{0B58289F-D7D2-4547-BDCE-852C6CD9140B}" destId="{8C47AEFF-4F2B-49BF-AC37-42E151CFE449}" srcOrd="0" destOrd="0" presId="urn:microsoft.com/office/officeart/2005/8/layout/vList6"/>
    <dgm:cxn modelId="{15F9BDB0-FAE0-4B78-BE63-CAC907135FD6}" srcId="{B8B00329-3DC7-4C66-B78B-19A23706A099}" destId="{2C2E541C-9146-4855-BEBB-EFE8B1917556}" srcOrd="3" destOrd="0" parTransId="{D438C567-B666-455A-A36C-B81E6C4586FF}" sibTransId="{60C1ECCC-A8B6-4C6B-B029-8B690A25A772}"/>
    <dgm:cxn modelId="{78E9CADB-1E28-4824-A3AF-7D9F33B47471}" type="presOf" srcId="{B54BBF4D-FBF2-4FEB-A056-801C74EACB18}" destId="{691590C1-98F0-40B1-9590-E1C75800DF6B}" srcOrd="0" destOrd="0" presId="urn:microsoft.com/office/officeart/2005/8/layout/vList6"/>
    <dgm:cxn modelId="{E6C6547D-33A0-4C6E-B410-DEA2B61AF3C9}" type="presOf" srcId="{A42C5A62-44D4-45D8-A148-8A63048D8169}" destId="{26364FD7-37EC-421E-A0C3-60D8474A13ED}" srcOrd="0" destOrd="0" presId="urn:microsoft.com/office/officeart/2005/8/layout/vList6"/>
    <dgm:cxn modelId="{E80BBDAF-4FA4-4C5E-B530-4AECF2E092C8}" srcId="{B8B00329-3DC7-4C66-B78B-19A23706A099}" destId="{619FA10E-23F1-4BFB-BEDA-999D52973A1C}" srcOrd="0" destOrd="0" parTransId="{1ABA35A2-5DAC-49F6-88A6-9B00FFE89A06}" sibTransId="{790DCC6C-25E1-4C7B-86B5-28F8DA92AA64}"/>
    <dgm:cxn modelId="{4486FFB3-AE25-46D7-85EC-3A7A11EDC075}" type="presOf" srcId="{83FE83F9-B6CB-4A2C-A9AE-7D22FC216E18}" destId="{7D5B64ED-E6A2-4AB5-88CF-CD4F59C424CD}" srcOrd="0" destOrd="0" presId="urn:microsoft.com/office/officeart/2005/8/layout/vList6"/>
    <dgm:cxn modelId="{9EB94E3A-738C-4EA2-9DB3-1D64674AEE2A}" srcId="{2C2E541C-9146-4855-BEBB-EFE8B1917556}" destId="{8F7CE554-1CEA-4739-BA9E-2D89B29463BA}" srcOrd="0" destOrd="0" parTransId="{818CA4EC-194F-4FCB-AE28-CE700F8B4AC3}" sibTransId="{B27066F9-9032-4186-B5C8-101DBE51D1A2}"/>
    <dgm:cxn modelId="{CDF702A4-EF97-4AEA-A9C1-77C3C6868222}" type="presParOf" srcId="{14132653-407A-48CD-84FB-97AF7783B911}" destId="{A359F36A-C35C-4F27-81A4-BEB878105DCB}" srcOrd="0" destOrd="0" presId="urn:microsoft.com/office/officeart/2005/8/layout/vList6"/>
    <dgm:cxn modelId="{7A580B91-39DF-4A4E-AD5A-D5468E1FDE3D}" type="presParOf" srcId="{A359F36A-C35C-4F27-81A4-BEB878105DCB}" destId="{76D25CEE-F530-4EC5-877B-70C7F5D85D29}" srcOrd="0" destOrd="0" presId="urn:microsoft.com/office/officeart/2005/8/layout/vList6"/>
    <dgm:cxn modelId="{C7F555E3-3336-40B9-8596-251CF04F59FD}" type="presParOf" srcId="{A359F36A-C35C-4F27-81A4-BEB878105DCB}" destId="{C9E5B49C-1CD5-4AFE-BD01-1E75AE593EBE}" srcOrd="1" destOrd="0" presId="urn:microsoft.com/office/officeart/2005/8/layout/vList6"/>
    <dgm:cxn modelId="{F282A28E-CFF4-4B74-B077-55B382749962}" type="presParOf" srcId="{14132653-407A-48CD-84FB-97AF7783B911}" destId="{7A94E351-660F-4C5E-87F0-66DDE77A332D}" srcOrd="1" destOrd="0" presId="urn:microsoft.com/office/officeart/2005/8/layout/vList6"/>
    <dgm:cxn modelId="{238DE548-5EFA-4AD4-9D1B-262B869F9D5A}" type="presParOf" srcId="{14132653-407A-48CD-84FB-97AF7783B911}" destId="{0B4C1A23-4749-47B0-AF02-24672AB9E1F9}" srcOrd="2" destOrd="0" presId="urn:microsoft.com/office/officeart/2005/8/layout/vList6"/>
    <dgm:cxn modelId="{43173F13-2120-4E62-81F5-CF1345812D93}" type="presParOf" srcId="{0B4C1A23-4749-47B0-AF02-24672AB9E1F9}" destId="{8B14BE02-04B7-4A31-AAC5-ABBB82F4C0B3}" srcOrd="0" destOrd="0" presId="urn:microsoft.com/office/officeart/2005/8/layout/vList6"/>
    <dgm:cxn modelId="{77C40469-BD2C-4012-965D-3596649D9473}" type="presParOf" srcId="{0B4C1A23-4749-47B0-AF02-24672AB9E1F9}" destId="{7F699606-30C3-49C2-870D-86E10E9676DB}" srcOrd="1" destOrd="0" presId="urn:microsoft.com/office/officeart/2005/8/layout/vList6"/>
    <dgm:cxn modelId="{F6C9FE12-8367-4777-8E07-8C4A9738F120}" type="presParOf" srcId="{14132653-407A-48CD-84FB-97AF7783B911}" destId="{374B807D-4A0C-4E3E-B3B3-4E48EEFAD415}" srcOrd="3" destOrd="0" presId="urn:microsoft.com/office/officeart/2005/8/layout/vList6"/>
    <dgm:cxn modelId="{B9EEE249-5138-4FEB-A873-C8C079C6823A}" type="presParOf" srcId="{14132653-407A-48CD-84FB-97AF7783B911}" destId="{58EF01B2-7CEC-4D8C-952F-DE9C61290AD8}" srcOrd="4" destOrd="0" presId="urn:microsoft.com/office/officeart/2005/8/layout/vList6"/>
    <dgm:cxn modelId="{575F91B1-00E7-4B5E-8D8C-EC128642651F}" type="presParOf" srcId="{58EF01B2-7CEC-4D8C-952F-DE9C61290AD8}" destId="{32877F99-C0D6-4E10-9026-935FF33E4E72}" srcOrd="0" destOrd="0" presId="urn:microsoft.com/office/officeart/2005/8/layout/vList6"/>
    <dgm:cxn modelId="{9AC525C3-392E-4517-A59C-0ED146B68B15}" type="presParOf" srcId="{58EF01B2-7CEC-4D8C-952F-DE9C61290AD8}" destId="{8C47AEFF-4F2B-49BF-AC37-42E151CFE449}" srcOrd="1" destOrd="0" presId="urn:microsoft.com/office/officeart/2005/8/layout/vList6"/>
    <dgm:cxn modelId="{A87A121E-A1F0-4815-9BFD-E00D1CA4F419}" type="presParOf" srcId="{14132653-407A-48CD-84FB-97AF7783B911}" destId="{D2ECAB26-AD13-42C0-8A46-52F1EB72EED9}" srcOrd="5" destOrd="0" presId="urn:microsoft.com/office/officeart/2005/8/layout/vList6"/>
    <dgm:cxn modelId="{7D85C2E1-D58C-454A-8F81-281A65B2D5DD}" type="presParOf" srcId="{14132653-407A-48CD-84FB-97AF7783B911}" destId="{76AF398A-2831-483C-8724-E375F1FE2952}" srcOrd="6" destOrd="0" presId="urn:microsoft.com/office/officeart/2005/8/layout/vList6"/>
    <dgm:cxn modelId="{CB88DEA6-F9E2-4FCB-BE39-7919ED3DE989}" type="presParOf" srcId="{76AF398A-2831-483C-8724-E375F1FE2952}" destId="{024B4D52-15B2-4246-815D-AFA4AA25FED9}" srcOrd="0" destOrd="0" presId="urn:microsoft.com/office/officeart/2005/8/layout/vList6"/>
    <dgm:cxn modelId="{D0F32454-3232-4068-BDC6-0C79DA75C94B}" type="presParOf" srcId="{76AF398A-2831-483C-8724-E375F1FE2952}" destId="{8A355669-7799-4935-893C-8BD25F812C93}" srcOrd="1" destOrd="0" presId="urn:microsoft.com/office/officeart/2005/8/layout/vList6"/>
    <dgm:cxn modelId="{32FAAA51-33DF-4C9E-933B-8CC40389159C}" type="presParOf" srcId="{14132653-407A-48CD-84FB-97AF7783B911}" destId="{77C5CE9B-5397-4844-827E-A8D16A3F349B}" srcOrd="7" destOrd="0" presId="urn:microsoft.com/office/officeart/2005/8/layout/vList6"/>
    <dgm:cxn modelId="{98C2B111-1524-4672-837A-AE364D549EE6}" type="presParOf" srcId="{14132653-407A-48CD-84FB-97AF7783B911}" destId="{8CBA9E92-023C-45C2-8282-9FA27E9BB8B1}" srcOrd="8" destOrd="0" presId="urn:microsoft.com/office/officeart/2005/8/layout/vList6"/>
    <dgm:cxn modelId="{811739FE-774D-40B7-93C2-9E0E10DDF459}" type="presParOf" srcId="{8CBA9E92-023C-45C2-8282-9FA27E9BB8B1}" destId="{389DD5AC-62A9-49F0-A06C-371EDC19EE16}" srcOrd="0" destOrd="0" presId="urn:microsoft.com/office/officeart/2005/8/layout/vList6"/>
    <dgm:cxn modelId="{72D0C324-7CC8-4186-9A0B-B1999A410FD0}" type="presParOf" srcId="{8CBA9E92-023C-45C2-8282-9FA27E9BB8B1}" destId="{F648A32B-18AB-49F4-A613-C5A65BA4A84D}" srcOrd="1" destOrd="0" presId="urn:microsoft.com/office/officeart/2005/8/layout/vList6"/>
    <dgm:cxn modelId="{F0AC474C-6B39-4E2E-9E5F-2982148D2AB6}" type="presParOf" srcId="{14132653-407A-48CD-84FB-97AF7783B911}" destId="{AA913D98-7D0F-4F80-B38B-0425654B1D4C}" srcOrd="9" destOrd="0" presId="urn:microsoft.com/office/officeart/2005/8/layout/vList6"/>
    <dgm:cxn modelId="{7349DA2C-9B20-494C-8439-25C8FD78D10F}" type="presParOf" srcId="{14132653-407A-48CD-84FB-97AF7783B911}" destId="{FCFCA105-7AF2-4EA3-A498-FF7321080EDB}" srcOrd="10" destOrd="0" presId="urn:microsoft.com/office/officeart/2005/8/layout/vList6"/>
    <dgm:cxn modelId="{97BE87E4-7EC7-44F5-8BC1-44BBFA8C03D0}" type="presParOf" srcId="{FCFCA105-7AF2-4EA3-A498-FF7321080EDB}" destId="{5E4EF6B6-8301-4995-8A22-7D64758C309A}" srcOrd="0" destOrd="0" presId="urn:microsoft.com/office/officeart/2005/8/layout/vList6"/>
    <dgm:cxn modelId="{5212B204-BA6B-4E36-974D-216E141A6076}" type="presParOf" srcId="{FCFCA105-7AF2-4EA3-A498-FF7321080EDB}" destId="{F2D2806C-E1C9-4F5D-809A-244974D4BA45}" srcOrd="1" destOrd="0" presId="urn:microsoft.com/office/officeart/2005/8/layout/vList6"/>
    <dgm:cxn modelId="{AA900BB9-1C95-489E-AAC3-A5CDA49B7831}" type="presParOf" srcId="{14132653-407A-48CD-84FB-97AF7783B911}" destId="{CAA8372B-46B8-4DF6-8E90-EF2272B77F00}" srcOrd="11" destOrd="0" presId="urn:microsoft.com/office/officeart/2005/8/layout/vList6"/>
    <dgm:cxn modelId="{D237EADF-4FF5-4418-B028-CB9EC5FEF3A2}" type="presParOf" srcId="{14132653-407A-48CD-84FB-97AF7783B911}" destId="{AABB7842-81DE-44DC-BCA4-B94AC3025E73}" srcOrd="12" destOrd="0" presId="urn:microsoft.com/office/officeart/2005/8/layout/vList6"/>
    <dgm:cxn modelId="{EFAA09A7-1951-4C78-B75B-F8F83A95998F}" type="presParOf" srcId="{AABB7842-81DE-44DC-BCA4-B94AC3025E73}" destId="{304394AF-A059-408D-9998-60EF7DEEA07E}" srcOrd="0" destOrd="0" presId="urn:microsoft.com/office/officeart/2005/8/layout/vList6"/>
    <dgm:cxn modelId="{7552956A-2CD1-4D3F-A282-AA952DF0C04B}" type="presParOf" srcId="{AABB7842-81DE-44DC-BCA4-B94AC3025E73}" destId="{395BEE53-5FEE-4719-9E61-44607BEAB534}" srcOrd="1" destOrd="0" presId="urn:microsoft.com/office/officeart/2005/8/layout/vList6"/>
    <dgm:cxn modelId="{76B855DF-9C22-4D01-8CB8-36396A14B3CB}" type="presParOf" srcId="{14132653-407A-48CD-84FB-97AF7783B911}" destId="{2EAA3776-EC7B-4C47-80AC-90A15A7A9125}" srcOrd="13" destOrd="0" presId="urn:microsoft.com/office/officeart/2005/8/layout/vList6"/>
    <dgm:cxn modelId="{93DE67CD-E248-4295-A647-0E6A0D693F6D}" type="presParOf" srcId="{14132653-407A-48CD-84FB-97AF7783B911}" destId="{12F8DAAC-671B-461C-9D32-8EFA37F9B51D}" srcOrd="14" destOrd="0" presId="urn:microsoft.com/office/officeart/2005/8/layout/vList6"/>
    <dgm:cxn modelId="{C57834A9-2560-4D7E-86A2-4B875FB6230A}" type="presParOf" srcId="{12F8DAAC-671B-461C-9D32-8EFA37F9B51D}" destId="{691590C1-98F0-40B1-9590-E1C75800DF6B}" srcOrd="0" destOrd="0" presId="urn:microsoft.com/office/officeart/2005/8/layout/vList6"/>
    <dgm:cxn modelId="{35CABE9A-CE87-4DA4-9081-48C6D7CF680A}" type="presParOf" srcId="{12F8DAAC-671B-461C-9D32-8EFA37F9B51D}" destId="{7D5B64ED-E6A2-4AB5-88CF-CD4F59C424CD}" srcOrd="1" destOrd="0" presId="urn:microsoft.com/office/officeart/2005/8/layout/vList6"/>
    <dgm:cxn modelId="{6167E934-DDA0-4D95-9E10-C60CE4DB8F86}" type="presParOf" srcId="{14132653-407A-48CD-84FB-97AF7783B911}" destId="{6959F548-FF2E-401F-A17A-7473F89E0883}" srcOrd="15" destOrd="0" presId="urn:microsoft.com/office/officeart/2005/8/layout/vList6"/>
    <dgm:cxn modelId="{BFB1EB63-442D-48E4-8ACA-322E322DA2D2}" type="presParOf" srcId="{14132653-407A-48CD-84FB-97AF7783B911}" destId="{AF9055D8-035B-41A3-B876-D78FB005164F}" srcOrd="16" destOrd="0" presId="urn:microsoft.com/office/officeart/2005/8/layout/vList6"/>
    <dgm:cxn modelId="{EDFF0D7A-CE97-480B-892D-65F963D34965}" type="presParOf" srcId="{AF9055D8-035B-41A3-B876-D78FB005164F}" destId="{BD99FFAE-9808-405A-AC6D-780C288D01CC}" srcOrd="0" destOrd="0" presId="urn:microsoft.com/office/officeart/2005/8/layout/vList6"/>
    <dgm:cxn modelId="{62695E67-B490-4222-8F72-D95A2C73A658}" type="presParOf" srcId="{AF9055D8-035B-41A3-B876-D78FB005164F}" destId="{26364FD7-37EC-421E-A0C3-60D8474A13ED}" srcOrd="1" destOrd="0" presId="urn:microsoft.com/office/officeart/2005/8/layout/vList6"/>
  </dgm:cxnLst>
  <dgm:bg/>
  <dgm:whole>
    <a:ln>
      <a:solidFill>
        <a:schemeClr val="bg1"/>
      </a:solidFill>
    </a:ln>
  </dgm:whole>
  <dgm:extLst>
    <a:ext uri="http://schemas.microsoft.com/office/drawing/2008/diagram">
      <dsp:dataModelExt xmlns:dsp="http://schemas.microsoft.com/office/drawing/2008/diagram" xmlns=""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45ED6B1C-7E69-44EE-924C-C26BB6F84DA8}" type="doc">
      <dgm:prSet loTypeId="urn:microsoft.com/office/officeart/2005/8/layout/vList6" loCatId="list" qsTypeId="urn:microsoft.com/office/officeart/2005/8/quickstyle/simple1" qsCatId="simple" csTypeId="urn:microsoft.com/office/officeart/2005/8/colors/accent1_2" csCatId="accent1" phldr="1"/>
      <dgm:spPr/>
      <dgm:t>
        <a:bodyPr/>
        <a:lstStyle/>
        <a:p>
          <a:endParaRPr lang="en-IN"/>
        </a:p>
      </dgm:t>
    </dgm:pt>
    <dgm:pt modelId="{3F97A9C1-017F-4C0C-B8B4-522BF2D8E946}">
      <dgm:prSet phldrT="[Text]" custT="1"/>
      <dgm:spPr/>
      <dgm:t>
        <a:bodyPr/>
        <a:lstStyle/>
        <a:p>
          <a:r>
            <a:rPr lang="en-US" sz="1600" dirty="0" smtClean="0">
              <a:latin typeface="Times New Roman" pitchFamily="18" charset="0"/>
              <a:cs typeface="Times New Roman" pitchFamily="18" charset="0"/>
            </a:rPr>
            <a:t>UGCmoocs.inflibnet.ac.in</a:t>
          </a:r>
          <a:endParaRPr lang="en-IN" sz="1600" dirty="0">
            <a:latin typeface="Times New Roman" pitchFamily="18" charset="0"/>
            <a:cs typeface="Times New Roman" pitchFamily="18" charset="0"/>
          </a:endParaRPr>
        </a:p>
      </dgm:t>
    </dgm:pt>
    <dgm:pt modelId="{3421795E-050D-4B18-AA01-442163D24534}" type="parTrans" cxnId="{A65BB4DA-F18F-4DDB-AF97-A30EBFA6BB24}">
      <dgm:prSet/>
      <dgm:spPr/>
      <dgm:t>
        <a:bodyPr/>
        <a:lstStyle/>
        <a:p>
          <a:endParaRPr lang="en-IN" sz="1600">
            <a:latin typeface="Times New Roman" pitchFamily="18" charset="0"/>
            <a:cs typeface="Times New Roman" pitchFamily="18" charset="0"/>
          </a:endParaRPr>
        </a:p>
      </dgm:t>
    </dgm:pt>
    <dgm:pt modelId="{452019ED-346A-48DA-8675-5C046BC0099E}" type="sibTrans" cxnId="{A65BB4DA-F18F-4DDB-AF97-A30EBFA6BB24}">
      <dgm:prSet/>
      <dgm:spPr/>
      <dgm:t>
        <a:bodyPr/>
        <a:lstStyle/>
        <a:p>
          <a:endParaRPr lang="en-IN" sz="1600">
            <a:latin typeface="Times New Roman" pitchFamily="18" charset="0"/>
            <a:cs typeface="Times New Roman" pitchFamily="18" charset="0"/>
          </a:endParaRPr>
        </a:p>
      </dgm:t>
    </dgm:pt>
    <dgm:pt modelId="{91DAEC1D-AFAA-4E9C-9D9D-A0F21859067A}">
      <dgm:prSet phldrT="[Text]" custT="1"/>
      <dgm:spPr/>
      <dgm:t>
        <a:bodyPr/>
        <a:lstStyle/>
        <a:p>
          <a:r>
            <a:rPr lang="en-IN" sz="1600" dirty="0" smtClean="0">
              <a:latin typeface="Times New Roman" pitchFamily="18" charset="0"/>
              <a:cs typeface="Times New Roman" pitchFamily="18" charset="0"/>
            </a:rPr>
            <a:t>For online courses in SWAYAM</a:t>
          </a:r>
          <a:endParaRPr lang="en-IN" sz="1600" dirty="0">
            <a:latin typeface="Times New Roman" pitchFamily="18" charset="0"/>
            <a:cs typeface="Times New Roman" pitchFamily="18" charset="0"/>
          </a:endParaRPr>
        </a:p>
      </dgm:t>
    </dgm:pt>
    <dgm:pt modelId="{C1DF5A34-37E4-4C45-A49D-9EFFAB4FE317}" type="parTrans" cxnId="{B6721648-BF72-4035-954F-CF0C5289A8AF}">
      <dgm:prSet/>
      <dgm:spPr/>
      <dgm:t>
        <a:bodyPr/>
        <a:lstStyle/>
        <a:p>
          <a:endParaRPr lang="en-IN" sz="1600">
            <a:latin typeface="Times New Roman" pitchFamily="18" charset="0"/>
            <a:cs typeface="Times New Roman" pitchFamily="18" charset="0"/>
          </a:endParaRPr>
        </a:p>
      </dgm:t>
    </dgm:pt>
    <dgm:pt modelId="{BFFA7E02-3D9B-424E-B272-76AA7DD2C69A}" type="sibTrans" cxnId="{B6721648-BF72-4035-954F-CF0C5289A8AF}">
      <dgm:prSet/>
      <dgm:spPr/>
      <dgm:t>
        <a:bodyPr/>
        <a:lstStyle/>
        <a:p>
          <a:endParaRPr lang="en-IN" sz="1600">
            <a:latin typeface="Times New Roman" pitchFamily="18" charset="0"/>
            <a:cs typeface="Times New Roman" pitchFamily="18" charset="0"/>
          </a:endParaRPr>
        </a:p>
      </dgm:t>
    </dgm:pt>
    <dgm:pt modelId="{DD232066-5DC9-49F7-A6A9-295D14F1F041}">
      <dgm:prSet phldrT="[Text]" custT="1"/>
      <dgm:spPr/>
      <dgm:t>
        <a:bodyPr/>
        <a:lstStyle/>
        <a:p>
          <a:r>
            <a:rPr lang="en-IN" sz="1600" dirty="0" smtClean="0">
              <a:latin typeface="Times New Roman" pitchFamily="18" charset="0"/>
              <a:cs typeface="Times New Roman" pitchFamily="18" charset="0"/>
            </a:rPr>
            <a:t>Learnoer.col.org</a:t>
          </a:r>
          <a:endParaRPr lang="en-IN" sz="1600" dirty="0">
            <a:latin typeface="Times New Roman" pitchFamily="18" charset="0"/>
            <a:cs typeface="Times New Roman" pitchFamily="18" charset="0"/>
          </a:endParaRPr>
        </a:p>
      </dgm:t>
    </dgm:pt>
    <dgm:pt modelId="{6B5B2D89-45B2-4234-985D-32B9CA691A3F}" type="parTrans" cxnId="{B53C31EA-138F-4FA1-8240-B13346DF132B}">
      <dgm:prSet/>
      <dgm:spPr/>
      <dgm:t>
        <a:bodyPr/>
        <a:lstStyle/>
        <a:p>
          <a:endParaRPr lang="en-IN" sz="1600">
            <a:latin typeface="Times New Roman" pitchFamily="18" charset="0"/>
            <a:cs typeface="Times New Roman" pitchFamily="18" charset="0"/>
          </a:endParaRPr>
        </a:p>
      </dgm:t>
    </dgm:pt>
    <dgm:pt modelId="{1325ED1D-C714-498D-8117-5E67CFA06A6A}" type="sibTrans" cxnId="{B53C31EA-138F-4FA1-8240-B13346DF132B}">
      <dgm:prSet/>
      <dgm:spPr/>
      <dgm:t>
        <a:bodyPr/>
        <a:lstStyle/>
        <a:p>
          <a:endParaRPr lang="en-IN" sz="1600">
            <a:latin typeface="Times New Roman" pitchFamily="18" charset="0"/>
            <a:cs typeface="Times New Roman" pitchFamily="18" charset="0"/>
          </a:endParaRPr>
        </a:p>
      </dgm:t>
    </dgm:pt>
    <dgm:pt modelId="{CA4469D5-1B99-4989-A9A7-D86BF10AD03F}">
      <dgm:prSet phldrT="[Text]" custT="1"/>
      <dgm:spPr/>
      <dgm:t>
        <a:bodyPr/>
        <a:lstStyle/>
        <a:p>
          <a:r>
            <a:rPr lang="en-IN" sz="1600" dirty="0" smtClean="0">
              <a:latin typeface="Times New Roman" pitchFamily="18" charset="0"/>
              <a:cs typeface="Times New Roman" pitchFamily="18" charset="0"/>
            </a:rPr>
            <a:t>For short online course for understanding of OER</a:t>
          </a:r>
          <a:endParaRPr lang="en-IN" sz="1600" dirty="0">
            <a:latin typeface="Times New Roman" pitchFamily="18" charset="0"/>
            <a:cs typeface="Times New Roman" pitchFamily="18" charset="0"/>
          </a:endParaRPr>
        </a:p>
      </dgm:t>
    </dgm:pt>
    <dgm:pt modelId="{A393170F-4263-4695-B1E1-5E1FC16306A7}" type="parTrans" cxnId="{0D9FA481-A416-4A3E-A63D-119917C50943}">
      <dgm:prSet/>
      <dgm:spPr/>
      <dgm:t>
        <a:bodyPr/>
        <a:lstStyle/>
        <a:p>
          <a:endParaRPr lang="en-IN" sz="1600">
            <a:latin typeface="Times New Roman" pitchFamily="18" charset="0"/>
            <a:cs typeface="Times New Roman" pitchFamily="18" charset="0"/>
          </a:endParaRPr>
        </a:p>
      </dgm:t>
    </dgm:pt>
    <dgm:pt modelId="{FF79FF2B-E20C-4C4C-9C14-56DB25062E80}" type="sibTrans" cxnId="{0D9FA481-A416-4A3E-A63D-119917C50943}">
      <dgm:prSet/>
      <dgm:spPr/>
      <dgm:t>
        <a:bodyPr/>
        <a:lstStyle/>
        <a:p>
          <a:endParaRPr lang="en-IN" sz="1600">
            <a:latin typeface="Times New Roman" pitchFamily="18" charset="0"/>
            <a:cs typeface="Times New Roman" pitchFamily="18" charset="0"/>
          </a:endParaRPr>
        </a:p>
      </dgm:t>
    </dgm:pt>
    <dgm:pt modelId="{AEB74FF7-5173-411E-8163-CCD12595C957}">
      <dgm:prSet phldrT="[Text]" custT="1"/>
      <dgm:spPr/>
      <dgm:t>
        <a:bodyPr/>
        <a:lstStyle/>
        <a:p>
          <a:r>
            <a:rPr lang="en-IN" sz="1600" dirty="0" smtClean="0">
              <a:latin typeface="Times New Roman" pitchFamily="18" charset="0"/>
              <a:cs typeface="Times New Roman" pitchFamily="18" charset="0"/>
            </a:rPr>
            <a:t>www.</a:t>
          </a:r>
          <a:r>
            <a:rPr lang="en-US" sz="1600" dirty="0" smtClean="0">
              <a:latin typeface="Times New Roman" pitchFamily="18" charset="0"/>
              <a:cs typeface="Times New Roman" pitchFamily="18" charset="0"/>
            </a:rPr>
            <a:t>mentimeter.com</a:t>
          </a:r>
          <a:endParaRPr lang="en-IN" sz="1600" dirty="0">
            <a:latin typeface="Times New Roman" pitchFamily="18" charset="0"/>
            <a:cs typeface="Times New Roman" pitchFamily="18" charset="0"/>
          </a:endParaRPr>
        </a:p>
      </dgm:t>
    </dgm:pt>
    <dgm:pt modelId="{20FA56CC-ABC8-4776-AEA4-199BADDC1EA8}" type="parTrans" cxnId="{2ECC96CA-A7D0-4760-A48D-8AD72A337DCA}">
      <dgm:prSet/>
      <dgm:spPr/>
      <dgm:t>
        <a:bodyPr/>
        <a:lstStyle/>
        <a:p>
          <a:endParaRPr lang="en-IN" sz="1600">
            <a:latin typeface="Times New Roman" pitchFamily="18" charset="0"/>
            <a:cs typeface="Times New Roman" pitchFamily="18" charset="0"/>
          </a:endParaRPr>
        </a:p>
      </dgm:t>
    </dgm:pt>
    <dgm:pt modelId="{77754419-4D7C-4AEA-9105-FC51263E6E8A}" type="sibTrans" cxnId="{2ECC96CA-A7D0-4760-A48D-8AD72A337DCA}">
      <dgm:prSet/>
      <dgm:spPr/>
      <dgm:t>
        <a:bodyPr/>
        <a:lstStyle/>
        <a:p>
          <a:endParaRPr lang="en-IN" sz="1600">
            <a:latin typeface="Times New Roman" pitchFamily="18" charset="0"/>
            <a:cs typeface="Times New Roman" pitchFamily="18" charset="0"/>
          </a:endParaRPr>
        </a:p>
      </dgm:t>
    </dgm:pt>
    <dgm:pt modelId="{D7A32692-FF5F-4C0B-A825-B15507C58417}">
      <dgm:prSet phldrT="[Text]" custT="1"/>
      <dgm:spPr/>
      <dgm:t>
        <a:bodyPr/>
        <a:lstStyle/>
        <a:p>
          <a:r>
            <a:rPr lang="en-US" sz="1600" dirty="0" smtClean="0">
              <a:latin typeface="Times New Roman" pitchFamily="18" charset="0"/>
              <a:cs typeface="Times New Roman" pitchFamily="18" charset="0"/>
            </a:rPr>
            <a:t>moodle.org</a:t>
          </a:r>
          <a:endParaRPr lang="en-IN" sz="1600" dirty="0">
            <a:latin typeface="Times New Roman" pitchFamily="18" charset="0"/>
            <a:cs typeface="Times New Roman" pitchFamily="18" charset="0"/>
          </a:endParaRPr>
        </a:p>
      </dgm:t>
    </dgm:pt>
    <dgm:pt modelId="{067FA75F-DFB8-48A7-B6A2-3889EFEE16F3}" type="parTrans" cxnId="{A12AFB44-3842-4F58-AA49-73EA6D7C19C8}">
      <dgm:prSet/>
      <dgm:spPr/>
      <dgm:t>
        <a:bodyPr/>
        <a:lstStyle/>
        <a:p>
          <a:endParaRPr lang="en-IN" sz="1600">
            <a:latin typeface="Times New Roman" pitchFamily="18" charset="0"/>
            <a:cs typeface="Times New Roman" pitchFamily="18" charset="0"/>
          </a:endParaRPr>
        </a:p>
      </dgm:t>
    </dgm:pt>
    <dgm:pt modelId="{781E372E-52AD-4C47-9EE6-AF7C530BC017}" type="sibTrans" cxnId="{A12AFB44-3842-4F58-AA49-73EA6D7C19C8}">
      <dgm:prSet/>
      <dgm:spPr/>
      <dgm:t>
        <a:bodyPr/>
        <a:lstStyle/>
        <a:p>
          <a:endParaRPr lang="en-IN" sz="1600">
            <a:latin typeface="Times New Roman" pitchFamily="18" charset="0"/>
            <a:cs typeface="Times New Roman" pitchFamily="18" charset="0"/>
          </a:endParaRPr>
        </a:p>
      </dgm:t>
    </dgm:pt>
    <dgm:pt modelId="{7E413200-FA6E-4DA2-B18C-51AFD21C6B47}">
      <dgm:prSet phldrT="[Text]" custT="1"/>
      <dgm:spPr/>
      <dgm:t>
        <a:bodyPr/>
        <a:lstStyle/>
        <a:p>
          <a:r>
            <a:rPr lang="en-US" sz="1600" dirty="0" err="1" smtClean="0">
              <a:latin typeface="Times New Roman" pitchFamily="18" charset="0"/>
              <a:cs typeface="Times New Roman" pitchFamily="18" charset="0"/>
            </a:rPr>
            <a:t>moodle</a:t>
          </a:r>
          <a:r>
            <a:rPr lang="en-US" sz="1600" dirty="0" smtClean="0">
              <a:latin typeface="Times New Roman" pitchFamily="18" charset="0"/>
              <a:cs typeface="Times New Roman" pitchFamily="18" charset="0"/>
            </a:rPr>
            <a:t> cloud.com</a:t>
          </a:r>
          <a:endParaRPr lang="en-IN" sz="1600" dirty="0">
            <a:latin typeface="Times New Roman" pitchFamily="18" charset="0"/>
            <a:cs typeface="Times New Roman" pitchFamily="18" charset="0"/>
          </a:endParaRPr>
        </a:p>
      </dgm:t>
    </dgm:pt>
    <dgm:pt modelId="{1253119B-4B9C-4356-9F41-0BE7B4E4C848}" type="parTrans" cxnId="{383151BF-1B7B-474A-9D89-EF5AFDFC2A8E}">
      <dgm:prSet/>
      <dgm:spPr/>
      <dgm:t>
        <a:bodyPr/>
        <a:lstStyle/>
        <a:p>
          <a:endParaRPr lang="en-IN" sz="1600">
            <a:latin typeface="Times New Roman" pitchFamily="18" charset="0"/>
            <a:cs typeface="Times New Roman" pitchFamily="18" charset="0"/>
          </a:endParaRPr>
        </a:p>
      </dgm:t>
    </dgm:pt>
    <dgm:pt modelId="{AEC297B4-85BA-45F5-B97A-1CA9188D9D9A}" type="sibTrans" cxnId="{383151BF-1B7B-474A-9D89-EF5AFDFC2A8E}">
      <dgm:prSet/>
      <dgm:spPr/>
      <dgm:t>
        <a:bodyPr/>
        <a:lstStyle/>
        <a:p>
          <a:endParaRPr lang="en-IN" sz="1600">
            <a:latin typeface="Times New Roman" pitchFamily="18" charset="0"/>
            <a:cs typeface="Times New Roman" pitchFamily="18" charset="0"/>
          </a:endParaRPr>
        </a:p>
      </dgm:t>
    </dgm:pt>
    <dgm:pt modelId="{18D93317-1986-49CA-A893-EABC0EEFF442}">
      <dgm:prSet phldrT="[Text]" custT="1"/>
      <dgm:spPr/>
      <dgm:t>
        <a:bodyPr/>
        <a:lstStyle/>
        <a:p>
          <a:r>
            <a:rPr lang="en-IN" sz="1600" dirty="0" err="1" smtClean="0">
              <a:latin typeface="Times New Roman" pitchFamily="18" charset="0"/>
              <a:cs typeface="Times New Roman" pitchFamily="18" charset="0"/>
            </a:rPr>
            <a:t>kahoot.it</a:t>
          </a:r>
          <a:endParaRPr lang="en-IN" sz="1600" dirty="0">
            <a:latin typeface="Times New Roman" pitchFamily="18" charset="0"/>
            <a:cs typeface="Times New Roman" pitchFamily="18" charset="0"/>
          </a:endParaRPr>
        </a:p>
      </dgm:t>
    </dgm:pt>
    <dgm:pt modelId="{EA50DA91-C72F-4B93-9B86-47A037555483}" type="parTrans" cxnId="{00E7FB3D-A009-4ED1-BD5D-D18559E181F1}">
      <dgm:prSet/>
      <dgm:spPr/>
      <dgm:t>
        <a:bodyPr/>
        <a:lstStyle/>
        <a:p>
          <a:endParaRPr lang="en-IN" sz="1600">
            <a:latin typeface="Times New Roman" pitchFamily="18" charset="0"/>
            <a:cs typeface="Times New Roman" pitchFamily="18" charset="0"/>
          </a:endParaRPr>
        </a:p>
      </dgm:t>
    </dgm:pt>
    <dgm:pt modelId="{79091D86-3D21-4178-80D0-57E5BADA218E}" type="sibTrans" cxnId="{00E7FB3D-A009-4ED1-BD5D-D18559E181F1}">
      <dgm:prSet/>
      <dgm:spPr/>
      <dgm:t>
        <a:bodyPr/>
        <a:lstStyle/>
        <a:p>
          <a:endParaRPr lang="en-IN" sz="1600">
            <a:latin typeface="Times New Roman" pitchFamily="18" charset="0"/>
            <a:cs typeface="Times New Roman" pitchFamily="18" charset="0"/>
          </a:endParaRPr>
        </a:p>
      </dgm:t>
    </dgm:pt>
    <dgm:pt modelId="{A58D5B71-4751-4D0A-B554-7776829537C7}">
      <dgm:prSet phldrT="[Text]" custT="1"/>
      <dgm:spPr/>
      <dgm:t>
        <a:bodyPr/>
        <a:lstStyle/>
        <a:p>
          <a:r>
            <a:rPr lang="en-IN" sz="1600" dirty="0" smtClean="0">
              <a:latin typeface="Times New Roman" pitchFamily="18" charset="0"/>
              <a:cs typeface="Times New Roman" pitchFamily="18" charset="0"/>
            </a:rPr>
            <a:t>kahoot.com</a:t>
          </a:r>
          <a:endParaRPr lang="en-IN" sz="1600" dirty="0">
            <a:latin typeface="Times New Roman" pitchFamily="18" charset="0"/>
            <a:cs typeface="Times New Roman" pitchFamily="18" charset="0"/>
          </a:endParaRPr>
        </a:p>
      </dgm:t>
    </dgm:pt>
    <dgm:pt modelId="{DC4E8FD4-D58D-4D63-84E9-B5E71BBFE150}" type="parTrans" cxnId="{072A1C4C-7969-47D8-A2D4-CA0C93137C41}">
      <dgm:prSet/>
      <dgm:spPr/>
      <dgm:t>
        <a:bodyPr/>
        <a:lstStyle/>
        <a:p>
          <a:endParaRPr lang="en-IN" sz="1600">
            <a:latin typeface="Times New Roman" pitchFamily="18" charset="0"/>
            <a:cs typeface="Times New Roman" pitchFamily="18" charset="0"/>
          </a:endParaRPr>
        </a:p>
      </dgm:t>
    </dgm:pt>
    <dgm:pt modelId="{268F01C9-FF50-4C84-9C63-BF1462688FA3}" type="sibTrans" cxnId="{072A1C4C-7969-47D8-A2D4-CA0C93137C41}">
      <dgm:prSet/>
      <dgm:spPr/>
      <dgm:t>
        <a:bodyPr/>
        <a:lstStyle/>
        <a:p>
          <a:endParaRPr lang="en-IN" sz="1600">
            <a:latin typeface="Times New Roman" pitchFamily="18" charset="0"/>
            <a:cs typeface="Times New Roman" pitchFamily="18" charset="0"/>
          </a:endParaRPr>
        </a:p>
      </dgm:t>
    </dgm:pt>
    <dgm:pt modelId="{FF780AA5-E566-49CA-BB9E-ACCC8AAD0E37}">
      <dgm:prSet phldrT="[Text]" custT="1"/>
      <dgm:spPr/>
      <dgm:t>
        <a:bodyPr/>
        <a:lstStyle/>
        <a:p>
          <a:r>
            <a:rPr lang="en-IN" sz="1600" dirty="0" smtClean="0">
              <a:latin typeface="Times New Roman" pitchFamily="18" charset="0"/>
              <a:cs typeface="Times New Roman" pitchFamily="18" charset="0"/>
            </a:rPr>
            <a:t>plickers.com</a:t>
          </a:r>
          <a:endParaRPr lang="en-IN" sz="1600" dirty="0">
            <a:latin typeface="Times New Roman" pitchFamily="18" charset="0"/>
            <a:cs typeface="Times New Roman" pitchFamily="18" charset="0"/>
          </a:endParaRPr>
        </a:p>
      </dgm:t>
    </dgm:pt>
    <dgm:pt modelId="{4665351A-519F-44FB-848D-074545460DDD}" type="parTrans" cxnId="{56A04AC0-8AA9-488B-A76F-209CC79B1C18}">
      <dgm:prSet/>
      <dgm:spPr/>
      <dgm:t>
        <a:bodyPr/>
        <a:lstStyle/>
        <a:p>
          <a:endParaRPr lang="en-IN" sz="1600">
            <a:latin typeface="Times New Roman" pitchFamily="18" charset="0"/>
            <a:cs typeface="Times New Roman" pitchFamily="18" charset="0"/>
          </a:endParaRPr>
        </a:p>
      </dgm:t>
    </dgm:pt>
    <dgm:pt modelId="{52F985C5-C7F9-40F3-8260-8008574B5536}" type="sibTrans" cxnId="{56A04AC0-8AA9-488B-A76F-209CC79B1C18}">
      <dgm:prSet/>
      <dgm:spPr/>
      <dgm:t>
        <a:bodyPr/>
        <a:lstStyle/>
        <a:p>
          <a:endParaRPr lang="en-IN" sz="1600">
            <a:latin typeface="Times New Roman" pitchFamily="18" charset="0"/>
            <a:cs typeface="Times New Roman" pitchFamily="18" charset="0"/>
          </a:endParaRPr>
        </a:p>
      </dgm:t>
    </dgm:pt>
    <dgm:pt modelId="{2856BBFC-7EAC-48B2-A6A9-E8013782D257}">
      <dgm:prSet phldrT="[Text]" custT="1"/>
      <dgm:spPr/>
      <dgm:t>
        <a:bodyPr/>
        <a:lstStyle/>
        <a:p>
          <a:r>
            <a:rPr lang="en-IN" sz="1600" dirty="0" smtClean="0">
              <a:latin typeface="Times New Roman" pitchFamily="18" charset="0"/>
              <a:cs typeface="Times New Roman" pitchFamily="18" charset="0"/>
            </a:rPr>
            <a:t>socrates.com</a:t>
          </a:r>
          <a:endParaRPr lang="en-IN" sz="1600" dirty="0">
            <a:latin typeface="Times New Roman" pitchFamily="18" charset="0"/>
            <a:cs typeface="Times New Roman" pitchFamily="18" charset="0"/>
          </a:endParaRPr>
        </a:p>
      </dgm:t>
    </dgm:pt>
    <dgm:pt modelId="{00960459-6D6B-4CFD-AB3B-570BF3B01B05}" type="parTrans" cxnId="{E645D451-CBA6-417E-8C9E-2D22BDF5FA99}">
      <dgm:prSet/>
      <dgm:spPr/>
      <dgm:t>
        <a:bodyPr/>
        <a:lstStyle/>
        <a:p>
          <a:endParaRPr lang="en-IN" sz="1600">
            <a:latin typeface="Times New Roman" pitchFamily="18" charset="0"/>
            <a:cs typeface="Times New Roman" pitchFamily="18" charset="0"/>
          </a:endParaRPr>
        </a:p>
      </dgm:t>
    </dgm:pt>
    <dgm:pt modelId="{CFB4873B-D96E-47A1-8EE8-5AB522BE9A98}" type="sibTrans" cxnId="{E645D451-CBA6-417E-8C9E-2D22BDF5FA99}">
      <dgm:prSet/>
      <dgm:spPr/>
      <dgm:t>
        <a:bodyPr/>
        <a:lstStyle/>
        <a:p>
          <a:endParaRPr lang="en-IN" sz="1600">
            <a:latin typeface="Times New Roman" pitchFamily="18" charset="0"/>
            <a:cs typeface="Times New Roman" pitchFamily="18" charset="0"/>
          </a:endParaRPr>
        </a:p>
      </dgm:t>
    </dgm:pt>
    <dgm:pt modelId="{EC59D220-4E0F-45BF-A225-125DEF190C1B}">
      <dgm:prSet phldrT="[Text]" custT="1"/>
      <dgm:spPr/>
      <dgm:t>
        <a:bodyPr/>
        <a:lstStyle/>
        <a:p>
          <a:r>
            <a:rPr lang="en-IN" sz="1600" dirty="0" smtClean="0">
              <a:latin typeface="Times New Roman" pitchFamily="18" charset="0"/>
              <a:cs typeface="Times New Roman" pitchFamily="18" charset="0"/>
            </a:rPr>
            <a:t>nroer.gov.in</a:t>
          </a:r>
          <a:endParaRPr lang="en-IN" sz="1600" dirty="0">
            <a:latin typeface="Times New Roman" pitchFamily="18" charset="0"/>
            <a:cs typeface="Times New Roman" pitchFamily="18" charset="0"/>
          </a:endParaRPr>
        </a:p>
      </dgm:t>
    </dgm:pt>
    <dgm:pt modelId="{6019858B-1CFB-4B1F-998F-3B63697CDBCB}" type="parTrans" cxnId="{C7A87ADA-A48D-4F79-9C23-0E638220B01C}">
      <dgm:prSet/>
      <dgm:spPr/>
      <dgm:t>
        <a:bodyPr/>
        <a:lstStyle/>
        <a:p>
          <a:endParaRPr lang="en-IN" sz="1600">
            <a:latin typeface="Times New Roman" pitchFamily="18" charset="0"/>
            <a:cs typeface="Times New Roman" pitchFamily="18" charset="0"/>
          </a:endParaRPr>
        </a:p>
      </dgm:t>
    </dgm:pt>
    <dgm:pt modelId="{D6A16397-F499-41B5-956B-D469D3AB653D}" type="sibTrans" cxnId="{C7A87ADA-A48D-4F79-9C23-0E638220B01C}">
      <dgm:prSet/>
      <dgm:spPr/>
      <dgm:t>
        <a:bodyPr/>
        <a:lstStyle/>
        <a:p>
          <a:endParaRPr lang="en-IN" sz="1600">
            <a:latin typeface="Times New Roman" pitchFamily="18" charset="0"/>
            <a:cs typeface="Times New Roman" pitchFamily="18" charset="0"/>
          </a:endParaRPr>
        </a:p>
      </dgm:t>
    </dgm:pt>
    <dgm:pt modelId="{8B90138B-1031-4980-8E7F-D91C5FB7C667}">
      <dgm:prSet phldrT="[Text]" custT="1"/>
      <dgm:spPr/>
      <dgm:t>
        <a:bodyPr/>
        <a:lstStyle/>
        <a:p>
          <a:r>
            <a:rPr lang="en-IN" sz="1600" dirty="0" smtClean="0">
              <a:latin typeface="Times New Roman" pitchFamily="18" charset="0"/>
              <a:cs typeface="Times New Roman" pitchFamily="18" charset="0"/>
            </a:rPr>
            <a:t>14.139.60.151/</a:t>
          </a:r>
          <a:r>
            <a:rPr lang="en-IN" sz="1600" dirty="0" err="1" smtClean="0">
              <a:latin typeface="Times New Roman" pitchFamily="18" charset="0"/>
              <a:cs typeface="Times New Roman" pitchFamily="18" charset="0"/>
            </a:rPr>
            <a:t>lms</a:t>
          </a:r>
          <a:r>
            <a:rPr lang="en-IN" sz="1600" dirty="0" smtClean="0">
              <a:latin typeface="Times New Roman" pitchFamily="18" charset="0"/>
              <a:cs typeface="Times New Roman" pitchFamily="18" charset="0"/>
            </a:rPr>
            <a:t>/</a:t>
          </a:r>
          <a:endParaRPr lang="en-IN" sz="1600" dirty="0">
            <a:latin typeface="Times New Roman" pitchFamily="18" charset="0"/>
            <a:cs typeface="Times New Roman" pitchFamily="18" charset="0"/>
          </a:endParaRPr>
        </a:p>
      </dgm:t>
    </dgm:pt>
    <dgm:pt modelId="{8BBF6C30-65CD-480E-87AB-651A15A9DA12}" type="parTrans" cxnId="{10BDC4D4-12CF-4395-BFB2-A7FC4BDF7DC8}">
      <dgm:prSet/>
      <dgm:spPr/>
      <dgm:t>
        <a:bodyPr/>
        <a:lstStyle/>
        <a:p>
          <a:endParaRPr lang="en-IN" sz="1600">
            <a:latin typeface="Times New Roman" pitchFamily="18" charset="0"/>
            <a:cs typeface="Times New Roman" pitchFamily="18" charset="0"/>
          </a:endParaRPr>
        </a:p>
      </dgm:t>
    </dgm:pt>
    <dgm:pt modelId="{2E631D10-36AF-484A-8356-151AA29ED621}" type="sibTrans" cxnId="{10BDC4D4-12CF-4395-BFB2-A7FC4BDF7DC8}">
      <dgm:prSet/>
      <dgm:spPr/>
      <dgm:t>
        <a:bodyPr/>
        <a:lstStyle/>
        <a:p>
          <a:endParaRPr lang="en-IN" sz="1600">
            <a:latin typeface="Times New Roman" pitchFamily="18" charset="0"/>
            <a:cs typeface="Times New Roman" pitchFamily="18" charset="0"/>
          </a:endParaRPr>
        </a:p>
      </dgm:t>
    </dgm:pt>
    <dgm:pt modelId="{6C53A6C8-FA30-49D0-88F7-918779BFC90E}">
      <dgm:prSet custT="1"/>
      <dgm:spPr/>
      <dgm:t>
        <a:bodyPr/>
        <a:lstStyle/>
        <a:p>
          <a:r>
            <a:rPr lang="en-IN" sz="1600" dirty="0" smtClean="0">
              <a:latin typeface="Times New Roman" pitchFamily="18" charset="0"/>
              <a:cs typeface="Times New Roman" pitchFamily="18" charset="0"/>
            </a:rPr>
            <a:t>For conduct an online quiz</a:t>
          </a:r>
          <a:endParaRPr lang="en-IN" sz="1600" dirty="0">
            <a:latin typeface="Times New Roman" pitchFamily="18" charset="0"/>
            <a:cs typeface="Times New Roman" pitchFamily="18" charset="0"/>
          </a:endParaRPr>
        </a:p>
      </dgm:t>
    </dgm:pt>
    <dgm:pt modelId="{8A2B4A12-E060-4B32-9FD6-DAFE25AD38C0}" type="parTrans" cxnId="{5BB0EBF2-6008-4764-8E9B-57FCA012E209}">
      <dgm:prSet/>
      <dgm:spPr/>
      <dgm:t>
        <a:bodyPr/>
        <a:lstStyle/>
        <a:p>
          <a:endParaRPr lang="en-IN" sz="1600">
            <a:latin typeface="Times New Roman" pitchFamily="18" charset="0"/>
            <a:cs typeface="Times New Roman" pitchFamily="18" charset="0"/>
          </a:endParaRPr>
        </a:p>
      </dgm:t>
    </dgm:pt>
    <dgm:pt modelId="{8CBBE79E-ADB0-4034-AC82-DFD45F813144}" type="sibTrans" cxnId="{5BB0EBF2-6008-4764-8E9B-57FCA012E209}">
      <dgm:prSet/>
      <dgm:spPr/>
      <dgm:t>
        <a:bodyPr/>
        <a:lstStyle/>
        <a:p>
          <a:endParaRPr lang="en-IN" sz="1600">
            <a:latin typeface="Times New Roman" pitchFamily="18" charset="0"/>
            <a:cs typeface="Times New Roman" pitchFamily="18" charset="0"/>
          </a:endParaRPr>
        </a:p>
      </dgm:t>
    </dgm:pt>
    <dgm:pt modelId="{294F3856-CDE2-43D1-A49B-CBD53076E6E8}">
      <dgm:prSet custT="1"/>
      <dgm:spPr/>
      <dgm:t>
        <a:bodyPr/>
        <a:lstStyle/>
        <a:p>
          <a:r>
            <a:rPr lang="en-IN" sz="1600" dirty="0" smtClean="0">
              <a:latin typeface="Times New Roman" pitchFamily="18" charset="0"/>
              <a:cs typeface="Times New Roman" pitchFamily="18" charset="0"/>
            </a:rPr>
            <a:t>For create to quiz</a:t>
          </a:r>
          <a:endParaRPr lang="en-IN" sz="1600" dirty="0">
            <a:latin typeface="Times New Roman" pitchFamily="18" charset="0"/>
            <a:cs typeface="Times New Roman" pitchFamily="18" charset="0"/>
          </a:endParaRPr>
        </a:p>
      </dgm:t>
    </dgm:pt>
    <dgm:pt modelId="{5E13DA19-7E4B-4F8B-A03E-4DB878BBAF34}" type="parTrans" cxnId="{10803D53-7170-4267-B3D5-31E40FB91747}">
      <dgm:prSet/>
      <dgm:spPr/>
      <dgm:t>
        <a:bodyPr/>
        <a:lstStyle/>
        <a:p>
          <a:endParaRPr lang="en-IN" sz="1600">
            <a:latin typeface="Times New Roman" pitchFamily="18" charset="0"/>
            <a:cs typeface="Times New Roman" pitchFamily="18" charset="0"/>
          </a:endParaRPr>
        </a:p>
      </dgm:t>
    </dgm:pt>
    <dgm:pt modelId="{6211BDD3-4016-477D-A088-959B215B242D}" type="sibTrans" cxnId="{10803D53-7170-4267-B3D5-31E40FB91747}">
      <dgm:prSet/>
      <dgm:spPr/>
      <dgm:t>
        <a:bodyPr/>
        <a:lstStyle/>
        <a:p>
          <a:endParaRPr lang="en-IN" sz="1600">
            <a:latin typeface="Times New Roman" pitchFamily="18" charset="0"/>
            <a:cs typeface="Times New Roman" pitchFamily="18" charset="0"/>
          </a:endParaRPr>
        </a:p>
      </dgm:t>
    </dgm:pt>
    <dgm:pt modelId="{A77DF356-104A-42CA-A1EE-D296788A76D6}">
      <dgm:prSet custT="1"/>
      <dgm:spPr/>
      <dgm:t>
        <a:bodyPr/>
        <a:lstStyle/>
        <a:p>
          <a:r>
            <a:rPr lang="en-IN" sz="1600" dirty="0" smtClean="0">
              <a:latin typeface="Times New Roman" pitchFamily="18" charset="0"/>
              <a:cs typeface="Times New Roman" pitchFamily="18" charset="0"/>
            </a:rPr>
            <a:t>For doing online assignment</a:t>
          </a:r>
          <a:endParaRPr lang="en-IN" sz="1600" dirty="0">
            <a:latin typeface="Times New Roman" pitchFamily="18" charset="0"/>
            <a:cs typeface="Times New Roman" pitchFamily="18" charset="0"/>
          </a:endParaRPr>
        </a:p>
      </dgm:t>
    </dgm:pt>
    <dgm:pt modelId="{771C28E7-703F-487C-8B3F-6E5C5CCE39B2}" type="parTrans" cxnId="{97B8B02A-7BDC-48B3-BD97-6C7274105518}">
      <dgm:prSet/>
      <dgm:spPr/>
      <dgm:t>
        <a:bodyPr/>
        <a:lstStyle/>
        <a:p>
          <a:endParaRPr lang="en-IN" sz="1600">
            <a:latin typeface="Times New Roman" pitchFamily="18" charset="0"/>
            <a:cs typeface="Times New Roman" pitchFamily="18" charset="0"/>
          </a:endParaRPr>
        </a:p>
      </dgm:t>
    </dgm:pt>
    <dgm:pt modelId="{7D4803FF-57E2-428F-8960-DCA13540AC08}" type="sibTrans" cxnId="{97B8B02A-7BDC-48B3-BD97-6C7274105518}">
      <dgm:prSet/>
      <dgm:spPr/>
      <dgm:t>
        <a:bodyPr/>
        <a:lstStyle/>
        <a:p>
          <a:endParaRPr lang="en-IN" sz="1600">
            <a:latin typeface="Times New Roman" pitchFamily="18" charset="0"/>
            <a:cs typeface="Times New Roman" pitchFamily="18" charset="0"/>
          </a:endParaRPr>
        </a:p>
      </dgm:t>
    </dgm:pt>
    <dgm:pt modelId="{5C663D1F-62F7-4845-8A18-2123A879EE45}">
      <dgm:prSet custT="1"/>
      <dgm:spPr/>
      <dgm:t>
        <a:bodyPr/>
        <a:lstStyle/>
        <a:p>
          <a:r>
            <a:rPr lang="en-IN" sz="1600" dirty="0" smtClean="0">
              <a:latin typeface="Times New Roman" pitchFamily="18" charset="0"/>
              <a:cs typeface="Times New Roman" pitchFamily="18" charset="0"/>
            </a:rPr>
            <a:t>For doing online assignment</a:t>
          </a:r>
          <a:endParaRPr lang="en-IN" sz="1600" dirty="0">
            <a:latin typeface="Times New Roman" pitchFamily="18" charset="0"/>
            <a:cs typeface="Times New Roman" pitchFamily="18" charset="0"/>
          </a:endParaRPr>
        </a:p>
      </dgm:t>
    </dgm:pt>
    <dgm:pt modelId="{78B2A82D-A7FA-4C28-9B07-5F618E15DA19}" type="parTrans" cxnId="{86B9CB71-51A5-40E3-BC9F-82B753096C50}">
      <dgm:prSet/>
      <dgm:spPr/>
      <dgm:t>
        <a:bodyPr/>
        <a:lstStyle/>
        <a:p>
          <a:endParaRPr lang="en-IN" sz="1600">
            <a:latin typeface="Times New Roman" pitchFamily="18" charset="0"/>
            <a:cs typeface="Times New Roman" pitchFamily="18" charset="0"/>
          </a:endParaRPr>
        </a:p>
      </dgm:t>
    </dgm:pt>
    <dgm:pt modelId="{7D30D67F-F354-408F-82B8-41BE5CD037E8}" type="sibTrans" cxnId="{86B9CB71-51A5-40E3-BC9F-82B753096C50}">
      <dgm:prSet/>
      <dgm:spPr/>
      <dgm:t>
        <a:bodyPr/>
        <a:lstStyle/>
        <a:p>
          <a:endParaRPr lang="en-IN" sz="1600">
            <a:latin typeface="Times New Roman" pitchFamily="18" charset="0"/>
            <a:cs typeface="Times New Roman" pitchFamily="18" charset="0"/>
          </a:endParaRPr>
        </a:p>
      </dgm:t>
    </dgm:pt>
    <dgm:pt modelId="{AAD98628-C252-4140-85A4-2E62FF5851BD}">
      <dgm:prSet custT="1"/>
      <dgm:spPr/>
      <dgm:t>
        <a:bodyPr/>
        <a:lstStyle/>
        <a:p>
          <a:r>
            <a:rPr lang="en-IN" sz="1600" dirty="0" smtClean="0">
              <a:latin typeface="Times New Roman" pitchFamily="18" charset="0"/>
              <a:cs typeface="Times New Roman" pitchFamily="18" charset="0"/>
            </a:rPr>
            <a:t>For e-content development in school education</a:t>
          </a:r>
          <a:endParaRPr lang="en-IN" sz="1600" dirty="0">
            <a:latin typeface="Times New Roman" pitchFamily="18" charset="0"/>
            <a:cs typeface="Times New Roman" pitchFamily="18" charset="0"/>
          </a:endParaRPr>
        </a:p>
      </dgm:t>
    </dgm:pt>
    <dgm:pt modelId="{245AC19C-4CF7-4803-B25F-E5FDD5AEC4DF}" type="parTrans" cxnId="{A1167E4C-EAD8-4282-AE40-A278C279C35A}">
      <dgm:prSet/>
      <dgm:spPr/>
      <dgm:t>
        <a:bodyPr/>
        <a:lstStyle/>
        <a:p>
          <a:endParaRPr lang="en-IN" sz="1600">
            <a:latin typeface="Times New Roman" pitchFamily="18" charset="0"/>
            <a:cs typeface="Times New Roman" pitchFamily="18" charset="0"/>
          </a:endParaRPr>
        </a:p>
      </dgm:t>
    </dgm:pt>
    <dgm:pt modelId="{7D42909F-5E51-4908-B0D0-7C9738790519}" type="sibTrans" cxnId="{A1167E4C-EAD8-4282-AE40-A278C279C35A}">
      <dgm:prSet/>
      <dgm:spPr/>
      <dgm:t>
        <a:bodyPr/>
        <a:lstStyle/>
        <a:p>
          <a:endParaRPr lang="en-IN" sz="1600">
            <a:latin typeface="Times New Roman" pitchFamily="18" charset="0"/>
            <a:cs typeface="Times New Roman" pitchFamily="18" charset="0"/>
          </a:endParaRPr>
        </a:p>
      </dgm:t>
    </dgm:pt>
    <dgm:pt modelId="{9E5476F6-D2B3-4718-8BFE-20AEB7229855}">
      <dgm:prSet custT="1"/>
      <dgm:spPr/>
      <dgm:t>
        <a:bodyPr/>
        <a:lstStyle/>
        <a:p>
          <a:r>
            <a:rPr lang="en-IN" sz="1600" dirty="0" smtClean="0">
              <a:latin typeface="Times New Roman" pitchFamily="18" charset="0"/>
              <a:cs typeface="Times New Roman" pitchFamily="18" charset="0"/>
            </a:rPr>
            <a:t>E-learning portal of Prof. K. </a:t>
          </a:r>
          <a:r>
            <a:rPr lang="en-IN" sz="1600" dirty="0" err="1" smtClean="0">
              <a:latin typeface="Times New Roman" pitchFamily="18" charset="0"/>
              <a:cs typeface="Times New Roman" pitchFamily="18" charset="0"/>
            </a:rPr>
            <a:t>Srinivas</a:t>
          </a:r>
          <a:endParaRPr lang="en-IN" sz="1600" dirty="0">
            <a:latin typeface="Times New Roman" pitchFamily="18" charset="0"/>
            <a:cs typeface="Times New Roman" pitchFamily="18" charset="0"/>
          </a:endParaRPr>
        </a:p>
      </dgm:t>
    </dgm:pt>
    <dgm:pt modelId="{A05AA3C4-214F-4433-BD8F-8E894254EB20}" type="parTrans" cxnId="{FB4856B8-DE06-428C-8CD1-8CCB388A78D3}">
      <dgm:prSet/>
      <dgm:spPr/>
      <dgm:t>
        <a:bodyPr/>
        <a:lstStyle/>
        <a:p>
          <a:endParaRPr lang="en-IN" sz="1600">
            <a:latin typeface="Times New Roman" pitchFamily="18" charset="0"/>
            <a:cs typeface="Times New Roman" pitchFamily="18" charset="0"/>
          </a:endParaRPr>
        </a:p>
      </dgm:t>
    </dgm:pt>
    <dgm:pt modelId="{B3D74C61-D53F-4D9A-9F44-03C8653FC3B4}" type="sibTrans" cxnId="{FB4856B8-DE06-428C-8CD1-8CCB388A78D3}">
      <dgm:prSet/>
      <dgm:spPr/>
      <dgm:t>
        <a:bodyPr/>
        <a:lstStyle/>
        <a:p>
          <a:endParaRPr lang="en-IN" sz="1600">
            <a:latin typeface="Times New Roman" pitchFamily="18" charset="0"/>
            <a:cs typeface="Times New Roman" pitchFamily="18" charset="0"/>
          </a:endParaRPr>
        </a:p>
      </dgm:t>
    </dgm:pt>
    <dgm:pt modelId="{46ED4136-B3B0-4BDB-B338-068146181D31}">
      <dgm:prSet custT="1"/>
      <dgm:spPr/>
      <dgm:t>
        <a:bodyPr/>
        <a:lstStyle/>
        <a:p>
          <a:r>
            <a:rPr lang="en-IN" sz="1600" dirty="0" smtClean="0">
              <a:latin typeface="Times New Roman" pitchFamily="18" charset="0"/>
              <a:cs typeface="Times New Roman" pitchFamily="18" charset="0"/>
            </a:rPr>
            <a:t>Create interactive presentation, workshops and meetings </a:t>
          </a:r>
          <a:endParaRPr lang="en-IN" sz="1600" dirty="0">
            <a:latin typeface="Times New Roman" pitchFamily="18" charset="0"/>
            <a:cs typeface="Times New Roman" pitchFamily="18" charset="0"/>
          </a:endParaRPr>
        </a:p>
      </dgm:t>
    </dgm:pt>
    <dgm:pt modelId="{ABFDADCE-CE3E-4EB1-A952-75A4E7077509}" type="parTrans" cxnId="{D8D4D81A-26A6-4DF6-88B3-D158B2803E02}">
      <dgm:prSet/>
      <dgm:spPr/>
      <dgm:t>
        <a:bodyPr/>
        <a:lstStyle/>
        <a:p>
          <a:endParaRPr lang="en-IN"/>
        </a:p>
      </dgm:t>
    </dgm:pt>
    <dgm:pt modelId="{6FAEEFD5-2D30-4C0F-A245-D0454EB84786}" type="sibTrans" cxnId="{D8D4D81A-26A6-4DF6-88B3-D158B2803E02}">
      <dgm:prSet/>
      <dgm:spPr/>
      <dgm:t>
        <a:bodyPr/>
        <a:lstStyle/>
        <a:p>
          <a:endParaRPr lang="en-IN"/>
        </a:p>
      </dgm:t>
    </dgm:pt>
    <dgm:pt modelId="{0A203802-338A-41E0-9089-F4D455124D58}">
      <dgm:prSet custT="1"/>
      <dgm:spPr/>
      <dgm:t>
        <a:bodyPr/>
        <a:lstStyle/>
        <a:p>
          <a:r>
            <a:rPr lang="en-IN" sz="1600" dirty="0" smtClean="0">
              <a:latin typeface="Times New Roman" pitchFamily="18" charset="0"/>
              <a:cs typeface="Times New Roman" pitchFamily="18" charset="0"/>
            </a:rPr>
            <a:t>For online assignment  &amp; discussion forum</a:t>
          </a:r>
          <a:endParaRPr lang="en-IN" sz="1600" dirty="0">
            <a:latin typeface="Times New Roman" pitchFamily="18" charset="0"/>
            <a:cs typeface="Times New Roman" pitchFamily="18" charset="0"/>
          </a:endParaRPr>
        </a:p>
      </dgm:t>
    </dgm:pt>
    <dgm:pt modelId="{FD4DA8A9-1345-4C8F-B0B1-124181357441}" type="parTrans" cxnId="{3769C916-5077-4068-99E7-2E1393A459DC}">
      <dgm:prSet/>
      <dgm:spPr/>
      <dgm:t>
        <a:bodyPr/>
        <a:lstStyle/>
        <a:p>
          <a:endParaRPr lang="en-IN"/>
        </a:p>
      </dgm:t>
    </dgm:pt>
    <dgm:pt modelId="{95B775AE-8898-4329-BB28-BC349A899FFC}" type="sibTrans" cxnId="{3769C916-5077-4068-99E7-2E1393A459DC}">
      <dgm:prSet/>
      <dgm:spPr/>
      <dgm:t>
        <a:bodyPr/>
        <a:lstStyle/>
        <a:p>
          <a:endParaRPr lang="en-IN"/>
        </a:p>
      </dgm:t>
    </dgm:pt>
    <dgm:pt modelId="{DB8406A2-FAEC-4666-80FF-D45956C5F3E3}">
      <dgm:prSet/>
      <dgm:spPr/>
      <dgm:t>
        <a:bodyPr/>
        <a:lstStyle/>
        <a:p>
          <a:r>
            <a:rPr lang="en-IN" dirty="0" smtClean="0">
              <a:latin typeface="Times New Roman" pitchFamily="18" charset="0"/>
              <a:cs typeface="Times New Roman" pitchFamily="18" charset="0"/>
            </a:rPr>
            <a:t>For online assignment  &amp; discussion forum</a:t>
          </a:r>
          <a:endParaRPr lang="en-IN" dirty="0"/>
        </a:p>
      </dgm:t>
    </dgm:pt>
    <dgm:pt modelId="{8ACC7988-7B9B-4DE6-8458-F7947DFA388D}" type="parTrans" cxnId="{3CCB56E8-C78D-408E-9D96-7C6A79B927FC}">
      <dgm:prSet/>
      <dgm:spPr/>
      <dgm:t>
        <a:bodyPr/>
        <a:lstStyle/>
        <a:p>
          <a:endParaRPr lang="en-IN"/>
        </a:p>
      </dgm:t>
    </dgm:pt>
    <dgm:pt modelId="{66C2755B-26EE-4057-A373-90A6DE5A353C}" type="sibTrans" cxnId="{3CCB56E8-C78D-408E-9D96-7C6A79B927FC}">
      <dgm:prSet/>
      <dgm:spPr/>
      <dgm:t>
        <a:bodyPr/>
        <a:lstStyle/>
        <a:p>
          <a:endParaRPr lang="en-IN"/>
        </a:p>
      </dgm:t>
    </dgm:pt>
    <dgm:pt modelId="{31752BD3-31EE-40B7-B67E-7204681AA023}" type="pres">
      <dgm:prSet presAssocID="{45ED6B1C-7E69-44EE-924C-C26BB6F84DA8}" presName="Name0" presStyleCnt="0">
        <dgm:presLayoutVars>
          <dgm:dir/>
          <dgm:animLvl val="lvl"/>
          <dgm:resizeHandles/>
        </dgm:presLayoutVars>
      </dgm:prSet>
      <dgm:spPr/>
      <dgm:t>
        <a:bodyPr/>
        <a:lstStyle/>
        <a:p>
          <a:endParaRPr lang="en-IN"/>
        </a:p>
      </dgm:t>
    </dgm:pt>
    <dgm:pt modelId="{453248D5-6A51-4206-AA9C-7608E333A3FE}" type="pres">
      <dgm:prSet presAssocID="{3F97A9C1-017F-4C0C-B8B4-522BF2D8E946}" presName="linNode" presStyleCnt="0"/>
      <dgm:spPr/>
    </dgm:pt>
    <dgm:pt modelId="{8D97749F-3B80-498A-885C-42D6E6A0164A}" type="pres">
      <dgm:prSet presAssocID="{3F97A9C1-017F-4C0C-B8B4-522BF2D8E946}" presName="parentShp" presStyleLbl="node1" presStyleIdx="0" presStyleCnt="11">
        <dgm:presLayoutVars>
          <dgm:bulletEnabled val="1"/>
        </dgm:presLayoutVars>
      </dgm:prSet>
      <dgm:spPr/>
      <dgm:t>
        <a:bodyPr/>
        <a:lstStyle/>
        <a:p>
          <a:endParaRPr lang="en-IN"/>
        </a:p>
      </dgm:t>
    </dgm:pt>
    <dgm:pt modelId="{C5C1CF51-6626-4DCB-8198-CC72E548A3B2}" type="pres">
      <dgm:prSet presAssocID="{3F97A9C1-017F-4C0C-B8B4-522BF2D8E946}" presName="childShp" presStyleLbl="bgAccFollowNode1" presStyleIdx="0" presStyleCnt="11">
        <dgm:presLayoutVars>
          <dgm:bulletEnabled val="1"/>
        </dgm:presLayoutVars>
      </dgm:prSet>
      <dgm:spPr/>
      <dgm:t>
        <a:bodyPr/>
        <a:lstStyle/>
        <a:p>
          <a:endParaRPr lang="en-IN"/>
        </a:p>
      </dgm:t>
    </dgm:pt>
    <dgm:pt modelId="{166325EC-6B3E-4069-8ECD-BF0A091A6F5D}" type="pres">
      <dgm:prSet presAssocID="{452019ED-346A-48DA-8675-5C046BC0099E}" presName="spacing" presStyleCnt="0"/>
      <dgm:spPr/>
    </dgm:pt>
    <dgm:pt modelId="{BCAEC1EF-567A-40DF-B875-BCFFFB8FF7AF}" type="pres">
      <dgm:prSet presAssocID="{AEB74FF7-5173-411E-8163-CCD12595C957}" presName="linNode" presStyleCnt="0"/>
      <dgm:spPr/>
    </dgm:pt>
    <dgm:pt modelId="{C71A70C0-269B-49E3-B400-403FA1E02BE2}" type="pres">
      <dgm:prSet presAssocID="{AEB74FF7-5173-411E-8163-CCD12595C957}" presName="parentShp" presStyleLbl="node1" presStyleIdx="1" presStyleCnt="11">
        <dgm:presLayoutVars>
          <dgm:bulletEnabled val="1"/>
        </dgm:presLayoutVars>
      </dgm:prSet>
      <dgm:spPr/>
      <dgm:t>
        <a:bodyPr/>
        <a:lstStyle/>
        <a:p>
          <a:endParaRPr lang="en-IN"/>
        </a:p>
      </dgm:t>
    </dgm:pt>
    <dgm:pt modelId="{400A8FE5-4ABA-4F58-85F2-7440C81DFF3E}" type="pres">
      <dgm:prSet presAssocID="{AEB74FF7-5173-411E-8163-CCD12595C957}" presName="childShp" presStyleLbl="bgAccFollowNode1" presStyleIdx="1" presStyleCnt="11">
        <dgm:presLayoutVars>
          <dgm:bulletEnabled val="1"/>
        </dgm:presLayoutVars>
      </dgm:prSet>
      <dgm:spPr/>
      <dgm:t>
        <a:bodyPr/>
        <a:lstStyle/>
        <a:p>
          <a:endParaRPr lang="en-IN"/>
        </a:p>
      </dgm:t>
    </dgm:pt>
    <dgm:pt modelId="{B7CB82E8-AA0A-4E17-B082-E818FDF2BD2A}" type="pres">
      <dgm:prSet presAssocID="{77754419-4D7C-4AEA-9105-FC51263E6E8A}" presName="spacing" presStyleCnt="0"/>
      <dgm:spPr/>
    </dgm:pt>
    <dgm:pt modelId="{399D5A51-CD3C-4BA4-83E3-EEB595352555}" type="pres">
      <dgm:prSet presAssocID="{D7A32692-FF5F-4C0B-A825-B15507C58417}" presName="linNode" presStyleCnt="0"/>
      <dgm:spPr/>
    </dgm:pt>
    <dgm:pt modelId="{3B2FA3FB-086C-46C9-A9F1-C10DBB90F254}" type="pres">
      <dgm:prSet presAssocID="{D7A32692-FF5F-4C0B-A825-B15507C58417}" presName="parentShp" presStyleLbl="node1" presStyleIdx="2" presStyleCnt="11">
        <dgm:presLayoutVars>
          <dgm:bulletEnabled val="1"/>
        </dgm:presLayoutVars>
      </dgm:prSet>
      <dgm:spPr/>
      <dgm:t>
        <a:bodyPr/>
        <a:lstStyle/>
        <a:p>
          <a:endParaRPr lang="en-IN"/>
        </a:p>
      </dgm:t>
    </dgm:pt>
    <dgm:pt modelId="{CF9A57A8-0754-4358-821B-8CAD110A0A54}" type="pres">
      <dgm:prSet presAssocID="{D7A32692-FF5F-4C0B-A825-B15507C58417}" presName="childShp" presStyleLbl="bgAccFollowNode1" presStyleIdx="2" presStyleCnt="11">
        <dgm:presLayoutVars>
          <dgm:bulletEnabled val="1"/>
        </dgm:presLayoutVars>
      </dgm:prSet>
      <dgm:spPr/>
      <dgm:t>
        <a:bodyPr/>
        <a:lstStyle/>
        <a:p>
          <a:endParaRPr lang="en-IN"/>
        </a:p>
      </dgm:t>
    </dgm:pt>
    <dgm:pt modelId="{F1A7680C-F6B9-45EB-8950-5629C384F560}" type="pres">
      <dgm:prSet presAssocID="{781E372E-52AD-4C47-9EE6-AF7C530BC017}" presName="spacing" presStyleCnt="0"/>
      <dgm:spPr/>
    </dgm:pt>
    <dgm:pt modelId="{C210CC26-1DBD-46DE-A72A-AFA0A2D80A0A}" type="pres">
      <dgm:prSet presAssocID="{7E413200-FA6E-4DA2-B18C-51AFD21C6B47}" presName="linNode" presStyleCnt="0"/>
      <dgm:spPr/>
    </dgm:pt>
    <dgm:pt modelId="{FE24C29F-1B79-482F-90E0-A8B09491AF14}" type="pres">
      <dgm:prSet presAssocID="{7E413200-FA6E-4DA2-B18C-51AFD21C6B47}" presName="parentShp" presStyleLbl="node1" presStyleIdx="3" presStyleCnt="11">
        <dgm:presLayoutVars>
          <dgm:bulletEnabled val="1"/>
        </dgm:presLayoutVars>
      </dgm:prSet>
      <dgm:spPr/>
      <dgm:t>
        <a:bodyPr/>
        <a:lstStyle/>
        <a:p>
          <a:endParaRPr lang="en-IN"/>
        </a:p>
      </dgm:t>
    </dgm:pt>
    <dgm:pt modelId="{7773E183-9A8A-44FE-B0FA-087CB943016A}" type="pres">
      <dgm:prSet presAssocID="{7E413200-FA6E-4DA2-B18C-51AFD21C6B47}" presName="childShp" presStyleLbl="bgAccFollowNode1" presStyleIdx="3" presStyleCnt="11">
        <dgm:presLayoutVars>
          <dgm:bulletEnabled val="1"/>
        </dgm:presLayoutVars>
      </dgm:prSet>
      <dgm:spPr/>
      <dgm:t>
        <a:bodyPr/>
        <a:lstStyle/>
        <a:p>
          <a:endParaRPr lang="en-IN"/>
        </a:p>
      </dgm:t>
    </dgm:pt>
    <dgm:pt modelId="{5B85CF8E-3FAF-4812-98E4-11FCF63FA998}" type="pres">
      <dgm:prSet presAssocID="{AEC297B4-85BA-45F5-B97A-1CA9188D9D9A}" presName="spacing" presStyleCnt="0"/>
      <dgm:spPr/>
    </dgm:pt>
    <dgm:pt modelId="{5D389994-2B03-4CB2-8534-532C1CA8F2E9}" type="pres">
      <dgm:prSet presAssocID="{DD232066-5DC9-49F7-A6A9-295D14F1F041}" presName="linNode" presStyleCnt="0"/>
      <dgm:spPr/>
    </dgm:pt>
    <dgm:pt modelId="{A9105C82-F7C6-49CA-8CDC-2166A8B0B583}" type="pres">
      <dgm:prSet presAssocID="{DD232066-5DC9-49F7-A6A9-295D14F1F041}" presName="parentShp" presStyleLbl="node1" presStyleIdx="4" presStyleCnt="11">
        <dgm:presLayoutVars>
          <dgm:bulletEnabled val="1"/>
        </dgm:presLayoutVars>
      </dgm:prSet>
      <dgm:spPr/>
      <dgm:t>
        <a:bodyPr/>
        <a:lstStyle/>
        <a:p>
          <a:endParaRPr lang="en-IN"/>
        </a:p>
      </dgm:t>
    </dgm:pt>
    <dgm:pt modelId="{48B5339A-657F-438C-9E80-B4860CC8E277}" type="pres">
      <dgm:prSet presAssocID="{DD232066-5DC9-49F7-A6A9-295D14F1F041}" presName="childShp" presStyleLbl="bgAccFollowNode1" presStyleIdx="4" presStyleCnt="11">
        <dgm:presLayoutVars>
          <dgm:bulletEnabled val="1"/>
        </dgm:presLayoutVars>
      </dgm:prSet>
      <dgm:spPr/>
      <dgm:t>
        <a:bodyPr/>
        <a:lstStyle/>
        <a:p>
          <a:endParaRPr lang="en-IN"/>
        </a:p>
      </dgm:t>
    </dgm:pt>
    <dgm:pt modelId="{BBE102E8-0BEA-46DA-A652-7D455A4F17CD}" type="pres">
      <dgm:prSet presAssocID="{1325ED1D-C714-498D-8117-5E67CFA06A6A}" presName="spacing" presStyleCnt="0"/>
      <dgm:spPr/>
    </dgm:pt>
    <dgm:pt modelId="{F9A262C1-C5AE-4AA0-9F2F-57D248CF55D3}" type="pres">
      <dgm:prSet presAssocID="{18D93317-1986-49CA-A893-EABC0EEFF442}" presName="linNode" presStyleCnt="0"/>
      <dgm:spPr/>
    </dgm:pt>
    <dgm:pt modelId="{BDFCEA68-FD53-4DC4-B6A1-0C83EDAB4D57}" type="pres">
      <dgm:prSet presAssocID="{18D93317-1986-49CA-A893-EABC0EEFF442}" presName="parentShp" presStyleLbl="node1" presStyleIdx="5" presStyleCnt="11">
        <dgm:presLayoutVars>
          <dgm:bulletEnabled val="1"/>
        </dgm:presLayoutVars>
      </dgm:prSet>
      <dgm:spPr/>
      <dgm:t>
        <a:bodyPr/>
        <a:lstStyle/>
        <a:p>
          <a:endParaRPr lang="en-IN"/>
        </a:p>
      </dgm:t>
    </dgm:pt>
    <dgm:pt modelId="{8ABFCFEA-F5C8-4FEE-BCE7-08E784A15A8A}" type="pres">
      <dgm:prSet presAssocID="{18D93317-1986-49CA-A893-EABC0EEFF442}" presName="childShp" presStyleLbl="bgAccFollowNode1" presStyleIdx="5" presStyleCnt="11">
        <dgm:presLayoutVars>
          <dgm:bulletEnabled val="1"/>
        </dgm:presLayoutVars>
      </dgm:prSet>
      <dgm:spPr/>
      <dgm:t>
        <a:bodyPr/>
        <a:lstStyle/>
        <a:p>
          <a:endParaRPr lang="en-IN"/>
        </a:p>
      </dgm:t>
    </dgm:pt>
    <dgm:pt modelId="{175A5CF6-0BDB-4471-A11C-F4158AE4DF0D}" type="pres">
      <dgm:prSet presAssocID="{79091D86-3D21-4178-80D0-57E5BADA218E}" presName="spacing" presStyleCnt="0"/>
      <dgm:spPr/>
    </dgm:pt>
    <dgm:pt modelId="{C09025EA-9607-4899-A87A-161B664811B2}" type="pres">
      <dgm:prSet presAssocID="{A58D5B71-4751-4D0A-B554-7776829537C7}" presName="linNode" presStyleCnt="0"/>
      <dgm:spPr/>
    </dgm:pt>
    <dgm:pt modelId="{69CEFAC2-F475-4F26-95A6-AF1F7D851B1F}" type="pres">
      <dgm:prSet presAssocID="{A58D5B71-4751-4D0A-B554-7776829537C7}" presName="parentShp" presStyleLbl="node1" presStyleIdx="6" presStyleCnt="11">
        <dgm:presLayoutVars>
          <dgm:bulletEnabled val="1"/>
        </dgm:presLayoutVars>
      </dgm:prSet>
      <dgm:spPr/>
      <dgm:t>
        <a:bodyPr/>
        <a:lstStyle/>
        <a:p>
          <a:endParaRPr lang="en-IN"/>
        </a:p>
      </dgm:t>
    </dgm:pt>
    <dgm:pt modelId="{687BF9BF-1B23-4ADC-9AD3-63A13389358C}" type="pres">
      <dgm:prSet presAssocID="{A58D5B71-4751-4D0A-B554-7776829537C7}" presName="childShp" presStyleLbl="bgAccFollowNode1" presStyleIdx="6" presStyleCnt="11">
        <dgm:presLayoutVars>
          <dgm:bulletEnabled val="1"/>
        </dgm:presLayoutVars>
      </dgm:prSet>
      <dgm:spPr/>
      <dgm:t>
        <a:bodyPr/>
        <a:lstStyle/>
        <a:p>
          <a:endParaRPr lang="en-IN"/>
        </a:p>
      </dgm:t>
    </dgm:pt>
    <dgm:pt modelId="{94649109-8FAC-442B-9EF6-1AD04B5C0542}" type="pres">
      <dgm:prSet presAssocID="{268F01C9-FF50-4C84-9C63-BF1462688FA3}" presName="spacing" presStyleCnt="0"/>
      <dgm:spPr/>
    </dgm:pt>
    <dgm:pt modelId="{1143CF00-C73B-4C58-AADA-2995A61D8FF4}" type="pres">
      <dgm:prSet presAssocID="{FF780AA5-E566-49CA-BB9E-ACCC8AAD0E37}" presName="linNode" presStyleCnt="0"/>
      <dgm:spPr/>
    </dgm:pt>
    <dgm:pt modelId="{A00E574F-2EFB-4C42-BE65-AC6B4A95001E}" type="pres">
      <dgm:prSet presAssocID="{FF780AA5-E566-49CA-BB9E-ACCC8AAD0E37}" presName="parentShp" presStyleLbl="node1" presStyleIdx="7" presStyleCnt="11">
        <dgm:presLayoutVars>
          <dgm:bulletEnabled val="1"/>
        </dgm:presLayoutVars>
      </dgm:prSet>
      <dgm:spPr/>
      <dgm:t>
        <a:bodyPr/>
        <a:lstStyle/>
        <a:p>
          <a:endParaRPr lang="en-IN"/>
        </a:p>
      </dgm:t>
    </dgm:pt>
    <dgm:pt modelId="{D4F4C91D-E2A2-43BE-BDD7-139E80A83274}" type="pres">
      <dgm:prSet presAssocID="{FF780AA5-E566-49CA-BB9E-ACCC8AAD0E37}" presName="childShp" presStyleLbl="bgAccFollowNode1" presStyleIdx="7" presStyleCnt="11">
        <dgm:presLayoutVars>
          <dgm:bulletEnabled val="1"/>
        </dgm:presLayoutVars>
      </dgm:prSet>
      <dgm:spPr/>
      <dgm:t>
        <a:bodyPr/>
        <a:lstStyle/>
        <a:p>
          <a:endParaRPr lang="en-IN"/>
        </a:p>
      </dgm:t>
    </dgm:pt>
    <dgm:pt modelId="{358B4716-C744-431B-8F4A-185E121953C0}" type="pres">
      <dgm:prSet presAssocID="{52F985C5-C7F9-40F3-8260-8008574B5536}" presName="spacing" presStyleCnt="0"/>
      <dgm:spPr/>
    </dgm:pt>
    <dgm:pt modelId="{20260458-7AEE-486F-AA14-1229F8F521B1}" type="pres">
      <dgm:prSet presAssocID="{2856BBFC-7EAC-48B2-A6A9-E8013782D257}" presName="linNode" presStyleCnt="0"/>
      <dgm:spPr/>
    </dgm:pt>
    <dgm:pt modelId="{91CE35AF-01A0-4163-A7AB-108797FAF905}" type="pres">
      <dgm:prSet presAssocID="{2856BBFC-7EAC-48B2-A6A9-E8013782D257}" presName="parentShp" presStyleLbl="node1" presStyleIdx="8" presStyleCnt="11">
        <dgm:presLayoutVars>
          <dgm:bulletEnabled val="1"/>
        </dgm:presLayoutVars>
      </dgm:prSet>
      <dgm:spPr/>
      <dgm:t>
        <a:bodyPr/>
        <a:lstStyle/>
        <a:p>
          <a:endParaRPr lang="en-IN"/>
        </a:p>
      </dgm:t>
    </dgm:pt>
    <dgm:pt modelId="{A1D87DA5-1DA7-47B3-9EAF-418E2EA00FE1}" type="pres">
      <dgm:prSet presAssocID="{2856BBFC-7EAC-48B2-A6A9-E8013782D257}" presName="childShp" presStyleLbl="bgAccFollowNode1" presStyleIdx="8" presStyleCnt="11">
        <dgm:presLayoutVars>
          <dgm:bulletEnabled val="1"/>
        </dgm:presLayoutVars>
      </dgm:prSet>
      <dgm:spPr/>
      <dgm:t>
        <a:bodyPr/>
        <a:lstStyle/>
        <a:p>
          <a:endParaRPr lang="en-IN"/>
        </a:p>
      </dgm:t>
    </dgm:pt>
    <dgm:pt modelId="{114E5616-59C7-41FB-88D3-8EC2442C3D24}" type="pres">
      <dgm:prSet presAssocID="{CFB4873B-D96E-47A1-8EE8-5AB522BE9A98}" presName="spacing" presStyleCnt="0"/>
      <dgm:spPr/>
    </dgm:pt>
    <dgm:pt modelId="{0C8F8E74-EB4B-4156-A655-B97A538934D8}" type="pres">
      <dgm:prSet presAssocID="{EC59D220-4E0F-45BF-A225-125DEF190C1B}" presName="linNode" presStyleCnt="0"/>
      <dgm:spPr/>
    </dgm:pt>
    <dgm:pt modelId="{8E7D5F25-CCE8-4B12-8F98-DF0CAE707584}" type="pres">
      <dgm:prSet presAssocID="{EC59D220-4E0F-45BF-A225-125DEF190C1B}" presName="parentShp" presStyleLbl="node1" presStyleIdx="9" presStyleCnt="11">
        <dgm:presLayoutVars>
          <dgm:bulletEnabled val="1"/>
        </dgm:presLayoutVars>
      </dgm:prSet>
      <dgm:spPr/>
      <dgm:t>
        <a:bodyPr/>
        <a:lstStyle/>
        <a:p>
          <a:endParaRPr lang="en-IN"/>
        </a:p>
      </dgm:t>
    </dgm:pt>
    <dgm:pt modelId="{8CD80382-D1DD-41CC-B0AA-5175593A8597}" type="pres">
      <dgm:prSet presAssocID="{EC59D220-4E0F-45BF-A225-125DEF190C1B}" presName="childShp" presStyleLbl="bgAccFollowNode1" presStyleIdx="9" presStyleCnt="11">
        <dgm:presLayoutVars>
          <dgm:bulletEnabled val="1"/>
        </dgm:presLayoutVars>
      </dgm:prSet>
      <dgm:spPr/>
      <dgm:t>
        <a:bodyPr/>
        <a:lstStyle/>
        <a:p>
          <a:endParaRPr lang="en-IN"/>
        </a:p>
      </dgm:t>
    </dgm:pt>
    <dgm:pt modelId="{08A76E7A-898B-4DF8-A267-A099C8DA2508}" type="pres">
      <dgm:prSet presAssocID="{D6A16397-F499-41B5-956B-D469D3AB653D}" presName="spacing" presStyleCnt="0"/>
      <dgm:spPr/>
    </dgm:pt>
    <dgm:pt modelId="{FD5E8059-97F9-463C-A9C8-07FDA48F6C13}" type="pres">
      <dgm:prSet presAssocID="{8B90138B-1031-4980-8E7F-D91C5FB7C667}" presName="linNode" presStyleCnt="0"/>
      <dgm:spPr/>
    </dgm:pt>
    <dgm:pt modelId="{8B923436-6EB8-4937-8183-27687608B710}" type="pres">
      <dgm:prSet presAssocID="{8B90138B-1031-4980-8E7F-D91C5FB7C667}" presName="parentShp" presStyleLbl="node1" presStyleIdx="10" presStyleCnt="11">
        <dgm:presLayoutVars>
          <dgm:bulletEnabled val="1"/>
        </dgm:presLayoutVars>
      </dgm:prSet>
      <dgm:spPr/>
      <dgm:t>
        <a:bodyPr/>
        <a:lstStyle/>
        <a:p>
          <a:endParaRPr lang="en-IN"/>
        </a:p>
      </dgm:t>
    </dgm:pt>
    <dgm:pt modelId="{7B9CF50D-11BC-4EBB-8908-93D4BB87429E}" type="pres">
      <dgm:prSet presAssocID="{8B90138B-1031-4980-8E7F-D91C5FB7C667}" presName="childShp" presStyleLbl="bgAccFollowNode1" presStyleIdx="10" presStyleCnt="11">
        <dgm:presLayoutVars>
          <dgm:bulletEnabled val="1"/>
        </dgm:presLayoutVars>
      </dgm:prSet>
      <dgm:spPr/>
      <dgm:t>
        <a:bodyPr/>
        <a:lstStyle/>
        <a:p>
          <a:endParaRPr lang="en-IN"/>
        </a:p>
      </dgm:t>
    </dgm:pt>
  </dgm:ptLst>
  <dgm:cxnLst>
    <dgm:cxn modelId="{56A04AC0-8AA9-488B-A76F-209CC79B1C18}" srcId="{45ED6B1C-7E69-44EE-924C-C26BB6F84DA8}" destId="{FF780AA5-E566-49CA-BB9E-ACCC8AAD0E37}" srcOrd="7" destOrd="0" parTransId="{4665351A-519F-44FB-848D-074545460DDD}" sibTransId="{52F985C5-C7F9-40F3-8260-8008574B5536}"/>
    <dgm:cxn modelId="{0D9FA481-A416-4A3E-A63D-119917C50943}" srcId="{DD232066-5DC9-49F7-A6A9-295D14F1F041}" destId="{CA4469D5-1B99-4989-A9A7-D86BF10AD03F}" srcOrd="0" destOrd="0" parTransId="{A393170F-4263-4695-B1E1-5E1FC16306A7}" sibTransId="{FF79FF2B-E20C-4C4C-9C14-56DB25062E80}"/>
    <dgm:cxn modelId="{072A1C4C-7969-47D8-A2D4-CA0C93137C41}" srcId="{45ED6B1C-7E69-44EE-924C-C26BB6F84DA8}" destId="{A58D5B71-4751-4D0A-B554-7776829537C7}" srcOrd="6" destOrd="0" parTransId="{DC4E8FD4-D58D-4D63-84E9-B5E71BBFE150}" sibTransId="{268F01C9-FF50-4C84-9C63-BF1462688FA3}"/>
    <dgm:cxn modelId="{97B8B02A-7BDC-48B3-BD97-6C7274105518}" srcId="{FF780AA5-E566-49CA-BB9E-ACCC8AAD0E37}" destId="{A77DF356-104A-42CA-A1EE-D296788A76D6}" srcOrd="0" destOrd="0" parTransId="{771C28E7-703F-487C-8B3F-6E5C5CCE39B2}" sibTransId="{7D4803FF-57E2-428F-8960-DCA13540AC08}"/>
    <dgm:cxn modelId="{62E5739D-2525-49B8-8238-36664DD4FFB2}" type="presOf" srcId="{A77DF356-104A-42CA-A1EE-D296788A76D6}" destId="{D4F4C91D-E2A2-43BE-BDD7-139E80A83274}" srcOrd="0" destOrd="0" presId="urn:microsoft.com/office/officeart/2005/8/layout/vList6"/>
    <dgm:cxn modelId="{5D3E46E5-281F-457F-8B74-9C36F82E4F0E}" type="presOf" srcId="{DB8406A2-FAEC-4666-80FF-D45956C5F3E3}" destId="{7773E183-9A8A-44FE-B0FA-087CB943016A}" srcOrd="0" destOrd="0" presId="urn:microsoft.com/office/officeart/2005/8/layout/vList6"/>
    <dgm:cxn modelId="{4BB78A9E-F5BF-4EF8-8469-0A5A8A24F0D3}" type="presOf" srcId="{18D93317-1986-49CA-A893-EABC0EEFF442}" destId="{BDFCEA68-FD53-4DC4-B6A1-0C83EDAB4D57}" srcOrd="0" destOrd="0" presId="urn:microsoft.com/office/officeart/2005/8/layout/vList6"/>
    <dgm:cxn modelId="{10BDC4D4-12CF-4395-BFB2-A7FC4BDF7DC8}" srcId="{45ED6B1C-7E69-44EE-924C-C26BB6F84DA8}" destId="{8B90138B-1031-4980-8E7F-D91C5FB7C667}" srcOrd="10" destOrd="0" parTransId="{8BBF6C30-65CD-480E-87AB-651A15A9DA12}" sibTransId="{2E631D10-36AF-484A-8356-151AA29ED621}"/>
    <dgm:cxn modelId="{3769C916-5077-4068-99E7-2E1393A459DC}" srcId="{D7A32692-FF5F-4C0B-A825-B15507C58417}" destId="{0A203802-338A-41E0-9089-F4D455124D58}" srcOrd="0" destOrd="0" parTransId="{FD4DA8A9-1345-4C8F-B0B1-124181357441}" sibTransId="{95B775AE-8898-4329-BB28-BC349A899FFC}"/>
    <dgm:cxn modelId="{10803D53-7170-4267-B3D5-31E40FB91747}" srcId="{A58D5B71-4751-4D0A-B554-7776829537C7}" destId="{294F3856-CDE2-43D1-A49B-CBD53076E6E8}" srcOrd="0" destOrd="0" parTransId="{5E13DA19-7E4B-4F8B-A03E-4DB878BBAF34}" sibTransId="{6211BDD3-4016-477D-A088-959B215B242D}"/>
    <dgm:cxn modelId="{0A49FFE8-B7F4-4975-A31F-C9883009D87E}" type="presOf" srcId="{DD232066-5DC9-49F7-A6A9-295D14F1F041}" destId="{A9105C82-F7C6-49CA-8CDC-2166A8B0B583}" srcOrd="0" destOrd="0" presId="urn:microsoft.com/office/officeart/2005/8/layout/vList6"/>
    <dgm:cxn modelId="{AD8E6878-D775-423C-8371-5B5E806BB9AD}" type="presOf" srcId="{45ED6B1C-7E69-44EE-924C-C26BB6F84DA8}" destId="{31752BD3-31EE-40B7-B67E-7204681AA023}" srcOrd="0" destOrd="0" presId="urn:microsoft.com/office/officeart/2005/8/layout/vList6"/>
    <dgm:cxn modelId="{C8139086-5C1C-409E-975A-FC9E22242967}" type="presOf" srcId="{0A203802-338A-41E0-9089-F4D455124D58}" destId="{CF9A57A8-0754-4358-821B-8CAD110A0A54}" srcOrd="0" destOrd="0" presId="urn:microsoft.com/office/officeart/2005/8/layout/vList6"/>
    <dgm:cxn modelId="{7AEAE931-C5D2-4E89-8D25-3F688EA3CD8F}" type="presOf" srcId="{CA4469D5-1B99-4989-A9A7-D86BF10AD03F}" destId="{48B5339A-657F-438C-9E80-B4860CC8E277}" srcOrd="0" destOrd="0" presId="urn:microsoft.com/office/officeart/2005/8/layout/vList6"/>
    <dgm:cxn modelId="{00E7FB3D-A009-4ED1-BD5D-D18559E181F1}" srcId="{45ED6B1C-7E69-44EE-924C-C26BB6F84DA8}" destId="{18D93317-1986-49CA-A893-EABC0EEFF442}" srcOrd="5" destOrd="0" parTransId="{EA50DA91-C72F-4B93-9B86-47A037555483}" sibTransId="{79091D86-3D21-4178-80D0-57E5BADA218E}"/>
    <dgm:cxn modelId="{E645D451-CBA6-417E-8C9E-2D22BDF5FA99}" srcId="{45ED6B1C-7E69-44EE-924C-C26BB6F84DA8}" destId="{2856BBFC-7EAC-48B2-A6A9-E8013782D257}" srcOrd="8" destOrd="0" parTransId="{00960459-6D6B-4CFD-AB3B-570BF3B01B05}" sibTransId="{CFB4873B-D96E-47A1-8EE8-5AB522BE9A98}"/>
    <dgm:cxn modelId="{3CCB56E8-C78D-408E-9D96-7C6A79B927FC}" srcId="{7E413200-FA6E-4DA2-B18C-51AFD21C6B47}" destId="{DB8406A2-FAEC-4666-80FF-D45956C5F3E3}" srcOrd="0" destOrd="0" parTransId="{8ACC7988-7B9B-4DE6-8458-F7947DFA388D}" sibTransId="{66C2755B-26EE-4057-A373-90A6DE5A353C}"/>
    <dgm:cxn modelId="{324DAAB4-16D6-4F42-A076-9E1B66D68357}" type="presOf" srcId="{8B90138B-1031-4980-8E7F-D91C5FB7C667}" destId="{8B923436-6EB8-4937-8183-27687608B710}" srcOrd="0" destOrd="0" presId="urn:microsoft.com/office/officeart/2005/8/layout/vList6"/>
    <dgm:cxn modelId="{D8D4D81A-26A6-4DF6-88B3-D158B2803E02}" srcId="{AEB74FF7-5173-411E-8163-CCD12595C957}" destId="{46ED4136-B3B0-4BDB-B338-068146181D31}" srcOrd="0" destOrd="0" parTransId="{ABFDADCE-CE3E-4EB1-A952-75A4E7077509}" sibTransId="{6FAEEFD5-2D30-4C0F-A245-D0454EB84786}"/>
    <dgm:cxn modelId="{DCD380D5-983B-4BF0-B86D-DC626EF29BA2}" type="presOf" srcId="{FF780AA5-E566-49CA-BB9E-ACCC8AAD0E37}" destId="{A00E574F-2EFB-4C42-BE65-AC6B4A95001E}" srcOrd="0" destOrd="0" presId="urn:microsoft.com/office/officeart/2005/8/layout/vList6"/>
    <dgm:cxn modelId="{5BB0EBF2-6008-4764-8E9B-57FCA012E209}" srcId="{18D93317-1986-49CA-A893-EABC0EEFF442}" destId="{6C53A6C8-FA30-49D0-88F7-918779BFC90E}" srcOrd="0" destOrd="0" parTransId="{8A2B4A12-E060-4B32-9FD6-DAFE25AD38C0}" sibTransId="{8CBBE79E-ADB0-4034-AC82-DFD45F813144}"/>
    <dgm:cxn modelId="{FBFB6296-DDCF-4144-97F9-CCC26E13D895}" type="presOf" srcId="{91DAEC1D-AFAA-4E9C-9D9D-A0F21859067A}" destId="{C5C1CF51-6626-4DCB-8198-CC72E548A3B2}" srcOrd="0" destOrd="0" presId="urn:microsoft.com/office/officeart/2005/8/layout/vList6"/>
    <dgm:cxn modelId="{A1167E4C-EAD8-4282-AE40-A278C279C35A}" srcId="{EC59D220-4E0F-45BF-A225-125DEF190C1B}" destId="{AAD98628-C252-4140-85A4-2E62FF5851BD}" srcOrd="0" destOrd="0" parTransId="{245AC19C-4CF7-4803-B25F-E5FDD5AEC4DF}" sibTransId="{7D42909F-5E51-4908-B0D0-7C9738790519}"/>
    <dgm:cxn modelId="{FB4856B8-DE06-428C-8CD1-8CCB388A78D3}" srcId="{8B90138B-1031-4980-8E7F-D91C5FB7C667}" destId="{9E5476F6-D2B3-4718-8BFE-20AEB7229855}" srcOrd="0" destOrd="0" parTransId="{A05AA3C4-214F-4433-BD8F-8E894254EB20}" sibTransId="{B3D74C61-D53F-4D9A-9F44-03C8653FC3B4}"/>
    <dgm:cxn modelId="{8E7219E5-20C2-4636-919F-E718EC2EC350}" type="presOf" srcId="{294F3856-CDE2-43D1-A49B-CBD53076E6E8}" destId="{687BF9BF-1B23-4ADC-9AD3-63A13389358C}" srcOrd="0" destOrd="0" presId="urn:microsoft.com/office/officeart/2005/8/layout/vList6"/>
    <dgm:cxn modelId="{2A2DB4A3-CA3B-4C78-BF2F-17BFD0F2F0F6}" type="presOf" srcId="{3F97A9C1-017F-4C0C-B8B4-522BF2D8E946}" destId="{8D97749F-3B80-498A-885C-42D6E6A0164A}" srcOrd="0" destOrd="0" presId="urn:microsoft.com/office/officeart/2005/8/layout/vList6"/>
    <dgm:cxn modelId="{B53C31EA-138F-4FA1-8240-B13346DF132B}" srcId="{45ED6B1C-7E69-44EE-924C-C26BB6F84DA8}" destId="{DD232066-5DC9-49F7-A6A9-295D14F1F041}" srcOrd="4" destOrd="0" parTransId="{6B5B2D89-45B2-4234-985D-32B9CA691A3F}" sibTransId="{1325ED1D-C714-498D-8117-5E67CFA06A6A}"/>
    <dgm:cxn modelId="{220F4D1E-146C-4ACE-8DC5-60C26956E02C}" type="presOf" srcId="{AAD98628-C252-4140-85A4-2E62FF5851BD}" destId="{8CD80382-D1DD-41CC-B0AA-5175593A8597}" srcOrd="0" destOrd="0" presId="urn:microsoft.com/office/officeart/2005/8/layout/vList6"/>
    <dgm:cxn modelId="{B6721648-BF72-4035-954F-CF0C5289A8AF}" srcId="{3F97A9C1-017F-4C0C-B8B4-522BF2D8E946}" destId="{91DAEC1D-AFAA-4E9C-9D9D-A0F21859067A}" srcOrd="0" destOrd="0" parTransId="{C1DF5A34-37E4-4C45-A49D-9EFFAB4FE317}" sibTransId="{BFFA7E02-3D9B-424E-B272-76AA7DD2C69A}"/>
    <dgm:cxn modelId="{08E435EE-7FB8-4C65-85D2-AEA98FF18CB4}" type="presOf" srcId="{6C53A6C8-FA30-49D0-88F7-918779BFC90E}" destId="{8ABFCFEA-F5C8-4FEE-BCE7-08E784A15A8A}" srcOrd="0" destOrd="0" presId="urn:microsoft.com/office/officeart/2005/8/layout/vList6"/>
    <dgm:cxn modelId="{644C11C4-4DCB-400C-BBFF-81EC5E59A100}" type="presOf" srcId="{7E413200-FA6E-4DA2-B18C-51AFD21C6B47}" destId="{FE24C29F-1B79-482F-90E0-A8B09491AF14}" srcOrd="0" destOrd="0" presId="urn:microsoft.com/office/officeart/2005/8/layout/vList6"/>
    <dgm:cxn modelId="{AC55A8FC-D4AA-4EA3-9874-3921F8290AE9}" type="presOf" srcId="{D7A32692-FF5F-4C0B-A825-B15507C58417}" destId="{3B2FA3FB-086C-46C9-A9F1-C10DBB90F254}" srcOrd="0" destOrd="0" presId="urn:microsoft.com/office/officeart/2005/8/layout/vList6"/>
    <dgm:cxn modelId="{183337A4-BCC4-484B-ABB1-00A1A086DA92}" type="presOf" srcId="{2856BBFC-7EAC-48B2-A6A9-E8013782D257}" destId="{91CE35AF-01A0-4163-A7AB-108797FAF905}" srcOrd="0" destOrd="0" presId="urn:microsoft.com/office/officeart/2005/8/layout/vList6"/>
    <dgm:cxn modelId="{C5709A53-3A6B-4B6B-8516-BBA11141163A}" type="presOf" srcId="{9E5476F6-D2B3-4718-8BFE-20AEB7229855}" destId="{7B9CF50D-11BC-4EBB-8908-93D4BB87429E}" srcOrd="0" destOrd="0" presId="urn:microsoft.com/office/officeart/2005/8/layout/vList6"/>
    <dgm:cxn modelId="{5A6756B9-C4B6-4EC9-B570-381CC00C4DCB}" type="presOf" srcId="{AEB74FF7-5173-411E-8163-CCD12595C957}" destId="{C71A70C0-269B-49E3-B400-403FA1E02BE2}" srcOrd="0" destOrd="0" presId="urn:microsoft.com/office/officeart/2005/8/layout/vList6"/>
    <dgm:cxn modelId="{1EDD1FDB-3439-45F8-B868-2C6F562BC4C5}" type="presOf" srcId="{A58D5B71-4751-4D0A-B554-7776829537C7}" destId="{69CEFAC2-F475-4F26-95A6-AF1F7D851B1F}" srcOrd="0" destOrd="0" presId="urn:microsoft.com/office/officeart/2005/8/layout/vList6"/>
    <dgm:cxn modelId="{2ECC96CA-A7D0-4760-A48D-8AD72A337DCA}" srcId="{45ED6B1C-7E69-44EE-924C-C26BB6F84DA8}" destId="{AEB74FF7-5173-411E-8163-CCD12595C957}" srcOrd="1" destOrd="0" parTransId="{20FA56CC-ABC8-4776-AEA4-199BADDC1EA8}" sibTransId="{77754419-4D7C-4AEA-9105-FC51263E6E8A}"/>
    <dgm:cxn modelId="{A65BB4DA-F18F-4DDB-AF97-A30EBFA6BB24}" srcId="{45ED6B1C-7E69-44EE-924C-C26BB6F84DA8}" destId="{3F97A9C1-017F-4C0C-B8B4-522BF2D8E946}" srcOrd="0" destOrd="0" parTransId="{3421795E-050D-4B18-AA01-442163D24534}" sibTransId="{452019ED-346A-48DA-8675-5C046BC0099E}"/>
    <dgm:cxn modelId="{C7A87ADA-A48D-4F79-9C23-0E638220B01C}" srcId="{45ED6B1C-7E69-44EE-924C-C26BB6F84DA8}" destId="{EC59D220-4E0F-45BF-A225-125DEF190C1B}" srcOrd="9" destOrd="0" parTransId="{6019858B-1CFB-4B1F-998F-3B63697CDBCB}" sibTransId="{D6A16397-F499-41B5-956B-D469D3AB653D}"/>
    <dgm:cxn modelId="{86B9CB71-51A5-40E3-BC9F-82B753096C50}" srcId="{2856BBFC-7EAC-48B2-A6A9-E8013782D257}" destId="{5C663D1F-62F7-4845-8A18-2123A879EE45}" srcOrd="0" destOrd="0" parTransId="{78B2A82D-A7FA-4C28-9B07-5F618E15DA19}" sibTransId="{7D30D67F-F354-408F-82B8-41BE5CD037E8}"/>
    <dgm:cxn modelId="{A12AFB44-3842-4F58-AA49-73EA6D7C19C8}" srcId="{45ED6B1C-7E69-44EE-924C-C26BB6F84DA8}" destId="{D7A32692-FF5F-4C0B-A825-B15507C58417}" srcOrd="2" destOrd="0" parTransId="{067FA75F-DFB8-48A7-B6A2-3889EFEE16F3}" sibTransId="{781E372E-52AD-4C47-9EE6-AF7C530BC017}"/>
    <dgm:cxn modelId="{4C4A5799-3398-4147-ABCA-F8DC8D37C317}" type="presOf" srcId="{5C663D1F-62F7-4845-8A18-2123A879EE45}" destId="{A1D87DA5-1DA7-47B3-9EAF-418E2EA00FE1}" srcOrd="0" destOrd="0" presId="urn:microsoft.com/office/officeart/2005/8/layout/vList6"/>
    <dgm:cxn modelId="{640D299B-4FB7-4DB8-B222-D45B0068D2D5}" type="presOf" srcId="{46ED4136-B3B0-4BDB-B338-068146181D31}" destId="{400A8FE5-4ABA-4F58-85F2-7440C81DFF3E}" srcOrd="0" destOrd="0" presId="urn:microsoft.com/office/officeart/2005/8/layout/vList6"/>
    <dgm:cxn modelId="{5BBCBA4E-A1CA-47C6-A739-C0D60E231E90}" type="presOf" srcId="{EC59D220-4E0F-45BF-A225-125DEF190C1B}" destId="{8E7D5F25-CCE8-4B12-8F98-DF0CAE707584}" srcOrd="0" destOrd="0" presId="urn:microsoft.com/office/officeart/2005/8/layout/vList6"/>
    <dgm:cxn modelId="{383151BF-1B7B-474A-9D89-EF5AFDFC2A8E}" srcId="{45ED6B1C-7E69-44EE-924C-C26BB6F84DA8}" destId="{7E413200-FA6E-4DA2-B18C-51AFD21C6B47}" srcOrd="3" destOrd="0" parTransId="{1253119B-4B9C-4356-9F41-0BE7B4E4C848}" sibTransId="{AEC297B4-85BA-45F5-B97A-1CA9188D9D9A}"/>
    <dgm:cxn modelId="{8A1B1A27-3EA4-49BD-BF87-9D9056DB452D}" type="presParOf" srcId="{31752BD3-31EE-40B7-B67E-7204681AA023}" destId="{453248D5-6A51-4206-AA9C-7608E333A3FE}" srcOrd="0" destOrd="0" presId="urn:microsoft.com/office/officeart/2005/8/layout/vList6"/>
    <dgm:cxn modelId="{41810A7C-33D8-4264-963D-1F984CBA379D}" type="presParOf" srcId="{453248D5-6A51-4206-AA9C-7608E333A3FE}" destId="{8D97749F-3B80-498A-885C-42D6E6A0164A}" srcOrd="0" destOrd="0" presId="urn:microsoft.com/office/officeart/2005/8/layout/vList6"/>
    <dgm:cxn modelId="{D22E1759-F229-4107-A465-849B6A00B6A8}" type="presParOf" srcId="{453248D5-6A51-4206-AA9C-7608E333A3FE}" destId="{C5C1CF51-6626-4DCB-8198-CC72E548A3B2}" srcOrd="1" destOrd="0" presId="urn:microsoft.com/office/officeart/2005/8/layout/vList6"/>
    <dgm:cxn modelId="{604D4353-223D-43D0-B860-8B1DA59DA47C}" type="presParOf" srcId="{31752BD3-31EE-40B7-B67E-7204681AA023}" destId="{166325EC-6B3E-4069-8ECD-BF0A091A6F5D}" srcOrd="1" destOrd="0" presId="urn:microsoft.com/office/officeart/2005/8/layout/vList6"/>
    <dgm:cxn modelId="{8763D8B2-C65D-473B-9E76-28BA615096E8}" type="presParOf" srcId="{31752BD3-31EE-40B7-B67E-7204681AA023}" destId="{BCAEC1EF-567A-40DF-B875-BCFFFB8FF7AF}" srcOrd="2" destOrd="0" presId="urn:microsoft.com/office/officeart/2005/8/layout/vList6"/>
    <dgm:cxn modelId="{EB6F4D48-E12B-4F48-BA20-652C98F07668}" type="presParOf" srcId="{BCAEC1EF-567A-40DF-B875-BCFFFB8FF7AF}" destId="{C71A70C0-269B-49E3-B400-403FA1E02BE2}" srcOrd="0" destOrd="0" presId="urn:microsoft.com/office/officeart/2005/8/layout/vList6"/>
    <dgm:cxn modelId="{7395E0BB-83FD-4169-A1B9-4555B8FED482}" type="presParOf" srcId="{BCAEC1EF-567A-40DF-B875-BCFFFB8FF7AF}" destId="{400A8FE5-4ABA-4F58-85F2-7440C81DFF3E}" srcOrd="1" destOrd="0" presId="urn:microsoft.com/office/officeart/2005/8/layout/vList6"/>
    <dgm:cxn modelId="{B6CA23AE-3D8E-4299-901E-EE6A68821394}" type="presParOf" srcId="{31752BD3-31EE-40B7-B67E-7204681AA023}" destId="{B7CB82E8-AA0A-4E17-B082-E818FDF2BD2A}" srcOrd="3" destOrd="0" presId="urn:microsoft.com/office/officeart/2005/8/layout/vList6"/>
    <dgm:cxn modelId="{EF540E12-0CAA-4504-BC82-0796C874A847}" type="presParOf" srcId="{31752BD3-31EE-40B7-B67E-7204681AA023}" destId="{399D5A51-CD3C-4BA4-83E3-EEB595352555}" srcOrd="4" destOrd="0" presId="urn:microsoft.com/office/officeart/2005/8/layout/vList6"/>
    <dgm:cxn modelId="{4E9B6048-4C8F-43AA-814D-BF5CD34C9314}" type="presParOf" srcId="{399D5A51-CD3C-4BA4-83E3-EEB595352555}" destId="{3B2FA3FB-086C-46C9-A9F1-C10DBB90F254}" srcOrd="0" destOrd="0" presId="urn:microsoft.com/office/officeart/2005/8/layout/vList6"/>
    <dgm:cxn modelId="{5B8F036C-2329-4C98-A024-89F73B5CE19B}" type="presParOf" srcId="{399D5A51-CD3C-4BA4-83E3-EEB595352555}" destId="{CF9A57A8-0754-4358-821B-8CAD110A0A54}" srcOrd="1" destOrd="0" presId="urn:microsoft.com/office/officeart/2005/8/layout/vList6"/>
    <dgm:cxn modelId="{375E61EE-5C49-4988-905C-DE5BD7AE91BE}" type="presParOf" srcId="{31752BD3-31EE-40B7-B67E-7204681AA023}" destId="{F1A7680C-F6B9-45EB-8950-5629C384F560}" srcOrd="5" destOrd="0" presId="urn:microsoft.com/office/officeart/2005/8/layout/vList6"/>
    <dgm:cxn modelId="{B4901C5A-AD3F-4EA4-96B4-13126519E015}" type="presParOf" srcId="{31752BD3-31EE-40B7-B67E-7204681AA023}" destId="{C210CC26-1DBD-46DE-A72A-AFA0A2D80A0A}" srcOrd="6" destOrd="0" presId="urn:microsoft.com/office/officeart/2005/8/layout/vList6"/>
    <dgm:cxn modelId="{B0C2D689-6F12-4B0F-8225-91C12FDD2C1C}" type="presParOf" srcId="{C210CC26-1DBD-46DE-A72A-AFA0A2D80A0A}" destId="{FE24C29F-1B79-482F-90E0-A8B09491AF14}" srcOrd="0" destOrd="0" presId="urn:microsoft.com/office/officeart/2005/8/layout/vList6"/>
    <dgm:cxn modelId="{0B787892-B979-491B-B2BB-1C0B220CD81E}" type="presParOf" srcId="{C210CC26-1DBD-46DE-A72A-AFA0A2D80A0A}" destId="{7773E183-9A8A-44FE-B0FA-087CB943016A}" srcOrd="1" destOrd="0" presId="urn:microsoft.com/office/officeart/2005/8/layout/vList6"/>
    <dgm:cxn modelId="{843C92B5-2A3C-4009-A569-991B42C15F60}" type="presParOf" srcId="{31752BD3-31EE-40B7-B67E-7204681AA023}" destId="{5B85CF8E-3FAF-4812-98E4-11FCF63FA998}" srcOrd="7" destOrd="0" presId="urn:microsoft.com/office/officeart/2005/8/layout/vList6"/>
    <dgm:cxn modelId="{277D0A9E-2B75-43DB-A659-21A53EE8D78A}" type="presParOf" srcId="{31752BD3-31EE-40B7-B67E-7204681AA023}" destId="{5D389994-2B03-4CB2-8534-532C1CA8F2E9}" srcOrd="8" destOrd="0" presId="urn:microsoft.com/office/officeart/2005/8/layout/vList6"/>
    <dgm:cxn modelId="{ADE6B11B-8721-4051-9AE8-68E878D545DC}" type="presParOf" srcId="{5D389994-2B03-4CB2-8534-532C1CA8F2E9}" destId="{A9105C82-F7C6-49CA-8CDC-2166A8B0B583}" srcOrd="0" destOrd="0" presId="urn:microsoft.com/office/officeart/2005/8/layout/vList6"/>
    <dgm:cxn modelId="{C55A908B-789B-4C4F-84EE-9D414F59D78E}" type="presParOf" srcId="{5D389994-2B03-4CB2-8534-532C1CA8F2E9}" destId="{48B5339A-657F-438C-9E80-B4860CC8E277}" srcOrd="1" destOrd="0" presId="urn:microsoft.com/office/officeart/2005/8/layout/vList6"/>
    <dgm:cxn modelId="{5A087DF1-5907-4937-8BE0-FC317621EA99}" type="presParOf" srcId="{31752BD3-31EE-40B7-B67E-7204681AA023}" destId="{BBE102E8-0BEA-46DA-A652-7D455A4F17CD}" srcOrd="9" destOrd="0" presId="urn:microsoft.com/office/officeart/2005/8/layout/vList6"/>
    <dgm:cxn modelId="{A4C2BAB0-8049-4832-A2A7-32B3BC4505CE}" type="presParOf" srcId="{31752BD3-31EE-40B7-B67E-7204681AA023}" destId="{F9A262C1-C5AE-4AA0-9F2F-57D248CF55D3}" srcOrd="10" destOrd="0" presId="urn:microsoft.com/office/officeart/2005/8/layout/vList6"/>
    <dgm:cxn modelId="{84BE48C8-0A24-4FFF-AED1-FB5F14543A93}" type="presParOf" srcId="{F9A262C1-C5AE-4AA0-9F2F-57D248CF55D3}" destId="{BDFCEA68-FD53-4DC4-B6A1-0C83EDAB4D57}" srcOrd="0" destOrd="0" presId="urn:microsoft.com/office/officeart/2005/8/layout/vList6"/>
    <dgm:cxn modelId="{9484A88A-8897-4EDD-B4D8-951544864FFD}" type="presParOf" srcId="{F9A262C1-C5AE-4AA0-9F2F-57D248CF55D3}" destId="{8ABFCFEA-F5C8-4FEE-BCE7-08E784A15A8A}" srcOrd="1" destOrd="0" presId="urn:microsoft.com/office/officeart/2005/8/layout/vList6"/>
    <dgm:cxn modelId="{F06E3381-4F16-4BAE-8246-E064140C2258}" type="presParOf" srcId="{31752BD3-31EE-40B7-B67E-7204681AA023}" destId="{175A5CF6-0BDB-4471-A11C-F4158AE4DF0D}" srcOrd="11" destOrd="0" presId="urn:microsoft.com/office/officeart/2005/8/layout/vList6"/>
    <dgm:cxn modelId="{7D8EFC61-3A46-4CC6-A5F8-EEF4A6325007}" type="presParOf" srcId="{31752BD3-31EE-40B7-B67E-7204681AA023}" destId="{C09025EA-9607-4899-A87A-161B664811B2}" srcOrd="12" destOrd="0" presId="urn:microsoft.com/office/officeart/2005/8/layout/vList6"/>
    <dgm:cxn modelId="{E9531B42-2EEB-4AA6-A0D5-4E5C54F23A0D}" type="presParOf" srcId="{C09025EA-9607-4899-A87A-161B664811B2}" destId="{69CEFAC2-F475-4F26-95A6-AF1F7D851B1F}" srcOrd="0" destOrd="0" presId="urn:microsoft.com/office/officeart/2005/8/layout/vList6"/>
    <dgm:cxn modelId="{AE3AF653-668F-4DF1-BB59-AEC78045C7F8}" type="presParOf" srcId="{C09025EA-9607-4899-A87A-161B664811B2}" destId="{687BF9BF-1B23-4ADC-9AD3-63A13389358C}" srcOrd="1" destOrd="0" presId="urn:microsoft.com/office/officeart/2005/8/layout/vList6"/>
    <dgm:cxn modelId="{332B9311-4BB5-4DC1-87C6-09AF089BE71A}" type="presParOf" srcId="{31752BD3-31EE-40B7-B67E-7204681AA023}" destId="{94649109-8FAC-442B-9EF6-1AD04B5C0542}" srcOrd="13" destOrd="0" presId="urn:microsoft.com/office/officeart/2005/8/layout/vList6"/>
    <dgm:cxn modelId="{E48DBF0B-ABE8-4256-AFE4-0B6053D90A0B}" type="presParOf" srcId="{31752BD3-31EE-40B7-B67E-7204681AA023}" destId="{1143CF00-C73B-4C58-AADA-2995A61D8FF4}" srcOrd="14" destOrd="0" presId="urn:microsoft.com/office/officeart/2005/8/layout/vList6"/>
    <dgm:cxn modelId="{30E8FC38-8950-45C0-A10F-AE95F4476093}" type="presParOf" srcId="{1143CF00-C73B-4C58-AADA-2995A61D8FF4}" destId="{A00E574F-2EFB-4C42-BE65-AC6B4A95001E}" srcOrd="0" destOrd="0" presId="urn:microsoft.com/office/officeart/2005/8/layout/vList6"/>
    <dgm:cxn modelId="{F67FC27F-9BAA-42BD-AC7B-F5B0B733C27D}" type="presParOf" srcId="{1143CF00-C73B-4C58-AADA-2995A61D8FF4}" destId="{D4F4C91D-E2A2-43BE-BDD7-139E80A83274}" srcOrd="1" destOrd="0" presId="urn:microsoft.com/office/officeart/2005/8/layout/vList6"/>
    <dgm:cxn modelId="{11918051-5A32-4A7B-8AD2-45CE534F6D8A}" type="presParOf" srcId="{31752BD3-31EE-40B7-B67E-7204681AA023}" destId="{358B4716-C744-431B-8F4A-185E121953C0}" srcOrd="15" destOrd="0" presId="urn:microsoft.com/office/officeart/2005/8/layout/vList6"/>
    <dgm:cxn modelId="{BADEEA83-8680-49C0-BF48-3822E40D4530}" type="presParOf" srcId="{31752BD3-31EE-40B7-B67E-7204681AA023}" destId="{20260458-7AEE-486F-AA14-1229F8F521B1}" srcOrd="16" destOrd="0" presId="urn:microsoft.com/office/officeart/2005/8/layout/vList6"/>
    <dgm:cxn modelId="{24A2DDEF-365B-4023-90D3-40731DDF04E7}" type="presParOf" srcId="{20260458-7AEE-486F-AA14-1229F8F521B1}" destId="{91CE35AF-01A0-4163-A7AB-108797FAF905}" srcOrd="0" destOrd="0" presId="urn:microsoft.com/office/officeart/2005/8/layout/vList6"/>
    <dgm:cxn modelId="{B154EECA-7ED5-40FE-A362-B656236EB08B}" type="presParOf" srcId="{20260458-7AEE-486F-AA14-1229F8F521B1}" destId="{A1D87DA5-1DA7-47B3-9EAF-418E2EA00FE1}" srcOrd="1" destOrd="0" presId="urn:microsoft.com/office/officeart/2005/8/layout/vList6"/>
    <dgm:cxn modelId="{ECE3039C-A866-454C-825B-32A5DDEB5C73}" type="presParOf" srcId="{31752BD3-31EE-40B7-B67E-7204681AA023}" destId="{114E5616-59C7-41FB-88D3-8EC2442C3D24}" srcOrd="17" destOrd="0" presId="urn:microsoft.com/office/officeart/2005/8/layout/vList6"/>
    <dgm:cxn modelId="{8CF497FB-9389-4251-9F4E-CF71ADC7DA6A}" type="presParOf" srcId="{31752BD3-31EE-40B7-B67E-7204681AA023}" destId="{0C8F8E74-EB4B-4156-A655-B97A538934D8}" srcOrd="18" destOrd="0" presId="urn:microsoft.com/office/officeart/2005/8/layout/vList6"/>
    <dgm:cxn modelId="{01D8E70B-4337-481C-B5A9-B55B23CEE47A}" type="presParOf" srcId="{0C8F8E74-EB4B-4156-A655-B97A538934D8}" destId="{8E7D5F25-CCE8-4B12-8F98-DF0CAE707584}" srcOrd="0" destOrd="0" presId="urn:microsoft.com/office/officeart/2005/8/layout/vList6"/>
    <dgm:cxn modelId="{E31340E2-7125-4890-A65C-F2728C042DDB}" type="presParOf" srcId="{0C8F8E74-EB4B-4156-A655-B97A538934D8}" destId="{8CD80382-D1DD-41CC-B0AA-5175593A8597}" srcOrd="1" destOrd="0" presId="urn:microsoft.com/office/officeart/2005/8/layout/vList6"/>
    <dgm:cxn modelId="{664C740A-6319-4FC2-B4B6-626174972262}" type="presParOf" srcId="{31752BD3-31EE-40B7-B67E-7204681AA023}" destId="{08A76E7A-898B-4DF8-A267-A099C8DA2508}" srcOrd="19" destOrd="0" presId="urn:microsoft.com/office/officeart/2005/8/layout/vList6"/>
    <dgm:cxn modelId="{B24858B2-78CF-4302-A542-B0D1D2E61BE1}" type="presParOf" srcId="{31752BD3-31EE-40B7-B67E-7204681AA023}" destId="{FD5E8059-97F9-463C-A9C8-07FDA48F6C13}" srcOrd="20" destOrd="0" presId="urn:microsoft.com/office/officeart/2005/8/layout/vList6"/>
    <dgm:cxn modelId="{CA5538A6-9EC8-42B5-BE33-A639E93A2134}" type="presParOf" srcId="{FD5E8059-97F9-463C-A9C8-07FDA48F6C13}" destId="{8B923436-6EB8-4937-8183-27687608B710}" srcOrd="0" destOrd="0" presId="urn:microsoft.com/office/officeart/2005/8/layout/vList6"/>
    <dgm:cxn modelId="{8DC0F721-3AFB-41E0-9108-B6BFBC6E4672}" type="presParOf" srcId="{FD5E8059-97F9-463C-A9C8-07FDA48F6C13}" destId="{7B9CF50D-11BC-4EBB-8908-93D4BB87429E}" srcOrd="1" destOrd="0" presId="urn:microsoft.com/office/officeart/2005/8/layout/vList6"/>
  </dgm:cxnLst>
  <dgm:bg/>
  <dgm:whole>
    <a:ln>
      <a:solidFill>
        <a:schemeClr val="bg1"/>
      </a:solidFill>
    </a:ln>
  </dgm:whole>
  <dgm:extLst>
    <a:ext uri="http://schemas.microsoft.com/office/drawing/2008/diagram">
      <dsp:dataModelExt xmlns:dsp="http://schemas.microsoft.com/office/drawing/2008/diagram" xmlns=""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A8D04B98-826F-42F9-849F-C4E68225A992}"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IN"/>
        </a:p>
      </dgm:t>
    </dgm:pt>
    <dgm:pt modelId="{CB2C9177-753F-4AA3-8798-245BF7DC0C7C}">
      <dgm:prSet phldrT="[Text]" custT="1">
        <dgm:style>
          <a:lnRef idx="1">
            <a:schemeClr val="accent5"/>
          </a:lnRef>
          <a:fillRef idx="2">
            <a:schemeClr val="accent5"/>
          </a:fillRef>
          <a:effectRef idx="1">
            <a:schemeClr val="accent5"/>
          </a:effectRef>
          <a:fontRef idx="minor">
            <a:schemeClr val="dk1"/>
          </a:fontRef>
        </dgm:style>
      </dgm:prSet>
      <dgm:spPr/>
      <dgm:t>
        <a:bodyPr/>
        <a:lstStyle/>
        <a:p>
          <a:pPr algn="just"/>
          <a:r>
            <a:rPr lang="en-IN" sz="1600" b="1" dirty="0" smtClean="0">
              <a:solidFill>
                <a:srgbClr val="C00000"/>
              </a:solidFill>
            </a:rPr>
            <a:t>An academician/faculty having 5 years of PG Teaching Experiences in concerned field, can be the Course Coordinator.</a:t>
          </a:r>
          <a:endParaRPr lang="en-IN" sz="1600" b="1" dirty="0">
            <a:solidFill>
              <a:srgbClr val="C00000"/>
            </a:solidFill>
          </a:endParaRPr>
        </a:p>
      </dgm:t>
    </dgm:pt>
    <dgm:pt modelId="{DEE3794D-2259-4F00-8255-EBBFFFDABF80}" type="parTrans" cxnId="{DEDBA95F-0231-4897-B501-06947DEDA6DB}">
      <dgm:prSet/>
      <dgm:spPr/>
      <dgm:t>
        <a:bodyPr/>
        <a:lstStyle/>
        <a:p>
          <a:endParaRPr lang="en-IN" sz="1600" b="1"/>
        </a:p>
      </dgm:t>
    </dgm:pt>
    <dgm:pt modelId="{81891F2A-0718-4B5F-8437-A8CB3091B8DF}" type="sibTrans" cxnId="{DEDBA95F-0231-4897-B501-06947DEDA6DB}">
      <dgm:prSet/>
      <dgm:spPr/>
      <dgm:t>
        <a:bodyPr/>
        <a:lstStyle/>
        <a:p>
          <a:endParaRPr lang="en-IN" sz="1600" b="1"/>
        </a:p>
      </dgm:t>
    </dgm:pt>
    <dgm:pt modelId="{8EC5F6FE-887F-499E-9297-93E0568D108B}">
      <dgm:prSet phldrT="[Text]" custT="1">
        <dgm:style>
          <a:lnRef idx="1">
            <a:schemeClr val="accent5"/>
          </a:lnRef>
          <a:fillRef idx="2">
            <a:schemeClr val="accent5"/>
          </a:fillRef>
          <a:effectRef idx="1">
            <a:schemeClr val="accent5"/>
          </a:effectRef>
          <a:fontRef idx="minor">
            <a:schemeClr val="dk1"/>
          </a:fontRef>
        </dgm:style>
      </dgm:prSet>
      <dgm:spPr/>
      <dgm:t>
        <a:bodyPr/>
        <a:lstStyle/>
        <a:p>
          <a:pPr algn="just"/>
          <a:r>
            <a:rPr lang="en-IN" sz="1600" b="1" dirty="0" smtClean="0">
              <a:solidFill>
                <a:srgbClr val="C00000"/>
              </a:solidFill>
            </a:rPr>
            <a:t>The Faculty employed in University/College would be required to submit a consent letter of the host University/Institute to develop MOOCs Courses.</a:t>
          </a:r>
          <a:endParaRPr lang="en-IN" sz="1600" b="1" dirty="0">
            <a:solidFill>
              <a:srgbClr val="C00000"/>
            </a:solidFill>
          </a:endParaRPr>
        </a:p>
      </dgm:t>
    </dgm:pt>
    <dgm:pt modelId="{0C9714E6-5B60-4196-9112-FD1734B8CCFB}" type="parTrans" cxnId="{026FA2BB-6F3C-497D-8871-805C02483710}">
      <dgm:prSet/>
      <dgm:spPr/>
      <dgm:t>
        <a:bodyPr/>
        <a:lstStyle/>
        <a:p>
          <a:endParaRPr lang="en-IN" sz="1600" b="1"/>
        </a:p>
      </dgm:t>
    </dgm:pt>
    <dgm:pt modelId="{CB14A451-F845-48B5-B61E-9F802F35EB86}" type="sibTrans" cxnId="{026FA2BB-6F3C-497D-8871-805C02483710}">
      <dgm:prSet/>
      <dgm:spPr/>
      <dgm:t>
        <a:bodyPr/>
        <a:lstStyle/>
        <a:p>
          <a:endParaRPr lang="en-IN" sz="1600" b="1"/>
        </a:p>
      </dgm:t>
    </dgm:pt>
    <dgm:pt modelId="{E74235EC-E2FF-4064-9B98-354C2AC999C8}">
      <dgm:prSet custT="1">
        <dgm:style>
          <a:lnRef idx="1">
            <a:schemeClr val="accent5"/>
          </a:lnRef>
          <a:fillRef idx="2">
            <a:schemeClr val="accent5"/>
          </a:fillRef>
          <a:effectRef idx="1">
            <a:schemeClr val="accent5"/>
          </a:effectRef>
          <a:fontRef idx="minor">
            <a:schemeClr val="dk1"/>
          </a:fontRef>
        </dgm:style>
      </dgm:prSet>
      <dgm:spPr/>
      <dgm:t>
        <a:bodyPr/>
        <a:lstStyle/>
        <a:p>
          <a:pPr algn="just"/>
          <a:r>
            <a:rPr lang="en-IN" sz="1600" b="1" dirty="0" smtClean="0">
              <a:solidFill>
                <a:srgbClr val="521AB6"/>
              </a:solidFill>
            </a:rPr>
            <a:t>The Faculty employed in the institutions who are eligible to receive funding from UGC that </a:t>
          </a:r>
          <a:r>
            <a:rPr lang="en-IN" sz="1600" b="1" dirty="0" err="1" smtClean="0">
              <a:solidFill>
                <a:srgbClr val="521AB6"/>
              </a:solidFill>
            </a:rPr>
            <a:t>i.e</a:t>
          </a:r>
          <a:r>
            <a:rPr lang="en-IN" sz="1600" b="1" dirty="0" smtClean="0">
              <a:solidFill>
                <a:srgbClr val="521AB6"/>
              </a:solidFill>
            </a:rPr>
            <a:t> included under section 2 (f) and 12B of UGC Act 1956 and eligible to receive central assistance are eligible for applying of MOOCs.</a:t>
          </a:r>
        </a:p>
      </dgm:t>
    </dgm:pt>
    <dgm:pt modelId="{81813A69-7A1F-4B3D-B928-E8D791BF7A7F}" type="parTrans" cxnId="{698A7260-9D61-47B7-8424-CB97202A8E89}">
      <dgm:prSet/>
      <dgm:spPr/>
      <dgm:t>
        <a:bodyPr/>
        <a:lstStyle/>
        <a:p>
          <a:endParaRPr lang="en-IN" sz="1600" b="1"/>
        </a:p>
      </dgm:t>
    </dgm:pt>
    <dgm:pt modelId="{78FA0578-CB87-4C87-85B8-C6AFDDD3E14B}" type="sibTrans" cxnId="{698A7260-9D61-47B7-8424-CB97202A8E89}">
      <dgm:prSet/>
      <dgm:spPr/>
      <dgm:t>
        <a:bodyPr/>
        <a:lstStyle/>
        <a:p>
          <a:endParaRPr lang="en-IN" sz="1600" b="1"/>
        </a:p>
      </dgm:t>
    </dgm:pt>
    <dgm:pt modelId="{D8F6B2D6-61F1-477D-9C44-294A85E4BF0F}">
      <dgm:prSet custT="1">
        <dgm:style>
          <a:lnRef idx="1">
            <a:schemeClr val="accent5"/>
          </a:lnRef>
          <a:fillRef idx="2">
            <a:schemeClr val="accent5"/>
          </a:fillRef>
          <a:effectRef idx="1">
            <a:schemeClr val="accent5"/>
          </a:effectRef>
          <a:fontRef idx="minor">
            <a:schemeClr val="dk1"/>
          </a:fontRef>
        </dgm:style>
      </dgm:prSet>
      <dgm:spPr/>
      <dgm:t>
        <a:bodyPr/>
        <a:lstStyle/>
        <a:p>
          <a:pPr algn="just"/>
          <a:r>
            <a:rPr lang="en-IN" sz="1600" b="1" dirty="0" smtClean="0">
              <a:solidFill>
                <a:srgbClr val="521AB6"/>
              </a:solidFill>
            </a:rPr>
            <a:t>As the courses, carry credits/ certification, they shall be cleared by the 'Host University/Institute', who are authorised to award degrees as per section 22 of the UGC Act, 1956 and also agree to conduct End Examination, assessment and grant credits/ certification.</a:t>
          </a:r>
        </a:p>
      </dgm:t>
    </dgm:pt>
    <dgm:pt modelId="{19B92D64-1225-423A-A2C1-42067A20C14F}" type="parTrans" cxnId="{2F85C5B1-64AD-4915-AD80-840587002EAD}">
      <dgm:prSet/>
      <dgm:spPr/>
      <dgm:t>
        <a:bodyPr/>
        <a:lstStyle/>
        <a:p>
          <a:endParaRPr lang="en-IN" sz="1600" b="1"/>
        </a:p>
      </dgm:t>
    </dgm:pt>
    <dgm:pt modelId="{D9114FBC-ED61-44E4-BFB8-5ECE06BC1703}" type="sibTrans" cxnId="{2F85C5B1-64AD-4915-AD80-840587002EAD}">
      <dgm:prSet/>
      <dgm:spPr/>
      <dgm:t>
        <a:bodyPr/>
        <a:lstStyle/>
        <a:p>
          <a:endParaRPr lang="en-IN" sz="1600" b="1"/>
        </a:p>
      </dgm:t>
    </dgm:pt>
    <dgm:pt modelId="{D42F6699-9384-49F2-AA7D-ACC41F56F0CB}">
      <dgm:prSet phldrT="[Text]" custT="1">
        <dgm:style>
          <a:lnRef idx="1">
            <a:schemeClr val="accent5"/>
          </a:lnRef>
          <a:fillRef idx="2">
            <a:schemeClr val="accent5"/>
          </a:fillRef>
          <a:effectRef idx="1">
            <a:schemeClr val="accent5"/>
          </a:effectRef>
          <a:fontRef idx="minor">
            <a:schemeClr val="dk1"/>
          </a:fontRef>
        </dgm:style>
      </dgm:prSet>
      <dgm:spPr/>
      <dgm:t>
        <a:bodyPr/>
        <a:lstStyle/>
        <a:p>
          <a:r>
            <a:rPr lang="en-IN" sz="1600" b="1" dirty="0" smtClean="0">
              <a:solidFill>
                <a:srgbClr val="C00000"/>
              </a:solidFill>
            </a:rPr>
            <a:t>One Course Coordinator can offer only one course at a time.</a:t>
          </a:r>
          <a:endParaRPr lang="en-IN" sz="1600" b="1" dirty="0">
            <a:solidFill>
              <a:srgbClr val="C00000"/>
            </a:solidFill>
          </a:endParaRPr>
        </a:p>
      </dgm:t>
    </dgm:pt>
    <dgm:pt modelId="{9BF05B2A-6690-4AC6-A0B9-234C31A531E3}" type="parTrans" cxnId="{B0E4CB86-0D3D-42C2-9A42-AC75AD8411CD}">
      <dgm:prSet/>
      <dgm:spPr/>
      <dgm:t>
        <a:bodyPr/>
        <a:lstStyle/>
        <a:p>
          <a:endParaRPr lang="en-IN" sz="1600" b="1"/>
        </a:p>
      </dgm:t>
    </dgm:pt>
    <dgm:pt modelId="{83A6A819-BE89-4376-AF47-6970C0729DE2}" type="sibTrans" cxnId="{B0E4CB86-0D3D-42C2-9A42-AC75AD8411CD}">
      <dgm:prSet/>
      <dgm:spPr/>
      <dgm:t>
        <a:bodyPr/>
        <a:lstStyle/>
        <a:p>
          <a:endParaRPr lang="en-IN" sz="1600" b="1"/>
        </a:p>
      </dgm:t>
    </dgm:pt>
    <dgm:pt modelId="{CA2EE9B6-5473-4D33-9413-63DA31F696BF}" type="pres">
      <dgm:prSet presAssocID="{A8D04B98-826F-42F9-849F-C4E68225A992}" presName="linear" presStyleCnt="0">
        <dgm:presLayoutVars>
          <dgm:animLvl val="lvl"/>
          <dgm:resizeHandles val="exact"/>
        </dgm:presLayoutVars>
      </dgm:prSet>
      <dgm:spPr/>
      <dgm:t>
        <a:bodyPr/>
        <a:lstStyle/>
        <a:p>
          <a:endParaRPr lang="en-IN"/>
        </a:p>
      </dgm:t>
    </dgm:pt>
    <dgm:pt modelId="{5BBC9F6F-9486-430D-BA3A-302C96FB06B8}" type="pres">
      <dgm:prSet presAssocID="{CB2C9177-753F-4AA3-8798-245BF7DC0C7C}" presName="parentText" presStyleLbl="node1" presStyleIdx="0" presStyleCnt="5">
        <dgm:presLayoutVars>
          <dgm:chMax val="0"/>
          <dgm:bulletEnabled val="1"/>
        </dgm:presLayoutVars>
      </dgm:prSet>
      <dgm:spPr/>
      <dgm:t>
        <a:bodyPr/>
        <a:lstStyle/>
        <a:p>
          <a:endParaRPr lang="en-IN"/>
        </a:p>
      </dgm:t>
    </dgm:pt>
    <dgm:pt modelId="{0CFC2D93-E18F-4E44-835D-423957A9F2A2}" type="pres">
      <dgm:prSet presAssocID="{81891F2A-0718-4B5F-8437-A8CB3091B8DF}" presName="spacer" presStyleCnt="0"/>
      <dgm:spPr/>
    </dgm:pt>
    <dgm:pt modelId="{332D6D09-FA52-4DE3-AEA7-D66F23322C9D}" type="pres">
      <dgm:prSet presAssocID="{E74235EC-E2FF-4064-9B98-354C2AC999C8}" presName="parentText" presStyleLbl="node1" presStyleIdx="1" presStyleCnt="5">
        <dgm:presLayoutVars>
          <dgm:chMax val="0"/>
          <dgm:bulletEnabled val="1"/>
        </dgm:presLayoutVars>
      </dgm:prSet>
      <dgm:spPr/>
      <dgm:t>
        <a:bodyPr/>
        <a:lstStyle/>
        <a:p>
          <a:endParaRPr lang="en-IN"/>
        </a:p>
      </dgm:t>
    </dgm:pt>
    <dgm:pt modelId="{42D40C39-FFDF-4041-A17D-5AF6053603F8}" type="pres">
      <dgm:prSet presAssocID="{78FA0578-CB87-4C87-85B8-C6AFDDD3E14B}" presName="spacer" presStyleCnt="0"/>
      <dgm:spPr/>
    </dgm:pt>
    <dgm:pt modelId="{7C254583-D92B-4EC8-8695-D856F594ACB7}" type="pres">
      <dgm:prSet presAssocID="{8EC5F6FE-887F-499E-9297-93E0568D108B}" presName="parentText" presStyleLbl="node1" presStyleIdx="2" presStyleCnt="5">
        <dgm:presLayoutVars>
          <dgm:chMax val="0"/>
          <dgm:bulletEnabled val="1"/>
        </dgm:presLayoutVars>
      </dgm:prSet>
      <dgm:spPr/>
      <dgm:t>
        <a:bodyPr/>
        <a:lstStyle/>
        <a:p>
          <a:endParaRPr lang="en-IN"/>
        </a:p>
      </dgm:t>
    </dgm:pt>
    <dgm:pt modelId="{A0FF4AFD-A30C-49EC-8E44-45BF200EF170}" type="pres">
      <dgm:prSet presAssocID="{CB14A451-F845-48B5-B61E-9F802F35EB86}" presName="spacer" presStyleCnt="0"/>
      <dgm:spPr/>
    </dgm:pt>
    <dgm:pt modelId="{2EB80B97-F00D-4A59-B56F-95E1971666F8}" type="pres">
      <dgm:prSet presAssocID="{D8F6B2D6-61F1-477D-9C44-294A85E4BF0F}" presName="parentText" presStyleLbl="node1" presStyleIdx="3" presStyleCnt="5">
        <dgm:presLayoutVars>
          <dgm:chMax val="0"/>
          <dgm:bulletEnabled val="1"/>
        </dgm:presLayoutVars>
      </dgm:prSet>
      <dgm:spPr/>
      <dgm:t>
        <a:bodyPr/>
        <a:lstStyle/>
        <a:p>
          <a:endParaRPr lang="en-IN"/>
        </a:p>
      </dgm:t>
    </dgm:pt>
    <dgm:pt modelId="{F4FE0B1E-41A7-4946-860B-6F9508144A18}" type="pres">
      <dgm:prSet presAssocID="{D9114FBC-ED61-44E4-BFB8-5ECE06BC1703}" presName="spacer" presStyleCnt="0"/>
      <dgm:spPr/>
    </dgm:pt>
    <dgm:pt modelId="{69C50511-8B29-412F-933C-7E5DB108F9AF}" type="pres">
      <dgm:prSet presAssocID="{D42F6699-9384-49F2-AA7D-ACC41F56F0CB}" presName="parentText" presStyleLbl="node1" presStyleIdx="4" presStyleCnt="5">
        <dgm:presLayoutVars>
          <dgm:chMax val="0"/>
          <dgm:bulletEnabled val="1"/>
        </dgm:presLayoutVars>
      </dgm:prSet>
      <dgm:spPr/>
      <dgm:t>
        <a:bodyPr/>
        <a:lstStyle/>
        <a:p>
          <a:endParaRPr lang="en-IN"/>
        </a:p>
      </dgm:t>
    </dgm:pt>
  </dgm:ptLst>
  <dgm:cxnLst>
    <dgm:cxn modelId="{A6D25DCB-4A3E-4C9E-9463-2C4307F93CCE}" type="presOf" srcId="{D8F6B2D6-61F1-477D-9C44-294A85E4BF0F}" destId="{2EB80B97-F00D-4A59-B56F-95E1971666F8}" srcOrd="0" destOrd="0" presId="urn:microsoft.com/office/officeart/2005/8/layout/vList2"/>
    <dgm:cxn modelId="{026FA2BB-6F3C-497D-8871-805C02483710}" srcId="{A8D04B98-826F-42F9-849F-C4E68225A992}" destId="{8EC5F6FE-887F-499E-9297-93E0568D108B}" srcOrd="2" destOrd="0" parTransId="{0C9714E6-5B60-4196-9112-FD1734B8CCFB}" sibTransId="{CB14A451-F845-48B5-B61E-9F802F35EB86}"/>
    <dgm:cxn modelId="{DB0BB9AD-DBB1-4C7E-883D-62BF13C35116}" type="presOf" srcId="{8EC5F6FE-887F-499E-9297-93E0568D108B}" destId="{7C254583-D92B-4EC8-8695-D856F594ACB7}" srcOrd="0" destOrd="0" presId="urn:microsoft.com/office/officeart/2005/8/layout/vList2"/>
    <dgm:cxn modelId="{C7849BDD-12BC-4093-B146-6DB8211B16A2}" type="presOf" srcId="{D42F6699-9384-49F2-AA7D-ACC41F56F0CB}" destId="{69C50511-8B29-412F-933C-7E5DB108F9AF}" srcOrd="0" destOrd="0" presId="urn:microsoft.com/office/officeart/2005/8/layout/vList2"/>
    <dgm:cxn modelId="{B0E4CB86-0D3D-42C2-9A42-AC75AD8411CD}" srcId="{A8D04B98-826F-42F9-849F-C4E68225A992}" destId="{D42F6699-9384-49F2-AA7D-ACC41F56F0CB}" srcOrd="4" destOrd="0" parTransId="{9BF05B2A-6690-4AC6-A0B9-234C31A531E3}" sibTransId="{83A6A819-BE89-4376-AF47-6970C0729DE2}"/>
    <dgm:cxn modelId="{698A7260-9D61-47B7-8424-CB97202A8E89}" srcId="{A8D04B98-826F-42F9-849F-C4E68225A992}" destId="{E74235EC-E2FF-4064-9B98-354C2AC999C8}" srcOrd="1" destOrd="0" parTransId="{81813A69-7A1F-4B3D-B928-E8D791BF7A7F}" sibTransId="{78FA0578-CB87-4C87-85B8-C6AFDDD3E14B}"/>
    <dgm:cxn modelId="{209EB508-F7EB-407B-BF7A-B6582DF06134}" type="presOf" srcId="{E74235EC-E2FF-4064-9B98-354C2AC999C8}" destId="{332D6D09-FA52-4DE3-AEA7-D66F23322C9D}" srcOrd="0" destOrd="0" presId="urn:microsoft.com/office/officeart/2005/8/layout/vList2"/>
    <dgm:cxn modelId="{DEDBA95F-0231-4897-B501-06947DEDA6DB}" srcId="{A8D04B98-826F-42F9-849F-C4E68225A992}" destId="{CB2C9177-753F-4AA3-8798-245BF7DC0C7C}" srcOrd="0" destOrd="0" parTransId="{DEE3794D-2259-4F00-8255-EBBFFFDABF80}" sibTransId="{81891F2A-0718-4B5F-8437-A8CB3091B8DF}"/>
    <dgm:cxn modelId="{81129849-F047-41FB-898A-10FED10A8118}" type="presOf" srcId="{CB2C9177-753F-4AA3-8798-245BF7DC0C7C}" destId="{5BBC9F6F-9486-430D-BA3A-302C96FB06B8}" srcOrd="0" destOrd="0" presId="urn:microsoft.com/office/officeart/2005/8/layout/vList2"/>
    <dgm:cxn modelId="{2F85C5B1-64AD-4915-AD80-840587002EAD}" srcId="{A8D04B98-826F-42F9-849F-C4E68225A992}" destId="{D8F6B2D6-61F1-477D-9C44-294A85E4BF0F}" srcOrd="3" destOrd="0" parTransId="{19B92D64-1225-423A-A2C1-42067A20C14F}" sibTransId="{D9114FBC-ED61-44E4-BFB8-5ECE06BC1703}"/>
    <dgm:cxn modelId="{8054CEC8-72E8-4538-8398-2D8FC9DEB0EB}" type="presOf" srcId="{A8D04B98-826F-42F9-849F-C4E68225A992}" destId="{CA2EE9B6-5473-4D33-9413-63DA31F696BF}" srcOrd="0" destOrd="0" presId="urn:microsoft.com/office/officeart/2005/8/layout/vList2"/>
    <dgm:cxn modelId="{97BC283C-DCAA-4831-9CC1-F4E18CDAB875}" type="presParOf" srcId="{CA2EE9B6-5473-4D33-9413-63DA31F696BF}" destId="{5BBC9F6F-9486-430D-BA3A-302C96FB06B8}" srcOrd="0" destOrd="0" presId="urn:microsoft.com/office/officeart/2005/8/layout/vList2"/>
    <dgm:cxn modelId="{ACDF0EEE-30BF-4C6F-B5C9-BB71BF104B9D}" type="presParOf" srcId="{CA2EE9B6-5473-4D33-9413-63DA31F696BF}" destId="{0CFC2D93-E18F-4E44-835D-423957A9F2A2}" srcOrd="1" destOrd="0" presId="urn:microsoft.com/office/officeart/2005/8/layout/vList2"/>
    <dgm:cxn modelId="{F3D7AA2F-5C97-4BD6-980D-20323D09DF3E}" type="presParOf" srcId="{CA2EE9B6-5473-4D33-9413-63DA31F696BF}" destId="{332D6D09-FA52-4DE3-AEA7-D66F23322C9D}" srcOrd="2" destOrd="0" presId="urn:microsoft.com/office/officeart/2005/8/layout/vList2"/>
    <dgm:cxn modelId="{CE84778D-8DF6-485D-B161-EB8C4DBF813E}" type="presParOf" srcId="{CA2EE9B6-5473-4D33-9413-63DA31F696BF}" destId="{42D40C39-FFDF-4041-A17D-5AF6053603F8}" srcOrd="3" destOrd="0" presId="urn:microsoft.com/office/officeart/2005/8/layout/vList2"/>
    <dgm:cxn modelId="{69D4A9D5-E3BE-4419-B092-CB26BE3432E3}" type="presParOf" srcId="{CA2EE9B6-5473-4D33-9413-63DA31F696BF}" destId="{7C254583-D92B-4EC8-8695-D856F594ACB7}" srcOrd="4" destOrd="0" presId="urn:microsoft.com/office/officeart/2005/8/layout/vList2"/>
    <dgm:cxn modelId="{13FDCDDC-7C1B-463D-8900-E4B7EF23A637}" type="presParOf" srcId="{CA2EE9B6-5473-4D33-9413-63DA31F696BF}" destId="{A0FF4AFD-A30C-49EC-8E44-45BF200EF170}" srcOrd="5" destOrd="0" presId="urn:microsoft.com/office/officeart/2005/8/layout/vList2"/>
    <dgm:cxn modelId="{3CED3796-15E8-48A3-9A24-2B1B13065F96}" type="presParOf" srcId="{CA2EE9B6-5473-4D33-9413-63DA31F696BF}" destId="{2EB80B97-F00D-4A59-B56F-95E1971666F8}" srcOrd="6" destOrd="0" presId="urn:microsoft.com/office/officeart/2005/8/layout/vList2"/>
    <dgm:cxn modelId="{B0531449-9A3A-4181-B6DA-23C4CB220E14}" type="presParOf" srcId="{CA2EE9B6-5473-4D33-9413-63DA31F696BF}" destId="{F4FE0B1E-41A7-4946-860B-6F9508144A18}" srcOrd="7" destOrd="0" presId="urn:microsoft.com/office/officeart/2005/8/layout/vList2"/>
    <dgm:cxn modelId="{DA2D30A3-D834-47BF-96B2-D1CEF2BB5099}" type="presParOf" srcId="{CA2EE9B6-5473-4D33-9413-63DA31F696BF}" destId="{69C50511-8B29-412F-933C-7E5DB108F9AF}" srcOrd="8" destOrd="0" presId="urn:microsoft.com/office/officeart/2005/8/layout/vList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6D1D9AD5-E8C0-420F-A8B8-ACA84D25DED8}"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en-IN"/>
        </a:p>
      </dgm:t>
    </dgm:pt>
    <dgm:pt modelId="{8F2FFCF9-3A62-4AEE-9773-70A085ED10CF}">
      <dgm:prSet phldrT="[Text]" custT="1"/>
      <dgm:spPr/>
      <dgm:t>
        <a:bodyPr/>
        <a:lstStyle/>
        <a:p>
          <a:r>
            <a:rPr lang="en-IN" sz="1400" dirty="0" smtClean="0">
              <a:latin typeface="Times New Roman" pitchFamily="18" charset="0"/>
              <a:cs typeface="Times New Roman" pitchFamily="18" charset="0"/>
            </a:rPr>
            <a:t>Step-1</a:t>
          </a:r>
          <a:endParaRPr lang="en-IN" sz="1400" dirty="0">
            <a:latin typeface="Times New Roman" pitchFamily="18" charset="0"/>
            <a:cs typeface="Times New Roman" pitchFamily="18" charset="0"/>
          </a:endParaRPr>
        </a:p>
      </dgm:t>
    </dgm:pt>
    <dgm:pt modelId="{08A1FFF9-FC93-420C-BC1D-350E44804EEB}" type="parTrans" cxnId="{9A2E0D68-2E09-4565-8EE7-C5E88F08124D}">
      <dgm:prSet/>
      <dgm:spPr/>
      <dgm:t>
        <a:bodyPr/>
        <a:lstStyle/>
        <a:p>
          <a:endParaRPr lang="en-IN"/>
        </a:p>
      </dgm:t>
    </dgm:pt>
    <dgm:pt modelId="{3F7F8372-677B-45C4-BE44-0D0FD92FF35D}" type="sibTrans" cxnId="{9A2E0D68-2E09-4565-8EE7-C5E88F08124D}">
      <dgm:prSet/>
      <dgm:spPr/>
      <dgm:t>
        <a:bodyPr/>
        <a:lstStyle/>
        <a:p>
          <a:endParaRPr lang="en-IN"/>
        </a:p>
      </dgm:t>
    </dgm:pt>
    <dgm:pt modelId="{F28E2211-2E58-4AD0-8160-30967AD9D32F}">
      <dgm:prSet phldrT="[Text]" custT="1">
        <dgm:style>
          <a:lnRef idx="1">
            <a:schemeClr val="accent6"/>
          </a:lnRef>
          <a:fillRef idx="2">
            <a:schemeClr val="accent6"/>
          </a:fillRef>
          <a:effectRef idx="1">
            <a:schemeClr val="accent6"/>
          </a:effectRef>
          <a:fontRef idx="minor">
            <a:schemeClr val="dk1"/>
          </a:fontRef>
        </dgm:style>
      </dgm:prSet>
      <dgm:spPr/>
      <dgm:t>
        <a:bodyPr/>
        <a:lstStyle/>
        <a:p>
          <a:r>
            <a:rPr lang="en-IN" sz="1400" b="1" u="sng" spc="-5" dirty="0" smtClean="0">
              <a:solidFill>
                <a:srgbClr val="C00000"/>
              </a:solidFill>
              <a:uFill>
                <a:solidFill>
                  <a:srgbClr val="C00000"/>
                </a:solidFill>
              </a:uFill>
              <a:latin typeface="Times New Roman" pitchFamily="18" charset="0"/>
              <a:cs typeface="Times New Roman" pitchFamily="18" charset="0"/>
            </a:rPr>
            <a:t>DESIGNING</a:t>
          </a:r>
          <a:r>
            <a:rPr lang="en-IN" sz="1400" b="1" spc="-5" dirty="0" smtClean="0">
              <a:solidFill>
                <a:srgbClr val="C00000"/>
              </a:solidFill>
              <a:latin typeface="Times New Roman" pitchFamily="18" charset="0"/>
              <a:cs typeface="Times New Roman" pitchFamily="18" charset="0"/>
            </a:rPr>
            <a:t> </a:t>
          </a:r>
          <a:r>
            <a:rPr lang="en-IN" sz="1400" b="1" dirty="0" smtClean="0">
              <a:solidFill>
                <a:srgbClr val="C00000"/>
              </a:solidFill>
              <a:latin typeface="Times New Roman" pitchFamily="18" charset="0"/>
              <a:cs typeface="Times New Roman" pitchFamily="18" charset="0"/>
            </a:rPr>
            <a:t>A FOUR </a:t>
          </a:r>
          <a:r>
            <a:rPr lang="en-IN" sz="1400" b="1" spc="-10" dirty="0" smtClean="0">
              <a:solidFill>
                <a:srgbClr val="C00000"/>
              </a:solidFill>
              <a:latin typeface="Times New Roman" pitchFamily="18" charset="0"/>
              <a:cs typeface="Times New Roman" pitchFamily="18" charset="0"/>
            </a:rPr>
            <a:t>WEEK’S</a:t>
          </a:r>
          <a:r>
            <a:rPr lang="en-IN" sz="1400" b="1" spc="10" dirty="0" smtClean="0">
              <a:solidFill>
                <a:srgbClr val="C00000"/>
              </a:solidFill>
              <a:latin typeface="Times New Roman" pitchFamily="18" charset="0"/>
              <a:cs typeface="Times New Roman" pitchFamily="18" charset="0"/>
            </a:rPr>
            <a:t> </a:t>
          </a:r>
          <a:r>
            <a:rPr lang="en-IN" sz="1400" b="1" spc="-5" dirty="0" smtClean="0">
              <a:solidFill>
                <a:srgbClr val="C00000"/>
              </a:solidFill>
              <a:latin typeface="Times New Roman" pitchFamily="18" charset="0"/>
              <a:cs typeface="Times New Roman" pitchFamily="18" charset="0"/>
            </a:rPr>
            <a:t>COURSE</a:t>
          </a:r>
          <a:endParaRPr lang="en-IN" sz="1400" dirty="0">
            <a:solidFill>
              <a:srgbClr val="521AB6"/>
            </a:solidFill>
            <a:latin typeface="Times New Roman" pitchFamily="18" charset="0"/>
            <a:cs typeface="Times New Roman" pitchFamily="18" charset="0"/>
          </a:endParaRPr>
        </a:p>
      </dgm:t>
    </dgm:pt>
    <dgm:pt modelId="{FD8F2C3C-7237-47E0-8058-C2DDAC123DCA}" type="parTrans" cxnId="{6843DC6C-D6A8-41C3-8CCF-F72B94DB307F}">
      <dgm:prSet/>
      <dgm:spPr/>
      <dgm:t>
        <a:bodyPr/>
        <a:lstStyle/>
        <a:p>
          <a:endParaRPr lang="en-IN"/>
        </a:p>
      </dgm:t>
    </dgm:pt>
    <dgm:pt modelId="{DC3B6A5C-6AED-4953-A7F7-7FAEBCB978D4}" type="sibTrans" cxnId="{6843DC6C-D6A8-41C3-8CCF-F72B94DB307F}">
      <dgm:prSet/>
      <dgm:spPr/>
      <dgm:t>
        <a:bodyPr/>
        <a:lstStyle/>
        <a:p>
          <a:endParaRPr lang="en-IN"/>
        </a:p>
      </dgm:t>
    </dgm:pt>
    <dgm:pt modelId="{BC4C4A1D-6C22-486D-92C9-EFE8B4E38204}" type="pres">
      <dgm:prSet presAssocID="{6D1D9AD5-E8C0-420F-A8B8-ACA84D25DED8}" presName="linearFlow" presStyleCnt="0">
        <dgm:presLayoutVars>
          <dgm:dir/>
          <dgm:animLvl val="lvl"/>
          <dgm:resizeHandles val="exact"/>
        </dgm:presLayoutVars>
      </dgm:prSet>
      <dgm:spPr/>
      <dgm:t>
        <a:bodyPr/>
        <a:lstStyle/>
        <a:p>
          <a:endParaRPr lang="en-IN"/>
        </a:p>
      </dgm:t>
    </dgm:pt>
    <dgm:pt modelId="{3286ACFD-B0AF-4FFE-9EC9-B29142046DB0}" type="pres">
      <dgm:prSet presAssocID="{8F2FFCF9-3A62-4AEE-9773-70A085ED10CF}" presName="composite" presStyleCnt="0"/>
      <dgm:spPr/>
    </dgm:pt>
    <dgm:pt modelId="{594A678F-A4A7-49EA-AACF-834B26FAD5FF}" type="pres">
      <dgm:prSet presAssocID="{8F2FFCF9-3A62-4AEE-9773-70A085ED10CF}" presName="parentText" presStyleLbl="alignNode1" presStyleIdx="0" presStyleCnt="1">
        <dgm:presLayoutVars>
          <dgm:chMax val="1"/>
          <dgm:bulletEnabled val="1"/>
        </dgm:presLayoutVars>
      </dgm:prSet>
      <dgm:spPr/>
      <dgm:t>
        <a:bodyPr/>
        <a:lstStyle/>
        <a:p>
          <a:endParaRPr lang="en-IN"/>
        </a:p>
      </dgm:t>
    </dgm:pt>
    <dgm:pt modelId="{2F3E38A8-E9C3-4C42-9E9C-6279E94BA68D}" type="pres">
      <dgm:prSet presAssocID="{8F2FFCF9-3A62-4AEE-9773-70A085ED10CF}" presName="descendantText" presStyleLbl="alignAcc1" presStyleIdx="0" presStyleCnt="1" custLinFactNeighborY="-13986">
        <dgm:presLayoutVars>
          <dgm:bulletEnabled val="1"/>
        </dgm:presLayoutVars>
      </dgm:prSet>
      <dgm:spPr/>
      <dgm:t>
        <a:bodyPr/>
        <a:lstStyle/>
        <a:p>
          <a:endParaRPr lang="en-IN"/>
        </a:p>
      </dgm:t>
    </dgm:pt>
  </dgm:ptLst>
  <dgm:cxnLst>
    <dgm:cxn modelId="{87A2B0B5-2985-4823-A319-77B4317AEB1C}" type="presOf" srcId="{6D1D9AD5-E8C0-420F-A8B8-ACA84D25DED8}" destId="{BC4C4A1D-6C22-486D-92C9-EFE8B4E38204}" srcOrd="0" destOrd="0" presId="urn:microsoft.com/office/officeart/2005/8/layout/chevron2"/>
    <dgm:cxn modelId="{6843DC6C-D6A8-41C3-8CCF-F72B94DB307F}" srcId="{8F2FFCF9-3A62-4AEE-9773-70A085ED10CF}" destId="{F28E2211-2E58-4AD0-8160-30967AD9D32F}" srcOrd="0" destOrd="0" parTransId="{FD8F2C3C-7237-47E0-8058-C2DDAC123DCA}" sibTransId="{DC3B6A5C-6AED-4953-A7F7-7FAEBCB978D4}"/>
    <dgm:cxn modelId="{9443366A-27C0-4FC7-95DE-BA0E03A73219}" type="presOf" srcId="{F28E2211-2E58-4AD0-8160-30967AD9D32F}" destId="{2F3E38A8-E9C3-4C42-9E9C-6279E94BA68D}" srcOrd="0" destOrd="0" presId="urn:microsoft.com/office/officeart/2005/8/layout/chevron2"/>
    <dgm:cxn modelId="{BB2E2342-6495-4178-AA1F-4517EB078F18}" type="presOf" srcId="{8F2FFCF9-3A62-4AEE-9773-70A085ED10CF}" destId="{594A678F-A4A7-49EA-AACF-834B26FAD5FF}" srcOrd="0" destOrd="0" presId="urn:microsoft.com/office/officeart/2005/8/layout/chevron2"/>
    <dgm:cxn modelId="{9A2E0D68-2E09-4565-8EE7-C5E88F08124D}" srcId="{6D1D9AD5-E8C0-420F-A8B8-ACA84D25DED8}" destId="{8F2FFCF9-3A62-4AEE-9773-70A085ED10CF}" srcOrd="0" destOrd="0" parTransId="{08A1FFF9-FC93-420C-BC1D-350E44804EEB}" sibTransId="{3F7F8372-677B-45C4-BE44-0D0FD92FF35D}"/>
    <dgm:cxn modelId="{839780D5-AFE4-4DFE-AD48-6569BF490CA8}" type="presParOf" srcId="{BC4C4A1D-6C22-486D-92C9-EFE8B4E38204}" destId="{3286ACFD-B0AF-4FFE-9EC9-B29142046DB0}" srcOrd="0" destOrd="0" presId="urn:microsoft.com/office/officeart/2005/8/layout/chevron2"/>
    <dgm:cxn modelId="{973866AE-CE35-44B9-9D2D-114CD5A246F4}" type="presParOf" srcId="{3286ACFD-B0AF-4FFE-9EC9-B29142046DB0}" destId="{594A678F-A4A7-49EA-AACF-834B26FAD5FF}" srcOrd="0" destOrd="0" presId="urn:microsoft.com/office/officeart/2005/8/layout/chevron2"/>
    <dgm:cxn modelId="{E2E23E49-864F-4751-8F32-8F993518DE29}" type="presParOf" srcId="{3286ACFD-B0AF-4FFE-9EC9-B29142046DB0}" destId="{2F3E38A8-E9C3-4C42-9E9C-6279E94BA68D}" srcOrd="1" destOrd="0" presId="urn:microsoft.com/office/officeart/2005/8/layout/chevron2"/>
  </dgm:cxnLst>
  <dgm:bg/>
  <dgm:whole>
    <a:ln>
      <a:solidFill>
        <a:schemeClr val="bg1"/>
      </a:solidFill>
    </a:ln>
  </dgm:whole>
  <dgm:extLst>
    <a:ext uri="http://schemas.microsoft.com/office/drawing/2008/diagram">
      <dsp:dataModelExt xmlns:dsp="http://schemas.microsoft.com/office/drawing/2008/diagram" xmlns="" relId="rId8"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6D1D9AD5-E8C0-420F-A8B8-ACA84D25DED8}"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en-IN"/>
        </a:p>
      </dgm:t>
    </dgm:pt>
    <dgm:pt modelId="{8F2FFCF9-3A62-4AEE-9773-70A085ED10CF}">
      <dgm:prSet phldrT="[Text]" custT="1"/>
      <dgm:spPr/>
      <dgm:t>
        <a:bodyPr/>
        <a:lstStyle/>
        <a:p>
          <a:r>
            <a:rPr lang="en-IN" sz="1400" dirty="0" smtClean="0">
              <a:latin typeface="Times New Roman" pitchFamily="18" charset="0"/>
              <a:cs typeface="Times New Roman" pitchFamily="18" charset="0"/>
            </a:rPr>
            <a:t>Step-2</a:t>
          </a:r>
          <a:endParaRPr lang="en-IN" sz="1400" dirty="0">
            <a:latin typeface="Times New Roman" pitchFamily="18" charset="0"/>
            <a:cs typeface="Times New Roman" pitchFamily="18" charset="0"/>
          </a:endParaRPr>
        </a:p>
      </dgm:t>
    </dgm:pt>
    <dgm:pt modelId="{08A1FFF9-FC93-420C-BC1D-350E44804EEB}" type="parTrans" cxnId="{9A2E0D68-2E09-4565-8EE7-C5E88F08124D}">
      <dgm:prSet/>
      <dgm:spPr/>
      <dgm:t>
        <a:bodyPr/>
        <a:lstStyle/>
        <a:p>
          <a:endParaRPr lang="en-IN"/>
        </a:p>
      </dgm:t>
    </dgm:pt>
    <dgm:pt modelId="{3F7F8372-677B-45C4-BE44-0D0FD92FF35D}" type="sibTrans" cxnId="{9A2E0D68-2E09-4565-8EE7-C5E88F08124D}">
      <dgm:prSet/>
      <dgm:spPr/>
      <dgm:t>
        <a:bodyPr/>
        <a:lstStyle/>
        <a:p>
          <a:endParaRPr lang="en-IN"/>
        </a:p>
      </dgm:t>
    </dgm:pt>
    <dgm:pt modelId="{F28E2211-2E58-4AD0-8160-30967AD9D32F}">
      <dgm:prSet phldrT="[Text]" custT="1">
        <dgm:style>
          <a:lnRef idx="1">
            <a:schemeClr val="accent6"/>
          </a:lnRef>
          <a:fillRef idx="2">
            <a:schemeClr val="accent6"/>
          </a:fillRef>
          <a:effectRef idx="1">
            <a:schemeClr val="accent6"/>
          </a:effectRef>
          <a:fontRef idx="minor">
            <a:schemeClr val="dk1"/>
          </a:fontRef>
        </dgm:style>
      </dgm:prSet>
      <dgm:spPr/>
      <dgm:t>
        <a:bodyPr/>
        <a:lstStyle/>
        <a:p>
          <a:r>
            <a:rPr lang="en-IN" sz="1400" b="1" u="sng" spc="-5" dirty="0" smtClean="0">
              <a:solidFill>
                <a:srgbClr val="C00000"/>
              </a:solidFill>
              <a:uFill>
                <a:solidFill>
                  <a:srgbClr val="C00000"/>
                </a:solidFill>
              </a:uFill>
              <a:latin typeface="Calibri"/>
              <a:cs typeface="Calibri"/>
            </a:rPr>
            <a:t>DEVELOPING</a:t>
          </a:r>
          <a:r>
            <a:rPr lang="en-IN" sz="1400" b="1" spc="-5" dirty="0" smtClean="0">
              <a:solidFill>
                <a:srgbClr val="C00000"/>
              </a:solidFill>
              <a:latin typeface="Calibri"/>
              <a:cs typeface="Calibri"/>
            </a:rPr>
            <a:t> </a:t>
          </a:r>
          <a:r>
            <a:rPr lang="en-IN" sz="1400" b="1" dirty="0" smtClean="0">
              <a:solidFill>
                <a:srgbClr val="C00000"/>
              </a:solidFill>
              <a:latin typeface="Calibri"/>
              <a:cs typeface="Calibri"/>
            </a:rPr>
            <a:t>the </a:t>
          </a:r>
          <a:r>
            <a:rPr lang="en-IN" sz="1400" b="1" spc="-5" dirty="0" smtClean="0">
              <a:solidFill>
                <a:srgbClr val="C00000"/>
              </a:solidFill>
              <a:latin typeface="Calibri"/>
              <a:cs typeface="Calibri"/>
            </a:rPr>
            <a:t>COURSE</a:t>
          </a:r>
          <a:r>
            <a:rPr lang="en-IN" sz="1400" b="1" spc="30" dirty="0" smtClean="0">
              <a:solidFill>
                <a:srgbClr val="C00000"/>
              </a:solidFill>
              <a:latin typeface="Calibri"/>
              <a:cs typeface="Calibri"/>
            </a:rPr>
            <a:t> </a:t>
          </a:r>
          <a:r>
            <a:rPr lang="en-IN" sz="1400" b="1" spc="-5" dirty="0" smtClean="0">
              <a:solidFill>
                <a:srgbClr val="C00000"/>
              </a:solidFill>
              <a:latin typeface="Calibri"/>
              <a:cs typeface="Calibri"/>
            </a:rPr>
            <a:t>CONTENTS</a:t>
          </a:r>
          <a:endParaRPr lang="en-IN" sz="1400" dirty="0">
            <a:solidFill>
              <a:srgbClr val="521AB6"/>
            </a:solidFill>
            <a:latin typeface="Times New Roman" pitchFamily="18" charset="0"/>
            <a:cs typeface="Times New Roman" pitchFamily="18" charset="0"/>
          </a:endParaRPr>
        </a:p>
      </dgm:t>
    </dgm:pt>
    <dgm:pt modelId="{FD8F2C3C-7237-47E0-8058-C2DDAC123DCA}" type="parTrans" cxnId="{6843DC6C-D6A8-41C3-8CCF-F72B94DB307F}">
      <dgm:prSet/>
      <dgm:spPr/>
      <dgm:t>
        <a:bodyPr/>
        <a:lstStyle/>
        <a:p>
          <a:endParaRPr lang="en-IN"/>
        </a:p>
      </dgm:t>
    </dgm:pt>
    <dgm:pt modelId="{DC3B6A5C-6AED-4953-A7F7-7FAEBCB978D4}" type="sibTrans" cxnId="{6843DC6C-D6A8-41C3-8CCF-F72B94DB307F}">
      <dgm:prSet/>
      <dgm:spPr/>
      <dgm:t>
        <a:bodyPr/>
        <a:lstStyle/>
        <a:p>
          <a:endParaRPr lang="en-IN"/>
        </a:p>
      </dgm:t>
    </dgm:pt>
    <dgm:pt modelId="{BC4C4A1D-6C22-486D-92C9-EFE8B4E38204}" type="pres">
      <dgm:prSet presAssocID="{6D1D9AD5-E8C0-420F-A8B8-ACA84D25DED8}" presName="linearFlow" presStyleCnt="0">
        <dgm:presLayoutVars>
          <dgm:dir/>
          <dgm:animLvl val="lvl"/>
          <dgm:resizeHandles val="exact"/>
        </dgm:presLayoutVars>
      </dgm:prSet>
      <dgm:spPr/>
      <dgm:t>
        <a:bodyPr/>
        <a:lstStyle/>
        <a:p>
          <a:endParaRPr lang="en-IN"/>
        </a:p>
      </dgm:t>
    </dgm:pt>
    <dgm:pt modelId="{3286ACFD-B0AF-4FFE-9EC9-B29142046DB0}" type="pres">
      <dgm:prSet presAssocID="{8F2FFCF9-3A62-4AEE-9773-70A085ED10CF}" presName="composite" presStyleCnt="0"/>
      <dgm:spPr/>
    </dgm:pt>
    <dgm:pt modelId="{594A678F-A4A7-49EA-AACF-834B26FAD5FF}" type="pres">
      <dgm:prSet presAssocID="{8F2FFCF9-3A62-4AEE-9773-70A085ED10CF}" presName="parentText" presStyleLbl="alignNode1" presStyleIdx="0" presStyleCnt="1">
        <dgm:presLayoutVars>
          <dgm:chMax val="1"/>
          <dgm:bulletEnabled val="1"/>
        </dgm:presLayoutVars>
      </dgm:prSet>
      <dgm:spPr/>
      <dgm:t>
        <a:bodyPr/>
        <a:lstStyle/>
        <a:p>
          <a:endParaRPr lang="en-IN"/>
        </a:p>
      </dgm:t>
    </dgm:pt>
    <dgm:pt modelId="{2F3E38A8-E9C3-4C42-9E9C-6279E94BA68D}" type="pres">
      <dgm:prSet presAssocID="{8F2FFCF9-3A62-4AEE-9773-70A085ED10CF}" presName="descendantText" presStyleLbl="alignAcc1" presStyleIdx="0" presStyleCnt="1" custLinFactNeighborY="-13986">
        <dgm:presLayoutVars>
          <dgm:bulletEnabled val="1"/>
        </dgm:presLayoutVars>
      </dgm:prSet>
      <dgm:spPr/>
      <dgm:t>
        <a:bodyPr/>
        <a:lstStyle/>
        <a:p>
          <a:endParaRPr lang="en-IN"/>
        </a:p>
      </dgm:t>
    </dgm:pt>
  </dgm:ptLst>
  <dgm:cxnLst>
    <dgm:cxn modelId="{3ABF04AE-F966-4AD2-AE98-389E4C485A5C}" type="presOf" srcId="{F28E2211-2E58-4AD0-8160-30967AD9D32F}" destId="{2F3E38A8-E9C3-4C42-9E9C-6279E94BA68D}" srcOrd="0" destOrd="0" presId="urn:microsoft.com/office/officeart/2005/8/layout/chevron2"/>
    <dgm:cxn modelId="{6843DC6C-D6A8-41C3-8CCF-F72B94DB307F}" srcId="{8F2FFCF9-3A62-4AEE-9773-70A085ED10CF}" destId="{F28E2211-2E58-4AD0-8160-30967AD9D32F}" srcOrd="0" destOrd="0" parTransId="{FD8F2C3C-7237-47E0-8058-C2DDAC123DCA}" sibTransId="{DC3B6A5C-6AED-4953-A7F7-7FAEBCB978D4}"/>
    <dgm:cxn modelId="{37BD8621-624B-4CF5-8441-8C537C6782DB}" type="presOf" srcId="{6D1D9AD5-E8C0-420F-A8B8-ACA84D25DED8}" destId="{BC4C4A1D-6C22-486D-92C9-EFE8B4E38204}" srcOrd="0" destOrd="0" presId="urn:microsoft.com/office/officeart/2005/8/layout/chevron2"/>
    <dgm:cxn modelId="{9A2E0D68-2E09-4565-8EE7-C5E88F08124D}" srcId="{6D1D9AD5-E8C0-420F-A8B8-ACA84D25DED8}" destId="{8F2FFCF9-3A62-4AEE-9773-70A085ED10CF}" srcOrd="0" destOrd="0" parTransId="{08A1FFF9-FC93-420C-BC1D-350E44804EEB}" sibTransId="{3F7F8372-677B-45C4-BE44-0D0FD92FF35D}"/>
    <dgm:cxn modelId="{2BD6CE76-8807-48E1-BACC-D7EAE198D1CD}" type="presOf" srcId="{8F2FFCF9-3A62-4AEE-9773-70A085ED10CF}" destId="{594A678F-A4A7-49EA-AACF-834B26FAD5FF}" srcOrd="0" destOrd="0" presId="urn:microsoft.com/office/officeart/2005/8/layout/chevron2"/>
    <dgm:cxn modelId="{F3ACDBDB-5449-4FE9-85DD-004782A40345}" type="presParOf" srcId="{BC4C4A1D-6C22-486D-92C9-EFE8B4E38204}" destId="{3286ACFD-B0AF-4FFE-9EC9-B29142046DB0}" srcOrd="0" destOrd="0" presId="urn:microsoft.com/office/officeart/2005/8/layout/chevron2"/>
    <dgm:cxn modelId="{0057924E-6A38-4E41-B105-A2DD432A95A4}" type="presParOf" srcId="{3286ACFD-B0AF-4FFE-9EC9-B29142046DB0}" destId="{594A678F-A4A7-49EA-AACF-834B26FAD5FF}" srcOrd="0" destOrd="0" presId="urn:microsoft.com/office/officeart/2005/8/layout/chevron2"/>
    <dgm:cxn modelId="{6BC552A5-7E35-4B78-9DB2-9BD1357B2C23}" type="presParOf" srcId="{3286ACFD-B0AF-4FFE-9EC9-B29142046DB0}" destId="{2F3E38A8-E9C3-4C42-9E9C-6279E94BA68D}" srcOrd="1" destOrd="0" presId="urn:microsoft.com/office/officeart/2005/8/layout/chevron2"/>
  </dgm:cxnLst>
  <dgm:bg/>
  <dgm:whole>
    <a:ln>
      <a:solidFill>
        <a:schemeClr val="bg1"/>
      </a:solidFill>
    </a:ln>
  </dgm:whole>
  <dgm:extLst>
    <a:ext uri="http://schemas.microsoft.com/office/drawing/2008/diagram">
      <dsp:dataModelExt xmlns:dsp="http://schemas.microsoft.com/office/drawing/2008/diagram" xmlns="" relId="rId8"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6D1D9AD5-E8C0-420F-A8B8-ACA84D25DED8}"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en-IN"/>
        </a:p>
      </dgm:t>
    </dgm:pt>
    <dgm:pt modelId="{8F2FFCF9-3A62-4AEE-9773-70A085ED10CF}">
      <dgm:prSet phldrT="[Text]" custT="1"/>
      <dgm:spPr/>
      <dgm:t>
        <a:bodyPr/>
        <a:lstStyle/>
        <a:p>
          <a:r>
            <a:rPr lang="en-IN" sz="1400" dirty="0" smtClean="0">
              <a:latin typeface="Times New Roman" pitchFamily="18" charset="0"/>
              <a:cs typeface="Times New Roman" pitchFamily="18" charset="0"/>
            </a:rPr>
            <a:t>Step-3</a:t>
          </a:r>
          <a:endParaRPr lang="en-IN" sz="1400" dirty="0">
            <a:latin typeface="Times New Roman" pitchFamily="18" charset="0"/>
            <a:cs typeface="Times New Roman" pitchFamily="18" charset="0"/>
          </a:endParaRPr>
        </a:p>
      </dgm:t>
    </dgm:pt>
    <dgm:pt modelId="{08A1FFF9-FC93-420C-BC1D-350E44804EEB}" type="parTrans" cxnId="{9A2E0D68-2E09-4565-8EE7-C5E88F08124D}">
      <dgm:prSet/>
      <dgm:spPr/>
      <dgm:t>
        <a:bodyPr/>
        <a:lstStyle/>
        <a:p>
          <a:endParaRPr lang="en-IN"/>
        </a:p>
      </dgm:t>
    </dgm:pt>
    <dgm:pt modelId="{3F7F8372-677B-45C4-BE44-0D0FD92FF35D}" type="sibTrans" cxnId="{9A2E0D68-2E09-4565-8EE7-C5E88F08124D}">
      <dgm:prSet/>
      <dgm:spPr/>
      <dgm:t>
        <a:bodyPr/>
        <a:lstStyle/>
        <a:p>
          <a:endParaRPr lang="en-IN"/>
        </a:p>
      </dgm:t>
    </dgm:pt>
    <dgm:pt modelId="{F28E2211-2E58-4AD0-8160-30967AD9D32F}">
      <dgm:prSet phldrT="[Text]" custT="1">
        <dgm:style>
          <a:lnRef idx="1">
            <a:schemeClr val="accent6"/>
          </a:lnRef>
          <a:fillRef idx="2">
            <a:schemeClr val="accent6"/>
          </a:fillRef>
          <a:effectRef idx="1">
            <a:schemeClr val="accent6"/>
          </a:effectRef>
          <a:fontRef idx="minor">
            <a:schemeClr val="dk1"/>
          </a:fontRef>
        </dgm:style>
      </dgm:prSet>
      <dgm:spPr/>
      <dgm:t>
        <a:bodyPr/>
        <a:lstStyle/>
        <a:p>
          <a:r>
            <a:rPr lang="en-IN" sz="1400" b="1" u="sng" spc="-5" dirty="0" smtClean="0">
              <a:solidFill>
                <a:srgbClr val="C00000"/>
              </a:solidFill>
              <a:uFill>
                <a:solidFill>
                  <a:srgbClr val="C00000"/>
                </a:solidFill>
              </a:uFill>
              <a:latin typeface="Times New Roman" pitchFamily="18" charset="0"/>
              <a:cs typeface="Times New Roman" pitchFamily="18" charset="0"/>
            </a:rPr>
            <a:t>DELIVERING </a:t>
          </a:r>
          <a:r>
            <a:rPr lang="en-IN" sz="1400" b="1" dirty="0" smtClean="0">
              <a:solidFill>
                <a:srgbClr val="C00000"/>
              </a:solidFill>
              <a:latin typeface="Times New Roman" pitchFamily="18" charset="0"/>
              <a:cs typeface="Times New Roman" pitchFamily="18" charset="0"/>
            </a:rPr>
            <a:t>A</a:t>
          </a:r>
          <a:r>
            <a:rPr lang="en-IN" sz="1400" b="1" spc="5" dirty="0" smtClean="0">
              <a:solidFill>
                <a:srgbClr val="C00000"/>
              </a:solidFill>
              <a:latin typeface="Times New Roman" pitchFamily="18" charset="0"/>
              <a:cs typeface="Times New Roman" pitchFamily="18" charset="0"/>
            </a:rPr>
            <a:t> </a:t>
          </a:r>
          <a:r>
            <a:rPr lang="en-IN" sz="1400" b="1" spc="-5" dirty="0" smtClean="0">
              <a:solidFill>
                <a:srgbClr val="C00000"/>
              </a:solidFill>
              <a:latin typeface="Times New Roman" pitchFamily="18" charset="0"/>
              <a:cs typeface="Times New Roman" pitchFamily="18" charset="0"/>
            </a:rPr>
            <a:t>COURSE</a:t>
          </a:r>
          <a:endParaRPr lang="en-IN" sz="1400" dirty="0">
            <a:solidFill>
              <a:srgbClr val="521AB6"/>
            </a:solidFill>
            <a:latin typeface="Times New Roman" pitchFamily="18" charset="0"/>
            <a:cs typeface="Times New Roman" pitchFamily="18" charset="0"/>
          </a:endParaRPr>
        </a:p>
      </dgm:t>
    </dgm:pt>
    <dgm:pt modelId="{FD8F2C3C-7237-47E0-8058-C2DDAC123DCA}" type="parTrans" cxnId="{6843DC6C-D6A8-41C3-8CCF-F72B94DB307F}">
      <dgm:prSet/>
      <dgm:spPr/>
      <dgm:t>
        <a:bodyPr/>
        <a:lstStyle/>
        <a:p>
          <a:endParaRPr lang="en-IN"/>
        </a:p>
      </dgm:t>
    </dgm:pt>
    <dgm:pt modelId="{DC3B6A5C-6AED-4953-A7F7-7FAEBCB978D4}" type="sibTrans" cxnId="{6843DC6C-D6A8-41C3-8CCF-F72B94DB307F}">
      <dgm:prSet/>
      <dgm:spPr/>
      <dgm:t>
        <a:bodyPr/>
        <a:lstStyle/>
        <a:p>
          <a:endParaRPr lang="en-IN"/>
        </a:p>
      </dgm:t>
    </dgm:pt>
    <dgm:pt modelId="{BC4C4A1D-6C22-486D-92C9-EFE8B4E38204}" type="pres">
      <dgm:prSet presAssocID="{6D1D9AD5-E8C0-420F-A8B8-ACA84D25DED8}" presName="linearFlow" presStyleCnt="0">
        <dgm:presLayoutVars>
          <dgm:dir/>
          <dgm:animLvl val="lvl"/>
          <dgm:resizeHandles val="exact"/>
        </dgm:presLayoutVars>
      </dgm:prSet>
      <dgm:spPr/>
      <dgm:t>
        <a:bodyPr/>
        <a:lstStyle/>
        <a:p>
          <a:endParaRPr lang="en-IN"/>
        </a:p>
      </dgm:t>
    </dgm:pt>
    <dgm:pt modelId="{3286ACFD-B0AF-4FFE-9EC9-B29142046DB0}" type="pres">
      <dgm:prSet presAssocID="{8F2FFCF9-3A62-4AEE-9773-70A085ED10CF}" presName="composite" presStyleCnt="0"/>
      <dgm:spPr/>
    </dgm:pt>
    <dgm:pt modelId="{594A678F-A4A7-49EA-AACF-834B26FAD5FF}" type="pres">
      <dgm:prSet presAssocID="{8F2FFCF9-3A62-4AEE-9773-70A085ED10CF}" presName="parentText" presStyleLbl="alignNode1" presStyleIdx="0" presStyleCnt="1">
        <dgm:presLayoutVars>
          <dgm:chMax val="1"/>
          <dgm:bulletEnabled val="1"/>
        </dgm:presLayoutVars>
      </dgm:prSet>
      <dgm:spPr/>
      <dgm:t>
        <a:bodyPr/>
        <a:lstStyle/>
        <a:p>
          <a:endParaRPr lang="en-IN"/>
        </a:p>
      </dgm:t>
    </dgm:pt>
    <dgm:pt modelId="{2F3E38A8-E9C3-4C42-9E9C-6279E94BA68D}" type="pres">
      <dgm:prSet presAssocID="{8F2FFCF9-3A62-4AEE-9773-70A085ED10CF}" presName="descendantText" presStyleLbl="alignAcc1" presStyleIdx="0" presStyleCnt="1" custLinFactNeighborY="-13986">
        <dgm:presLayoutVars>
          <dgm:bulletEnabled val="1"/>
        </dgm:presLayoutVars>
      </dgm:prSet>
      <dgm:spPr/>
      <dgm:t>
        <a:bodyPr/>
        <a:lstStyle/>
        <a:p>
          <a:endParaRPr lang="en-IN"/>
        </a:p>
      </dgm:t>
    </dgm:pt>
  </dgm:ptLst>
  <dgm:cxnLst>
    <dgm:cxn modelId="{31F5A0C8-F659-4691-A239-509239A38937}" type="presOf" srcId="{6D1D9AD5-E8C0-420F-A8B8-ACA84D25DED8}" destId="{BC4C4A1D-6C22-486D-92C9-EFE8B4E38204}" srcOrd="0" destOrd="0" presId="urn:microsoft.com/office/officeart/2005/8/layout/chevron2"/>
    <dgm:cxn modelId="{6843DC6C-D6A8-41C3-8CCF-F72B94DB307F}" srcId="{8F2FFCF9-3A62-4AEE-9773-70A085ED10CF}" destId="{F28E2211-2E58-4AD0-8160-30967AD9D32F}" srcOrd="0" destOrd="0" parTransId="{FD8F2C3C-7237-47E0-8058-C2DDAC123DCA}" sibTransId="{DC3B6A5C-6AED-4953-A7F7-7FAEBCB978D4}"/>
    <dgm:cxn modelId="{9A2E0D68-2E09-4565-8EE7-C5E88F08124D}" srcId="{6D1D9AD5-E8C0-420F-A8B8-ACA84D25DED8}" destId="{8F2FFCF9-3A62-4AEE-9773-70A085ED10CF}" srcOrd="0" destOrd="0" parTransId="{08A1FFF9-FC93-420C-BC1D-350E44804EEB}" sibTransId="{3F7F8372-677B-45C4-BE44-0D0FD92FF35D}"/>
    <dgm:cxn modelId="{2B97F086-4C1E-47A5-93D3-B48AEB5A224B}" type="presOf" srcId="{8F2FFCF9-3A62-4AEE-9773-70A085ED10CF}" destId="{594A678F-A4A7-49EA-AACF-834B26FAD5FF}" srcOrd="0" destOrd="0" presId="urn:microsoft.com/office/officeart/2005/8/layout/chevron2"/>
    <dgm:cxn modelId="{DA674176-75AE-4014-8F01-022ED891C10A}" type="presOf" srcId="{F28E2211-2E58-4AD0-8160-30967AD9D32F}" destId="{2F3E38A8-E9C3-4C42-9E9C-6279E94BA68D}" srcOrd="0" destOrd="0" presId="urn:microsoft.com/office/officeart/2005/8/layout/chevron2"/>
    <dgm:cxn modelId="{0AE1EB4D-0C71-4067-9D0D-27203081F906}" type="presParOf" srcId="{BC4C4A1D-6C22-486D-92C9-EFE8B4E38204}" destId="{3286ACFD-B0AF-4FFE-9EC9-B29142046DB0}" srcOrd="0" destOrd="0" presId="urn:microsoft.com/office/officeart/2005/8/layout/chevron2"/>
    <dgm:cxn modelId="{E2E711C6-67CC-44E7-8E56-D2D3775ED228}" type="presParOf" srcId="{3286ACFD-B0AF-4FFE-9EC9-B29142046DB0}" destId="{594A678F-A4A7-49EA-AACF-834B26FAD5FF}" srcOrd="0" destOrd="0" presId="urn:microsoft.com/office/officeart/2005/8/layout/chevron2"/>
    <dgm:cxn modelId="{EB14C4EF-45DF-47ED-84CC-DD6CCD3E1447}" type="presParOf" srcId="{3286ACFD-B0AF-4FFE-9EC9-B29142046DB0}" destId="{2F3E38A8-E9C3-4C42-9E9C-6279E94BA68D}" srcOrd="1" destOrd="0" presId="urn:microsoft.com/office/officeart/2005/8/layout/chevron2"/>
  </dgm:cxnLst>
  <dgm:bg/>
  <dgm:whole>
    <a:ln>
      <a:solidFill>
        <a:schemeClr val="bg1"/>
      </a:solidFill>
    </a:ln>
  </dgm:whole>
  <dgm:extLst>
    <a:ext uri="http://schemas.microsoft.com/office/drawing/2008/diagram">
      <dsp:dataModelExt xmlns:dsp="http://schemas.microsoft.com/office/drawing/2008/diagram" xmlns="" relId="rId6"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6D1D9AD5-E8C0-420F-A8B8-ACA84D25DED8}"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en-IN"/>
        </a:p>
      </dgm:t>
    </dgm:pt>
    <dgm:pt modelId="{8F2FFCF9-3A62-4AEE-9773-70A085ED10CF}">
      <dgm:prSet phldrT="[Text]" custT="1"/>
      <dgm:spPr/>
      <dgm:t>
        <a:bodyPr/>
        <a:lstStyle/>
        <a:p>
          <a:r>
            <a:rPr lang="en-IN" sz="1400" dirty="0" smtClean="0">
              <a:latin typeface="Times New Roman" pitchFamily="18" charset="0"/>
              <a:cs typeface="Times New Roman" pitchFamily="18" charset="0"/>
            </a:rPr>
            <a:t>Step-4</a:t>
          </a:r>
          <a:endParaRPr lang="en-IN" sz="1400" dirty="0">
            <a:latin typeface="Times New Roman" pitchFamily="18" charset="0"/>
            <a:cs typeface="Times New Roman" pitchFamily="18" charset="0"/>
          </a:endParaRPr>
        </a:p>
      </dgm:t>
    </dgm:pt>
    <dgm:pt modelId="{08A1FFF9-FC93-420C-BC1D-350E44804EEB}" type="parTrans" cxnId="{9A2E0D68-2E09-4565-8EE7-C5E88F08124D}">
      <dgm:prSet/>
      <dgm:spPr/>
      <dgm:t>
        <a:bodyPr/>
        <a:lstStyle/>
        <a:p>
          <a:endParaRPr lang="en-IN"/>
        </a:p>
      </dgm:t>
    </dgm:pt>
    <dgm:pt modelId="{3F7F8372-677B-45C4-BE44-0D0FD92FF35D}" type="sibTrans" cxnId="{9A2E0D68-2E09-4565-8EE7-C5E88F08124D}">
      <dgm:prSet/>
      <dgm:spPr/>
      <dgm:t>
        <a:bodyPr/>
        <a:lstStyle/>
        <a:p>
          <a:endParaRPr lang="en-IN"/>
        </a:p>
      </dgm:t>
    </dgm:pt>
    <dgm:pt modelId="{F28E2211-2E58-4AD0-8160-30967AD9D32F}">
      <dgm:prSet phldrT="[Text]" custT="1">
        <dgm:style>
          <a:lnRef idx="1">
            <a:schemeClr val="accent6"/>
          </a:lnRef>
          <a:fillRef idx="2">
            <a:schemeClr val="accent6"/>
          </a:fillRef>
          <a:effectRef idx="1">
            <a:schemeClr val="accent6"/>
          </a:effectRef>
          <a:fontRef idx="minor">
            <a:schemeClr val="dk1"/>
          </a:fontRef>
        </dgm:style>
      </dgm:prSet>
      <dgm:spPr/>
      <dgm:t>
        <a:bodyPr/>
        <a:lstStyle/>
        <a:p>
          <a:r>
            <a:rPr lang="en-IN" sz="1400" b="1" u="sng" spc="-5" dirty="0" smtClean="0">
              <a:solidFill>
                <a:srgbClr val="C00000"/>
              </a:solidFill>
              <a:uFill>
                <a:solidFill>
                  <a:srgbClr val="C00000"/>
                </a:solidFill>
              </a:uFill>
              <a:latin typeface="Times New Roman" pitchFamily="18" charset="0"/>
              <a:cs typeface="Times New Roman" pitchFamily="18" charset="0"/>
            </a:rPr>
            <a:t>TRANSACTING</a:t>
          </a:r>
          <a:r>
            <a:rPr lang="en-IN" sz="1400" b="1" spc="-5" dirty="0" smtClean="0">
              <a:solidFill>
                <a:srgbClr val="C00000"/>
              </a:solidFill>
              <a:latin typeface="Times New Roman" pitchFamily="18" charset="0"/>
              <a:cs typeface="Times New Roman" pitchFamily="18" charset="0"/>
            </a:rPr>
            <a:t> </a:t>
          </a:r>
          <a:r>
            <a:rPr lang="en-IN" sz="1400" b="1" dirty="0" smtClean="0">
              <a:solidFill>
                <a:srgbClr val="C00000"/>
              </a:solidFill>
              <a:latin typeface="Times New Roman" pitchFamily="18" charset="0"/>
              <a:cs typeface="Times New Roman" pitchFamily="18" charset="0"/>
            </a:rPr>
            <a:t>IN A</a:t>
          </a:r>
          <a:r>
            <a:rPr lang="en-IN" sz="1400" b="1" spc="55" dirty="0" smtClean="0">
              <a:solidFill>
                <a:srgbClr val="C00000"/>
              </a:solidFill>
              <a:latin typeface="Times New Roman" pitchFamily="18" charset="0"/>
              <a:cs typeface="Times New Roman" pitchFamily="18" charset="0"/>
            </a:rPr>
            <a:t> </a:t>
          </a:r>
          <a:r>
            <a:rPr lang="en-IN" sz="1400" b="1" spc="-5" dirty="0" smtClean="0">
              <a:solidFill>
                <a:srgbClr val="C00000"/>
              </a:solidFill>
              <a:latin typeface="Times New Roman" pitchFamily="18" charset="0"/>
              <a:cs typeface="Times New Roman" pitchFamily="18" charset="0"/>
            </a:rPr>
            <a:t>COURSE</a:t>
          </a:r>
          <a:endParaRPr lang="en-IN" sz="1400" dirty="0">
            <a:solidFill>
              <a:srgbClr val="521AB6"/>
            </a:solidFill>
            <a:latin typeface="Times New Roman" pitchFamily="18" charset="0"/>
            <a:cs typeface="Times New Roman" pitchFamily="18" charset="0"/>
          </a:endParaRPr>
        </a:p>
      </dgm:t>
    </dgm:pt>
    <dgm:pt modelId="{FD8F2C3C-7237-47E0-8058-C2DDAC123DCA}" type="parTrans" cxnId="{6843DC6C-D6A8-41C3-8CCF-F72B94DB307F}">
      <dgm:prSet/>
      <dgm:spPr/>
      <dgm:t>
        <a:bodyPr/>
        <a:lstStyle/>
        <a:p>
          <a:endParaRPr lang="en-IN"/>
        </a:p>
      </dgm:t>
    </dgm:pt>
    <dgm:pt modelId="{DC3B6A5C-6AED-4953-A7F7-7FAEBCB978D4}" type="sibTrans" cxnId="{6843DC6C-D6A8-41C3-8CCF-F72B94DB307F}">
      <dgm:prSet/>
      <dgm:spPr/>
      <dgm:t>
        <a:bodyPr/>
        <a:lstStyle/>
        <a:p>
          <a:endParaRPr lang="en-IN"/>
        </a:p>
      </dgm:t>
    </dgm:pt>
    <dgm:pt modelId="{BC4C4A1D-6C22-486D-92C9-EFE8B4E38204}" type="pres">
      <dgm:prSet presAssocID="{6D1D9AD5-E8C0-420F-A8B8-ACA84D25DED8}" presName="linearFlow" presStyleCnt="0">
        <dgm:presLayoutVars>
          <dgm:dir/>
          <dgm:animLvl val="lvl"/>
          <dgm:resizeHandles val="exact"/>
        </dgm:presLayoutVars>
      </dgm:prSet>
      <dgm:spPr/>
      <dgm:t>
        <a:bodyPr/>
        <a:lstStyle/>
        <a:p>
          <a:endParaRPr lang="en-IN"/>
        </a:p>
      </dgm:t>
    </dgm:pt>
    <dgm:pt modelId="{3286ACFD-B0AF-4FFE-9EC9-B29142046DB0}" type="pres">
      <dgm:prSet presAssocID="{8F2FFCF9-3A62-4AEE-9773-70A085ED10CF}" presName="composite" presStyleCnt="0"/>
      <dgm:spPr/>
    </dgm:pt>
    <dgm:pt modelId="{594A678F-A4A7-49EA-AACF-834B26FAD5FF}" type="pres">
      <dgm:prSet presAssocID="{8F2FFCF9-3A62-4AEE-9773-70A085ED10CF}" presName="parentText" presStyleLbl="alignNode1" presStyleIdx="0" presStyleCnt="1">
        <dgm:presLayoutVars>
          <dgm:chMax val="1"/>
          <dgm:bulletEnabled val="1"/>
        </dgm:presLayoutVars>
      </dgm:prSet>
      <dgm:spPr/>
      <dgm:t>
        <a:bodyPr/>
        <a:lstStyle/>
        <a:p>
          <a:endParaRPr lang="en-IN"/>
        </a:p>
      </dgm:t>
    </dgm:pt>
    <dgm:pt modelId="{2F3E38A8-E9C3-4C42-9E9C-6279E94BA68D}" type="pres">
      <dgm:prSet presAssocID="{8F2FFCF9-3A62-4AEE-9773-70A085ED10CF}" presName="descendantText" presStyleLbl="alignAcc1" presStyleIdx="0" presStyleCnt="1" custLinFactNeighborY="-13986">
        <dgm:presLayoutVars>
          <dgm:bulletEnabled val="1"/>
        </dgm:presLayoutVars>
      </dgm:prSet>
      <dgm:spPr/>
      <dgm:t>
        <a:bodyPr/>
        <a:lstStyle/>
        <a:p>
          <a:endParaRPr lang="en-IN"/>
        </a:p>
      </dgm:t>
    </dgm:pt>
  </dgm:ptLst>
  <dgm:cxnLst>
    <dgm:cxn modelId="{9A2E0D68-2E09-4565-8EE7-C5E88F08124D}" srcId="{6D1D9AD5-E8C0-420F-A8B8-ACA84D25DED8}" destId="{8F2FFCF9-3A62-4AEE-9773-70A085ED10CF}" srcOrd="0" destOrd="0" parTransId="{08A1FFF9-FC93-420C-BC1D-350E44804EEB}" sibTransId="{3F7F8372-677B-45C4-BE44-0D0FD92FF35D}"/>
    <dgm:cxn modelId="{012E18E5-3298-4818-A370-2F51EE8BC8E0}" type="presOf" srcId="{6D1D9AD5-E8C0-420F-A8B8-ACA84D25DED8}" destId="{BC4C4A1D-6C22-486D-92C9-EFE8B4E38204}" srcOrd="0" destOrd="0" presId="urn:microsoft.com/office/officeart/2005/8/layout/chevron2"/>
    <dgm:cxn modelId="{C4C4E237-C5BE-4201-BAEB-CA8C5B1F9A04}" type="presOf" srcId="{F28E2211-2E58-4AD0-8160-30967AD9D32F}" destId="{2F3E38A8-E9C3-4C42-9E9C-6279E94BA68D}" srcOrd="0" destOrd="0" presId="urn:microsoft.com/office/officeart/2005/8/layout/chevron2"/>
    <dgm:cxn modelId="{64BD9C2E-4643-47B4-993F-4B7E4F3AC13C}" type="presOf" srcId="{8F2FFCF9-3A62-4AEE-9773-70A085ED10CF}" destId="{594A678F-A4A7-49EA-AACF-834B26FAD5FF}" srcOrd="0" destOrd="0" presId="urn:microsoft.com/office/officeart/2005/8/layout/chevron2"/>
    <dgm:cxn modelId="{6843DC6C-D6A8-41C3-8CCF-F72B94DB307F}" srcId="{8F2FFCF9-3A62-4AEE-9773-70A085ED10CF}" destId="{F28E2211-2E58-4AD0-8160-30967AD9D32F}" srcOrd="0" destOrd="0" parTransId="{FD8F2C3C-7237-47E0-8058-C2DDAC123DCA}" sibTransId="{DC3B6A5C-6AED-4953-A7F7-7FAEBCB978D4}"/>
    <dgm:cxn modelId="{1E7071A0-6A3A-40AB-957F-46BF6E234480}" type="presParOf" srcId="{BC4C4A1D-6C22-486D-92C9-EFE8B4E38204}" destId="{3286ACFD-B0AF-4FFE-9EC9-B29142046DB0}" srcOrd="0" destOrd="0" presId="urn:microsoft.com/office/officeart/2005/8/layout/chevron2"/>
    <dgm:cxn modelId="{4DC1639D-0E3A-4EBE-9E85-46FD600EE2F8}" type="presParOf" srcId="{3286ACFD-B0AF-4FFE-9EC9-B29142046DB0}" destId="{594A678F-A4A7-49EA-AACF-834B26FAD5FF}" srcOrd="0" destOrd="0" presId="urn:microsoft.com/office/officeart/2005/8/layout/chevron2"/>
    <dgm:cxn modelId="{F76369E8-8767-464A-886D-BDA40161875F}" type="presParOf" srcId="{3286ACFD-B0AF-4FFE-9EC9-B29142046DB0}" destId="{2F3E38A8-E9C3-4C42-9E9C-6279E94BA68D}" srcOrd="1" destOrd="0" presId="urn:microsoft.com/office/officeart/2005/8/layout/chevron2"/>
  </dgm:cxnLst>
  <dgm:bg/>
  <dgm:whole>
    <a:ln>
      <a:solidFill>
        <a:schemeClr val="bg1"/>
      </a:solidFill>
    </a:ln>
  </dgm:whole>
  <dgm:extLst>
    <a:ext uri="http://schemas.microsoft.com/office/drawing/2008/diagram">
      <dsp:dataModelExt xmlns:dsp="http://schemas.microsoft.com/office/drawing/2008/diagram" xmlns="" relId="rId11"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6D1D9AD5-E8C0-420F-A8B8-ACA84D25DED8}"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en-IN"/>
        </a:p>
      </dgm:t>
    </dgm:pt>
    <dgm:pt modelId="{8F2FFCF9-3A62-4AEE-9773-70A085ED10CF}">
      <dgm:prSet phldrT="[Text]" custT="1"/>
      <dgm:spPr/>
      <dgm:t>
        <a:bodyPr/>
        <a:lstStyle/>
        <a:p>
          <a:r>
            <a:rPr lang="en-IN" sz="1400" dirty="0" smtClean="0">
              <a:latin typeface="Times New Roman" pitchFamily="18" charset="0"/>
              <a:cs typeface="Times New Roman" pitchFamily="18" charset="0"/>
            </a:rPr>
            <a:t>Step-5</a:t>
          </a:r>
          <a:endParaRPr lang="en-IN" sz="1400" dirty="0">
            <a:latin typeface="Times New Roman" pitchFamily="18" charset="0"/>
            <a:cs typeface="Times New Roman" pitchFamily="18" charset="0"/>
          </a:endParaRPr>
        </a:p>
      </dgm:t>
    </dgm:pt>
    <dgm:pt modelId="{08A1FFF9-FC93-420C-BC1D-350E44804EEB}" type="parTrans" cxnId="{9A2E0D68-2E09-4565-8EE7-C5E88F08124D}">
      <dgm:prSet/>
      <dgm:spPr/>
      <dgm:t>
        <a:bodyPr/>
        <a:lstStyle/>
        <a:p>
          <a:endParaRPr lang="en-IN"/>
        </a:p>
      </dgm:t>
    </dgm:pt>
    <dgm:pt modelId="{3F7F8372-677B-45C4-BE44-0D0FD92FF35D}" type="sibTrans" cxnId="{9A2E0D68-2E09-4565-8EE7-C5E88F08124D}">
      <dgm:prSet/>
      <dgm:spPr/>
      <dgm:t>
        <a:bodyPr/>
        <a:lstStyle/>
        <a:p>
          <a:endParaRPr lang="en-IN"/>
        </a:p>
      </dgm:t>
    </dgm:pt>
    <dgm:pt modelId="{F28E2211-2E58-4AD0-8160-30967AD9D32F}">
      <dgm:prSet phldrT="[Text]" custT="1">
        <dgm:style>
          <a:lnRef idx="1">
            <a:schemeClr val="accent6"/>
          </a:lnRef>
          <a:fillRef idx="2">
            <a:schemeClr val="accent6"/>
          </a:fillRef>
          <a:effectRef idx="1">
            <a:schemeClr val="accent6"/>
          </a:effectRef>
          <a:fontRef idx="minor">
            <a:schemeClr val="dk1"/>
          </a:fontRef>
        </dgm:style>
      </dgm:prSet>
      <dgm:spPr/>
      <dgm:t>
        <a:bodyPr/>
        <a:lstStyle/>
        <a:p>
          <a:r>
            <a:rPr lang="en-IN" sz="1400" b="1" u="sng" spc="-5" dirty="0" smtClean="0">
              <a:solidFill>
                <a:srgbClr val="C00000"/>
              </a:solidFill>
              <a:uFill>
                <a:solidFill>
                  <a:srgbClr val="C00000"/>
                </a:solidFill>
              </a:uFill>
              <a:latin typeface="Times New Roman" pitchFamily="18" charset="0"/>
              <a:cs typeface="Times New Roman" pitchFamily="18" charset="0"/>
            </a:rPr>
            <a:t>MOTIVATING</a:t>
          </a:r>
          <a:r>
            <a:rPr lang="en-IN" sz="1400" b="1" spc="-5" dirty="0" smtClean="0">
              <a:solidFill>
                <a:srgbClr val="C00000"/>
              </a:solidFill>
              <a:latin typeface="Times New Roman" pitchFamily="18" charset="0"/>
              <a:cs typeface="Times New Roman" pitchFamily="18" charset="0"/>
            </a:rPr>
            <a:t> </a:t>
          </a:r>
          <a:r>
            <a:rPr lang="en-IN" sz="1400" b="1" dirty="0" smtClean="0">
              <a:solidFill>
                <a:srgbClr val="C00000"/>
              </a:solidFill>
              <a:latin typeface="Times New Roman" pitchFamily="18" charset="0"/>
              <a:cs typeface="Times New Roman" pitchFamily="18" charset="0"/>
            </a:rPr>
            <a:t>&amp; </a:t>
          </a:r>
          <a:r>
            <a:rPr lang="en-IN" sz="1400" b="1" u="sng" spc="-5" dirty="0" smtClean="0">
              <a:solidFill>
                <a:srgbClr val="C00000"/>
              </a:solidFill>
              <a:uFill>
                <a:solidFill>
                  <a:srgbClr val="C00000"/>
                </a:solidFill>
              </a:uFill>
              <a:latin typeface="Times New Roman" pitchFamily="18" charset="0"/>
              <a:cs typeface="Times New Roman" pitchFamily="18" charset="0"/>
            </a:rPr>
            <a:t>ENGAGING</a:t>
          </a:r>
          <a:r>
            <a:rPr lang="en-IN" sz="1400" b="1" spc="-5" dirty="0" smtClean="0">
              <a:solidFill>
                <a:srgbClr val="C00000"/>
              </a:solidFill>
              <a:latin typeface="Times New Roman" pitchFamily="18" charset="0"/>
              <a:cs typeface="Times New Roman" pitchFamily="18" charset="0"/>
            </a:rPr>
            <a:t> </a:t>
          </a:r>
          <a:r>
            <a:rPr lang="en-IN" sz="1400" b="1" spc="-10" dirty="0" smtClean="0">
              <a:solidFill>
                <a:srgbClr val="C00000"/>
              </a:solidFill>
              <a:latin typeface="Times New Roman" pitchFamily="18" charset="0"/>
              <a:cs typeface="Times New Roman" pitchFamily="18" charset="0"/>
            </a:rPr>
            <a:t>OF THE</a:t>
          </a:r>
          <a:r>
            <a:rPr lang="en-IN" sz="1400" b="1" spc="85" dirty="0" smtClean="0">
              <a:solidFill>
                <a:srgbClr val="C00000"/>
              </a:solidFill>
              <a:latin typeface="Times New Roman" pitchFamily="18" charset="0"/>
              <a:cs typeface="Times New Roman" pitchFamily="18" charset="0"/>
            </a:rPr>
            <a:t> </a:t>
          </a:r>
          <a:r>
            <a:rPr lang="en-IN" sz="1400" b="1" spc="-5" dirty="0" smtClean="0">
              <a:solidFill>
                <a:srgbClr val="C00000"/>
              </a:solidFill>
              <a:latin typeface="Times New Roman" pitchFamily="18" charset="0"/>
              <a:cs typeface="Times New Roman" pitchFamily="18" charset="0"/>
            </a:rPr>
            <a:t>LEARNER</a:t>
          </a:r>
          <a:endParaRPr lang="en-IN" sz="1400" dirty="0">
            <a:solidFill>
              <a:srgbClr val="521AB6"/>
            </a:solidFill>
            <a:latin typeface="Times New Roman" pitchFamily="18" charset="0"/>
            <a:cs typeface="Times New Roman" pitchFamily="18" charset="0"/>
          </a:endParaRPr>
        </a:p>
      </dgm:t>
    </dgm:pt>
    <dgm:pt modelId="{FD8F2C3C-7237-47E0-8058-C2DDAC123DCA}" type="parTrans" cxnId="{6843DC6C-D6A8-41C3-8CCF-F72B94DB307F}">
      <dgm:prSet/>
      <dgm:spPr/>
      <dgm:t>
        <a:bodyPr/>
        <a:lstStyle/>
        <a:p>
          <a:endParaRPr lang="en-IN"/>
        </a:p>
      </dgm:t>
    </dgm:pt>
    <dgm:pt modelId="{DC3B6A5C-6AED-4953-A7F7-7FAEBCB978D4}" type="sibTrans" cxnId="{6843DC6C-D6A8-41C3-8CCF-F72B94DB307F}">
      <dgm:prSet/>
      <dgm:spPr/>
      <dgm:t>
        <a:bodyPr/>
        <a:lstStyle/>
        <a:p>
          <a:endParaRPr lang="en-IN"/>
        </a:p>
      </dgm:t>
    </dgm:pt>
    <dgm:pt modelId="{BC4C4A1D-6C22-486D-92C9-EFE8B4E38204}" type="pres">
      <dgm:prSet presAssocID="{6D1D9AD5-E8C0-420F-A8B8-ACA84D25DED8}" presName="linearFlow" presStyleCnt="0">
        <dgm:presLayoutVars>
          <dgm:dir/>
          <dgm:animLvl val="lvl"/>
          <dgm:resizeHandles val="exact"/>
        </dgm:presLayoutVars>
      </dgm:prSet>
      <dgm:spPr/>
      <dgm:t>
        <a:bodyPr/>
        <a:lstStyle/>
        <a:p>
          <a:endParaRPr lang="en-IN"/>
        </a:p>
      </dgm:t>
    </dgm:pt>
    <dgm:pt modelId="{3286ACFD-B0AF-4FFE-9EC9-B29142046DB0}" type="pres">
      <dgm:prSet presAssocID="{8F2FFCF9-3A62-4AEE-9773-70A085ED10CF}" presName="composite" presStyleCnt="0"/>
      <dgm:spPr/>
    </dgm:pt>
    <dgm:pt modelId="{594A678F-A4A7-49EA-AACF-834B26FAD5FF}" type="pres">
      <dgm:prSet presAssocID="{8F2FFCF9-3A62-4AEE-9773-70A085ED10CF}" presName="parentText" presStyleLbl="alignNode1" presStyleIdx="0" presStyleCnt="1">
        <dgm:presLayoutVars>
          <dgm:chMax val="1"/>
          <dgm:bulletEnabled val="1"/>
        </dgm:presLayoutVars>
      </dgm:prSet>
      <dgm:spPr/>
      <dgm:t>
        <a:bodyPr/>
        <a:lstStyle/>
        <a:p>
          <a:endParaRPr lang="en-IN"/>
        </a:p>
      </dgm:t>
    </dgm:pt>
    <dgm:pt modelId="{2F3E38A8-E9C3-4C42-9E9C-6279E94BA68D}" type="pres">
      <dgm:prSet presAssocID="{8F2FFCF9-3A62-4AEE-9773-70A085ED10CF}" presName="descendantText" presStyleLbl="alignAcc1" presStyleIdx="0" presStyleCnt="1" custLinFactNeighborY="-13986">
        <dgm:presLayoutVars>
          <dgm:bulletEnabled val="1"/>
        </dgm:presLayoutVars>
      </dgm:prSet>
      <dgm:spPr/>
      <dgm:t>
        <a:bodyPr/>
        <a:lstStyle/>
        <a:p>
          <a:endParaRPr lang="en-IN"/>
        </a:p>
      </dgm:t>
    </dgm:pt>
  </dgm:ptLst>
  <dgm:cxnLst>
    <dgm:cxn modelId="{199BAE9F-AF8B-48D8-BA4F-8381E6474DA2}" type="presOf" srcId="{8F2FFCF9-3A62-4AEE-9773-70A085ED10CF}" destId="{594A678F-A4A7-49EA-AACF-834B26FAD5FF}" srcOrd="0" destOrd="0" presId="urn:microsoft.com/office/officeart/2005/8/layout/chevron2"/>
    <dgm:cxn modelId="{6843DC6C-D6A8-41C3-8CCF-F72B94DB307F}" srcId="{8F2FFCF9-3A62-4AEE-9773-70A085ED10CF}" destId="{F28E2211-2E58-4AD0-8160-30967AD9D32F}" srcOrd="0" destOrd="0" parTransId="{FD8F2C3C-7237-47E0-8058-C2DDAC123DCA}" sibTransId="{DC3B6A5C-6AED-4953-A7F7-7FAEBCB978D4}"/>
    <dgm:cxn modelId="{3A21B960-4E81-4347-8767-CA760E481133}" type="presOf" srcId="{6D1D9AD5-E8C0-420F-A8B8-ACA84D25DED8}" destId="{BC4C4A1D-6C22-486D-92C9-EFE8B4E38204}" srcOrd="0" destOrd="0" presId="urn:microsoft.com/office/officeart/2005/8/layout/chevron2"/>
    <dgm:cxn modelId="{32A3FD5B-9600-4FBE-8113-3054B2FE8034}" type="presOf" srcId="{F28E2211-2E58-4AD0-8160-30967AD9D32F}" destId="{2F3E38A8-E9C3-4C42-9E9C-6279E94BA68D}" srcOrd="0" destOrd="0" presId="urn:microsoft.com/office/officeart/2005/8/layout/chevron2"/>
    <dgm:cxn modelId="{9A2E0D68-2E09-4565-8EE7-C5E88F08124D}" srcId="{6D1D9AD5-E8C0-420F-A8B8-ACA84D25DED8}" destId="{8F2FFCF9-3A62-4AEE-9773-70A085ED10CF}" srcOrd="0" destOrd="0" parTransId="{08A1FFF9-FC93-420C-BC1D-350E44804EEB}" sibTransId="{3F7F8372-677B-45C4-BE44-0D0FD92FF35D}"/>
    <dgm:cxn modelId="{1BEEF967-077C-4292-BB7D-D1D9BFF40A59}" type="presParOf" srcId="{BC4C4A1D-6C22-486D-92C9-EFE8B4E38204}" destId="{3286ACFD-B0AF-4FFE-9EC9-B29142046DB0}" srcOrd="0" destOrd="0" presId="urn:microsoft.com/office/officeart/2005/8/layout/chevron2"/>
    <dgm:cxn modelId="{8C6463BE-E483-4C7D-87E6-9DBA4F2DF05C}" type="presParOf" srcId="{3286ACFD-B0AF-4FFE-9EC9-B29142046DB0}" destId="{594A678F-A4A7-49EA-AACF-834B26FAD5FF}" srcOrd="0" destOrd="0" presId="urn:microsoft.com/office/officeart/2005/8/layout/chevron2"/>
    <dgm:cxn modelId="{DF96D8BE-DD2D-439C-928D-148E487F74FF}" type="presParOf" srcId="{3286ACFD-B0AF-4FFE-9EC9-B29142046DB0}" destId="{2F3E38A8-E9C3-4C42-9E9C-6279E94BA68D}" srcOrd="1" destOrd="0" presId="urn:microsoft.com/office/officeart/2005/8/layout/chevron2"/>
  </dgm:cxnLst>
  <dgm:bg/>
  <dgm:whole>
    <a:ln>
      <a:solidFill>
        <a:schemeClr val="bg1"/>
      </a:solidFill>
    </a:ln>
  </dgm:whole>
  <dgm:extLst>
    <a:ext uri="http://schemas.microsoft.com/office/drawing/2008/diagram">
      <dsp:dataModelExt xmlns:dsp="http://schemas.microsoft.com/office/drawing/2008/diagram" xmlns="" relId="rId1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C9DBAA9-2C36-4A0A-85FD-B68EFCDB7AAD}" type="doc">
      <dgm:prSet loTypeId="urn:microsoft.com/office/officeart/2005/8/layout/pyramid1" loCatId="pyramid" qsTypeId="urn:microsoft.com/office/officeart/2005/8/quickstyle/simple1" qsCatId="simple" csTypeId="urn:microsoft.com/office/officeart/2005/8/colors/accent1_2" csCatId="accent1" phldr="1"/>
      <dgm:spPr/>
    </dgm:pt>
    <dgm:pt modelId="{DB8783CB-F0E9-4831-AAAF-50A68721BB71}">
      <dgm:prSet phldrT="[Text]" custT="1"/>
      <dgm:spPr/>
      <dgm:t>
        <a:bodyPr/>
        <a:lstStyle/>
        <a:p>
          <a:r>
            <a:rPr lang="en-IN" sz="2800" b="1" dirty="0" smtClean="0">
              <a:solidFill>
                <a:schemeClr val="bg1"/>
              </a:solidFill>
              <a:latin typeface="Times New Roman" pitchFamily="18" charset="0"/>
              <a:cs typeface="Times New Roman" pitchFamily="18" charset="0"/>
            </a:rPr>
            <a:t>SWAYAM</a:t>
          </a:r>
          <a:endParaRPr lang="en-IN" sz="2800" b="1" dirty="0">
            <a:solidFill>
              <a:schemeClr val="bg1"/>
            </a:solidFill>
            <a:latin typeface="Times New Roman" pitchFamily="18" charset="0"/>
            <a:cs typeface="Times New Roman" pitchFamily="18" charset="0"/>
          </a:endParaRPr>
        </a:p>
      </dgm:t>
    </dgm:pt>
    <dgm:pt modelId="{ED58C8D5-86EE-4395-8F3E-CD9ED029589D}" type="parTrans" cxnId="{BB88342F-7A07-4B3C-971E-ED10F7CBB1C8}">
      <dgm:prSet/>
      <dgm:spPr/>
      <dgm:t>
        <a:bodyPr/>
        <a:lstStyle/>
        <a:p>
          <a:endParaRPr lang="en-IN"/>
        </a:p>
      </dgm:t>
    </dgm:pt>
    <dgm:pt modelId="{89A7AF47-09E8-4364-BDF0-A08D2D0473D8}" type="sibTrans" cxnId="{BB88342F-7A07-4B3C-971E-ED10F7CBB1C8}">
      <dgm:prSet/>
      <dgm:spPr/>
      <dgm:t>
        <a:bodyPr/>
        <a:lstStyle/>
        <a:p>
          <a:endParaRPr lang="en-IN"/>
        </a:p>
      </dgm:t>
    </dgm:pt>
    <dgm:pt modelId="{B46AA8C2-02CA-47D3-9454-FFFF569A5B0E}" type="pres">
      <dgm:prSet presAssocID="{3C9DBAA9-2C36-4A0A-85FD-B68EFCDB7AAD}" presName="Name0" presStyleCnt="0">
        <dgm:presLayoutVars>
          <dgm:dir/>
          <dgm:animLvl val="lvl"/>
          <dgm:resizeHandles val="exact"/>
        </dgm:presLayoutVars>
      </dgm:prSet>
      <dgm:spPr/>
    </dgm:pt>
    <dgm:pt modelId="{484BE26D-79FB-4246-A68D-E9A0AF5CE7B2}" type="pres">
      <dgm:prSet presAssocID="{DB8783CB-F0E9-4831-AAAF-50A68721BB71}" presName="Name8" presStyleCnt="0"/>
      <dgm:spPr/>
    </dgm:pt>
    <dgm:pt modelId="{E021F6B7-8B1E-44A2-A18B-AB300D8D8C4F}" type="pres">
      <dgm:prSet presAssocID="{DB8783CB-F0E9-4831-AAAF-50A68721BB71}" presName="level" presStyleLbl="node1" presStyleIdx="0" presStyleCnt="1">
        <dgm:presLayoutVars>
          <dgm:chMax val="1"/>
          <dgm:bulletEnabled val="1"/>
        </dgm:presLayoutVars>
      </dgm:prSet>
      <dgm:spPr/>
      <dgm:t>
        <a:bodyPr/>
        <a:lstStyle/>
        <a:p>
          <a:endParaRPr lang="en-IN"/>
        </a:p>
      </dgm:t>
    </dgm:pt>
    <dgm:pt modelId="{0FE2E373-B925-4C5E-ADAF-D9A5FA0135E7}" type="pres">
      <dgm:prSet presAssocID="{DB8783CB-F0E9-4831-AAAF-50A68721BB71}" presName="levelTx" presStyleLbl="revTx" presStyleIdx="0" presStyleCnt="0">
        <dgm:presLayoutVars>
          <dgm:chMax val="1"/>
          <dgm:bulletEnabled val="1"/>
        </dgm:presLayoutVars>
      </dgm:prSet>
      <dgm:spPr/>
      <dgm:t>
        <a:bodyPr/>
        <a:lstStyle/>
        <a:p>
          <a:endParaRPr lang="en-IN"/>
        </a:p>
      </dgm:t>
    </dgm:pt>
  </dgm:ptLst>
  <dgm:cxnLst>
    <dgm:cxn modelId="{BB88342F-7A07-4B3C-971E-ED10F7CBB1C8}" srcId="{3C9DBAA9-2C36-4A0A-85FD-B68EFCDB7AAD}" destId="{DB8783CB-F0E9-4831-AAAF-50A68721BB71}" srcOrd="0" destOrd="0" parTransId="{ED58C8D5-86EE-4395-8F3E-CD9ED029589D}" sibTransId="{89A7AF47-09E8-4364-BDF0-A08D2D0473D8}"/>
    <dgm:cxn modelId="{39A6750F-3C6F-41C5-BB72-94D7F4718B6E}" type="presOf" srcId="{DB8783CB-F0E9-4831-AAAF-50A68721BB71}" destId="{E021F6B7-8B1E-44A2-A18B-AB300D8D8C4F}" srcOrd="0" destOrd="0" presId="urn:microsoft.com/office/officeart/2005/8/layout/pyramid1"/>
    <dgm:cxn modelId="{5A2F0100-0F99-4473-A34B-8B7A8E8C82B7}" type="presOf" srcId="{DB8783CB-F0E9-4831-AAAF-50A68721BB71}" destId="{0FE2E373-B925-4C5E-ADAF-D9A5FA0135E7}" srcOrd="1" destOrd="0" presId="urn:microsoft.com/office/officeart/2005/8/layout/pyramid1"/>
    <dgm:cxn modelId="{3E9B1BAA-C1DB-4CBC-AECD-3B0CA147DF3A}" type="presOf" srcId="{3C9DBAA9-2C36-4A0A-85FD-B68EFCDB7AAD}" destId="{B46AA8C2-02CA-47D3-9454-FFFF569A5B0E}" srcOrd="0" destOrd="0" presId="urn:microsoft.com/office/officeart/2005/8/layout/pyramid1"/>
    <dgm:cxn modelId="{E06DBB41-1A65-4E2E-B35C-CD2FBAB5E35C}" type="presParOf" srcId="{B46AA8C2-02CA-47D3-9454-FFFF569A5B0E}" destId="{484BE26D-79FB-4246-A68D-E9A0AF5CE7B2}" srcOrd="0" destOrd="0" presId="urn:microsoft.com/office/officeart/2005/8/layout/pyramid1"/>
    <dgm:cxn modelId="{B03DF49C-6AA8-4500-A09A-B47765103DE2}" type="presParOf" srcId="{484BE26D-79FB-4246-A68D-E9A0AF5CE7B2}" destId="{E021F6B7-8B1E-44A2-A18B-AB300D8D8C4F}" srcOrd="0" destOrd="0" presId="urn:microsoft.com/office/officeart/2005/8/layout/pyramid1"/>
    <dgm:cxn modelId="{F71694D7-D6F7-4E5A-89F0-F10FB842997B}" type="presParOf" srcId="{484BE26D-79FB-4246-A68D-E9A0AF5CE7B2}" destId="{0FE2E373-B925-4C5E-ADAF-D9A5FA0135E7}" srcOrd="1" destOrd="0" presId="urn:microsoft.com/office/officeart/2005/8/layout/pyramid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CCC3956-5F80-4108-B449-D46B4AB94375}" type="doc">
      <dgm:prSet loTypeId="urn:microsoft.com/office/officeart/2005/8/layout/vList6" loCatId="list" qsTypeId="urn:microsoft.com/office/officeart/2005/8/quickstyle/simple1" qsCatId="simple" csTypeId="urn:microsoft.com/office/officeart/2005/8/colors/accent1_2" csCatId="accent1" phldr="1"/>
      <dgm:spPr/>
      <dgm:t>
        <a:bodyPr/>
        <a:lstStyle/>
        <a:p>
          <a:endParaRPr lang="en-IN"/>
        </a:p>
      </dgm:t>
    </dgm:pt>
    <dgm:pt modelId="{7F4E3A59-FFD4-464C-89D5-8E0426002778}">
      <dgm:prSet phldrT="[Text]" custT="1">
        <dgm:style>
          <a:lnRef idx="1">
            <a:schemeClr val="accent2"/>
          </a:lnRef>
          <a:fillRef idx="2">
            <a:schemeClr val="accent2"/>
          </a:fillRef>
          <a:effectRef idx="1">
            <a:schemeClr val="accent2"/>
          </a:effectRef>
          <a:fontRef idx="minor">
            <a:schemeClr val="dk1"/>
          </a:fontRef>
        </dgm:style>
      </dgm:prSet>
      <dgm:spPr/>
      <dgm:t>
        <a:bodyPr/>
        <a:lstStyle/>
        <a:p>
          <a:r>
            <a:rPr lang="en-GB" sz="1400" dirty="0" smtClean="0">
              <a:solidFill>
                <a:srgbClr val="C00000"/>
              </a:solidFill>
              <a:latin typeface="Times New Roman" pitchFamily="18" charset="0"/>
              <a:cs typeface="Times New Roman" pitchFamily="18" charset="0"/>
            </a:rPr>
            <a:t>(All India Council for Technical Education)</a:t>
          </a:r>
          <a:endParaRPr lang="en-IN" sz="1400" dirty="0">
            <a:solidFill>
              <a:srgbClr val="C00000"/>
            </a:solidFill>
            <a:latin typeface="Times New Roman" pitchFamily="18" charset="0"/>
            <a:cs typeface="Times New Roman" pitchFamily="18" charset="0"/>
          </a:endParaRPr>
        </a:p>
      </dgm:t>
    </dgm:pt>
    <dgm:pt modelId="{022F4C20-2C4F-47ED-8C20-05C745AEDE88}" type="parTrans" cxnId="{5EB27ECA-F505-40DD-BF2E-7FD2FA66EC7A}">
      <dgm:prSet/>
      <dgm:spPr/>
      <dgm:t>
        <a:bodyPr/>
        <a:lstStyle/>
        <a:p>
          <a:endParaRPr lang="en-IN" sz="1400">
            <a:latin typeface="Times New Roman" pitchFamily="18" charset="0"/>
            <a:cs typeface="Times New Roman" pitchFamily="18" charset="0"/>
          </a:endParaRPr>
        </a:p>
      </dgm:t>
    </dgm:pt>
    <dgm:pt modelId="{DA637117-BDE6-4979-9846-FEC8FD5533AB}" type="sibTrans" cxnId="{5EB27ECA-F505-40DD-BF2E-7FD2FA66EC7A}">
      <dgm:prSet/>
      <dgm:spPr/>
      <dgm:t>
        <a:bodyPr/>
        <a:lstStyle/>
        <a:p>
          <a:endParaRPr lang="en-IN" sz="1400">
            <a:latin typeface="Times New Roman" pitchFamily="18" charset="0"/>
            <a:cs typeface="Times New Roman" pitchFamily="18" charset="0"/>
          </a:endParaRPr>
        </a:p>
      </dgm:t>
    </dgm:pt>
    <dgm:pt modelId="{315FA103-D298-4744-B98F-92BB116BCC72}">
      <dgm:prSet phldrT="[Text]" custT="1">
        <dgm:style>
          <a:lnRef idx="1">
            <a:schemeClr val="accent1"/>
          </a:lnRef>
          <a:fillRef idx="3">
            <a:schemeClr val="accent1"/>
          </a:fillRef>
          <a:effectRef idx="2">
            <a:schemeClr val="accent1"/>
          </a:effectRef>
          <a:fontRef idx="minor">
            <a:schemeClr val="lt1"/>
          </a:fontRef>
        </dgm:style>
      </dgm:prSet>
      <dgm:spPr/>
      <dgm:t>
        <a:bodyPr/>
        <a:lstStyle/>
        <a:p>
          <a:r>
            <a:rPr lang="en-IN" sz="1400" dirty="0" smtClean="0">
              <a:latin typeface="Times New Roman" pitchFamily="18" charset="0"/>
              <a:cs typeface="Times New Roman" pitchFamily="18" charset="0"/>
            </a:rPr>
            <a:t>NITTTR</a:t>
          </a:r>
          <a:endParaRPr lang="en-IN" sz="1400" dirty="0">
            <a:latin typeface="Times New Roman" pitchFamily="18" charset="0"/>
            <a:cs typeface="Times New Roman" pitchFamily="18" charset="0"/>
          </a:endParaRPr>
        </a:p>
      </dgm:t>
    </dgm:pt>
    <dgm:pt modelId="{0D5BB445-7F2D-4FAD-8D44-047E843B3712}" type="parTrans" cxnId="{D7AB5400-7A78-4509-8B5F-2158AD36612C}">
      <dgm:prSet/>
      <dgm:spPr/>
      <dgm:t>
        <a:bodyPr/>
        <a:lstStyle/>
        <a:p>
          <a:endParaRPr lang="en-IN" sz="1400">
            <a:latin typeface="Times New Roman" pitchFamily="18" charset="0"/>
            <a:cs typeface="Times New Roman" pitchFamily="18" charset="0"/>
          </a:endParaRPr>
        </a:p>
      </dgm:t>
    </dgm:pt>
    <dgm:pt modelId="{A493BCF6-6443-41F0-9A07-AD90FFD71EF5}" type="sibTrans" cxnId="{D7AB5400-7A78-4509-8B5F-2158AD36612C}">
      <dgm:prSet/>
      <dgm:spPr/>
      <dgm:t>
        <a:bodyPr/>
        <a:lstStyle/>
        <a:p>
          <a:endParaRPr lang="en-IN" sz="1400">
            <a:latin typeface="Times New Roman" pitchFamily="18" charset="0"/>
            <a:cs typeface="Times New Roman" pitchFamily="18" charset="0"/>
          </a:endParaRPr>
        </a:p>
      </dgm:t>
    </dgm:pt>
    <dgm:pt modelId="{83C5ED6B-0B20-4B7A-8A28-6ACA9C32494B}">
      <dgm:prSet phldrT="[Text]" custT="1">
        <dgm:style>
          <a:lnRef idx="1">
            <a:schemeClr val="accent2"/>
          </a:lnRef>
          <a:fillRef idx="2">
            <a:schemeClr val="accent2"/>
          </a:fillRef>
          <a:effectRef idx="1">
            <a:schemeClr val="accent2"/>
          </a:effectRef>
          <a:fontRef idx="minor">
            <a:schemeClr val="dk1"/>
          </a:fontRef>
        </dgm:style>
      </dgm:prSet>
      <dgm:spPr/>
      <dgm:t>
        <a:bodyPr/>
        <a:lstStyle/>
        <a:p>
          <a:r>
            <a:rPr lang="en-GB" sz="1400" dirty="0" smtClean="0">
              <a:solidFill>
                <a:srgbClr val="C00000"/>
              </a:solidFill>
              <a:latin typeface="Times New Roman" pitchFamily="18" charset="0"/>
              <a:cs typeface="Times New Roman" pitchFamily="18" charset="0"/>
            </a:rPr>
            <a:t>(National Institute of Technical Teachers Training and Research) </a:t>
          </a:r>
          <a:endParaRPr lang="en-IN" sz="1400" dirty="0">
            <a:solidFill>
              <a:srgbClr val="C00000"/>
            </a:solidFill>
            <a:latin typeface="Times New Roman" pitchFamily="18" charset="0"/>
            <a:cs typeface="Times New Roman" pitchFamily="18" charset="0"/>
          </a:endParaRPr>
        </a:p>
      </dgm:t>
    </dgm:pt>
    <dgm:pt modelId="{4F76D5EB-8C06-4B23-8B5C-F51F324B4EAC}" type="parTrans" cxnId="{6A2FD9EE-F69D-4070-A8BC-26AAFAFEC143}">
      <dgm:prSet/>
      <dgm:spPr/>
      <dgm:t>
        <a:bodyPr/>
        <a:lstStyle/>
        <a:p>
          <a:endParaRPr lang="en-IN" sz="1400">
            <a:latin typeface="Times New Roman" pitchFamily="18" charset="0"/>
            <a:cs typeface="Times New Roman" pitchFamily="18" charset="0"/>
          </a:endParaRPr>
        </a:p>
      </dgm:t>
    </dgm:pt>
    <dgm:pt modelId="{6BEDAAA3-0EF5-42D0-BB55-D44A017C5636}" type="sibTrans" cxnId="{6A2FD9EE-F69D-4070-A8BC-26AAFAFEC143}">
      <dgm:prSet/>
      <dgm:spPr/>
      <dgm:t>
        <a:bodyPr/>
        <a:lstStyle/>
        <a:p>
          <a:endParaRPr lang="en-IN" sz="1400">
            <a:latin typeface="Times New Roman" pitchFamily="18" charset="0"/>
            <a:cs typeface="Times New Roman" pitchFamily="18" charset="0"/>
          </a:endParaRPr>
        </a:p>
      </dgm:t>
    </dgm:pt>
    <dgm:pt modelId="{43B6B646-9B20-4EF2-AEDF-DC94F1C80285}">
      <dgm:prSet phldrT="[Text]" custT="1">
        <dgm:style>
          <a:lnRef idx="1">
            <a:schemeClr val="accent1"/>
          </a:lnRef>
          <a:fillRef idx="3">
            <a:schemeClr val="accent1"/>
          </a:fillRef>
          <a:effectRef idx="2">
            <a:schemeClr val="accent1"/>
          </a:effectRef>
          <a:fontRef idx="minor">
            <a:schemeClr val="lt1"/>
          </a:fontRef>
        </dgm:style>
      </dgm:prSet>
      <dgm:spPr/>
      <dgm:t>
        <a:bodyPr/>
        <a:lstStyle/>
        <a:p>
          <a:r>
            <a:rPr lang="en-IN" sz="1400" dirty="0" smtClean="0">
              <a:latin typeface="Times New Roman" pitchFamily="18" charset="0"/>
              <a:cs typeface="Times New Roman" pitchFamily="18" charset="0"/>
            </a:rPr>
            <a:t>NPTEL</a:t>
          </a:r>
          <a:endParaRPr lang="en-IN" sz="1400" dirty="0">
            <a:latin typeface="Times New Roman" pitchFamily="18" charset="0"/>
            <a:cs typeface="Times New Roman" pitchFamily="18" charset="0"/>
          </a:endParaRPr>
        </a:p>
      </dgm:t>
    </dgm:pt>
    <dgm:pt modelId="{C0E780E1-A980-4416-9E9C-50328D0FEA3A}" type="parTrans" cxnId="{E0CDBF38-803F-4267-9971-AF7A1755F337}">
      <dgm:prSet/>
      <dgm:spPr/>
      <dgm:t>
        <a:bodyPr/>
        <a:lstStyle/>
        <a:p>
          <a:endParaRPr lang="en-IN" sz="1400">
            <a:latin typeface="Times New Roman" pitchFamily="18" charset="0"/>
            <a:cs typeface="Times New Roman" pitchFamily="18" charset="0"/>
          </a:endParaRPr>
        </a:p>
      </dgm:t>
    </dgm:pt>
    <dgm:pt modelId="{1E8D6D8E-172E-4361-9D39-6E70E96AB8D5}" type="sibTrans" cxnId="{E0CDBF38-803F-4267-9971-AF7A1755F337}">
      <dgm:prSet/>
      <dgm:spPr/>
      <dgm:t>
        <a:bodyPr/>
        <a:lstStyle/>
        <a:p>
          <a:endParaRPr lang="en-IN" sz="1400">
            <a:latin typeface="Times New Roman" pitchFamily="18" charset="0"/>
            <a:cs typeface="Times New Roman" pitchFamily="18" charset="0"/>
          </a:endParaRPr>
        </a:p>
      </dgm:t>
    </dgm:pt>
    <dgm:pt modelId="{C67A2648-D8B1-48A8-936D-1046B67D9D57}">
      <dgm:prSet phldrT="[Text]" custT="1">
        <dgm:style>
          <a:lnRef idx="1">
            <a:schemeClr val="accent1"/>
          </a:lnRef>
          <a:fillRef idx="3">
            <a:schemeClr val="accent1"/>
          </a:fillRef>
          <a:effectRef idx="2">
            <a:schemeClr val="accent1"/>
          </a:effectRef>
          <a:fontRef idx="minor">
            <a:schemeClr val="lt1"/>
          </a:fontRef>
        </dgm:style>
      </dgm:prSet>
      <dgm:spPr/>
      <dgm:t>
        <a:bodyPr/>
        <a:lstStyle/>
        <a:p>
          <a:r>
            <a:rPr lang="en-IN" sz="1400" dirty="0" smtClean="0">
              <a:latin typeface="Times New Roman" pitchFamily="18" charset="0"/>
              <a:cs typeface="Times New Roman" pitchFamily="18" charset="0"/>
            </a:rPr>
            <a:t>UGC</a:t>
          </a:r>
          <a:endParaRPr lang="en-IN" sz="1400" dirty="0">
            <a:latin typeface="Times New Roman" pitchFamily="18" charset="0"/>
            <a:cs typeface="Times New Roman" pitchFamily="18" charset="0"/>
          </a:endParaRPr>
        </a:p>
      </dgm:t>
    </dgm:pt>
    <dgm:pt modelId="{07A8A216-D13D-4AE1-BBE4-6F9BE098735F}" type="parTrans" cxnId="{706CC211-2F86-4D06-B14D-FDE5BC4A3BA3}">
      <dgm:prSet/>
      <dgm:spPr/>
      <dgm:t>
        <a:bodyPr/>
        <a:lstStyle/>
        <a:p>
          <a:endParaRPr lang="en-IN" sz="1400">
            <a:latin typeface="Times New Roman" pitchFamily="18" charset="0"/>
            <a:cs typeface="Times New Roman" pitchFamily="18" charset="0"/>
          </a:endParaRPr>
        </a:p>
      </dgm:t>
    </dgm:pt>
    <dgm:pt modelId="{4455CBFC-7BA7-4235-8A0B-9093ADE15BA5}" type="sibTrans" cxnId="{706CC211-2F86-4D06-B14D-FDE5BC4A3BA3}">
      <dgm:prSet/>
      <dgm:spPr/>
      <dgm:t>
        <a:bodyPr/>
        <a:lstStyle/>
        <a:p>
          <a:endParaRPr lang="en-IN" sz="1400">
            <a:latin typeface="Times New Roman" pitchFamily="18" charset="0"/>
            <a:cs typeface="Times New Roman" pitchFamily="18" charset="0"/>
          </a:endParaRPr>
        </a:p>
      </dgm:t>
    </dgm:pt>
    <dgm:pt modelId="{779B68CC-E0FC-431A-A506-AB79F365CDD6}">
      <dgm:prSet phldrT="[Text]" custT="1">
        <dgm:style>
          <a:lnRef idx="1">
            <a:schemeClr val="accent1"/>
          </a:lnRef>
          <a:fillRef idx="3">
            <a:schemeClr val="accent1"/>
          </a:fillRef>
          <a:effectRef idx="2">
            <a:schemeClr val="accent1"/>
          </a:effectRef>
          <a:fontRef idx="minor">
            <a:schemeClr val="lt1"/>
          </a:fontRef>
        </dgm:style>
      </dgm:prSet>
      <dgm:spPr/>
      <dgm:t>
        <a:bodyPr/>
        <a:lstStyle/>
        <a:p>
          <a:r>
            <a:rPr lang="en-IN" sz="1400" dirty="0" smtClean="0">
              <a:latin typeface="Times New Roman" pitchFamily="18" charset="0"/>
              <a:cs typeface="Times New Roman" pitchFamily="18" charset="0"/>
            </a:rPr>
            <a:t>CEC</a:t>
          </a:r>
          <a:endParaRPr lang="en-IN" sz="1400" dirty="0">
            <a:latin typeface="Times New Roman" pitchFamily="18" charset="0"/>
            <a:cs typeface="Times New Roman" pitchFamily="18" charset="0"/>
          </a:endParaRPr>
        </a:p>
      </dgm:t>
    </dgm:pt>
    <dgm:pt modelId="{70C1F66A-A9E3-4E7E-BBCE-516C8B52E7BF}" type="parTrans" cxnId="{C3C0038B-FF11-450F-8428-F8E5D70548B4}">
      <dgm:prSet/>
      <dgm:spPr/>
      <dgm:t>
        <a:bodyPr/>
        <a:lstStyle/>
        <a:p>
          <a:endParaRPr lang="en-IN" sz="1400">
            <a:latin typeface="Times New Roman" pitchFamily="18" charset="0"/>
            <a:cs typeface="Times New Roman" pitchFamily="18" charset="0"/>
          </a:endParaRPr>
        </a:p>
      </dgm:t>
    </dgm:pt>
    <dgm:pt modelId="{B3BF35E7-5B2D-4DFC-A1DE-49A65CA3D246}" type="sibTrans" cxnId="{C3C0038B-FF11-450F-8428-F8E5D70548B4}">
      <dgm:prSet/>
      <dgm:spPr/>
      <dgm:t>
        <a:bodyPr/>
        <a:lstStyle/>
        <a:p>
          <a:endParaRPr lang="en-IN" sz="1400">
            <a:latin typeface="Times New Roman" pitchFamily="18" charset="0"/>
            <a:cs typeface="Times New Roman" pitchFamily="18" charset="0"/>
          </a:endParaRPr>
        </a:p>
      </dgm:t>
    </dgm:pt>
    <dgm:pt modelId="{6EA23755-CA98-401E-A182-A94FF05185B2}">
      <dgm:prSet phldrT="[Text]" custT="1">
        <dgm:style>
          <a:lnRef idx="1">
            <a:schemeClr val="accent1"/>
          </a:lnRef>
          <a:fillRef idx="3">
            <a:schemeClr val="accent1"/>
          </a:fillRef>
          <a:effectRef idx="2">
            <a:schemeClr val="accent1"/>
          </a:effectRef>
          <a:fontRef idx="minor">
            <a:schemeClr val="lt1"/>
          </a:fontRef>
        </dgm:style>
      </dgm:prSet>
      <dgm:spPr/>
      <dgm:t>
        <a:bodyPr/>
        <a:lstStyle/>
        <a:p>
          <a:r>
            <a:rPr lang="en-IN" sz="1400" dirty="0" smtClean="0">
              <a:latin typeface="Times New Roman" pitchFamily="18" charset="0"/>
              <a:cs typeface="Times New Roman" pitchFamily="18" charset="0"/>
            </a:rPr>
            <a:t>NCERT</a:t>
          </a:r>
          <a:endParaRPr lang="en-IN" sz="1400" dirty="0">
            <a:latin typeface="Times New Roman" pitchFamily="18" charset="0"/>
            <a:cs typeface="Times New Roman" pitchFamily="18" charset="0"/>
          </a:endParaRPr>
        </a:p>
      </dgm:t>
    </dgm:pt>
    <dgm:pt modelId="{BC80124F-DA84-46E6-A559-F0A27896C876}" type="parTrans" cxnId="{0ED87340-991D-4E00-9043-E1DDA3805E81}">
      <dgm:prSet/>
      <dgm:spPr/>
      <dgm:t>
        <a:bodyPr/>
        <a:lstStyle/>
        <a:p>
          <a:endParaRPr lang="en-IN" sz="1400">
            <a:latin typeface="Times New Roman" pitchFamily="18" charset="0"/>
            <a:cs typeface="Times New Roman" pitchFamily="18" charset="0"/>
          </a:endParaRPr>
        </a:p>
      </dgm:t>
    </dgm:pt>
    <dgm:pt modelId="{58B7B4C0-A343-4F0D-99C3-A9C8E6803F04}" type="sibTrans" cxnId="{0ED87340-991D-4E00-9043-E1DDA3805E81}">
      <dgm:prSet/>
      <dgm:spPr/>
      <dgm:t>
        <a:bodyPr/>
        <a:lstStyle/>
        <a:p>
          <a:endParaRPr lang="en-IN" sz="1400">
            <a:latin typeface="Times New Roman" pitchFamily="18" charset="0"/>
            <a:cs typeface="Times New Roman" pitchFamily="18" charset="0"/>
          </a:endParaRPr>
        </a:p>
      </dgm:t>
    </dgm:pt>
    <dgm:pt modelId="{61A06CBC-E560-4CB9-BC36-867C5BF8108F}">
      <dgm:prSet phldrT="[Text]" custT="1">
        <dgm:style>
          <a:lnRef idx="1">
            <a:schemeClr val="accent1"/>
          </a:lnRef>
          <a:fillRef idx="3">
            <a:schemeClr val="accent1"/>
          </a:fillRef>
          <a:effectRef idx="2">
            <a:schemeClr val="accent1"/>
          </a:effectRef>
          <a:fontRef idx="minor">
            <a:schemeClr val="lt1"/>
          </a:fontRef>
        </dgm:style>
      </dgm:prSet>
      <dgm:spPr/>
      <dgm:t>
        <a:bodyPr/>
        <a:lstStyle/>
        <a:p>
          <a:r>
            <a:rPr lang="en-IN" sz="1400" dirty="0" smtClean="0">
              <a:latin typeface="Times New Roman" pitchFamily="18" charset="0"/>
              <a:cs typeface="Times New Roman" pitchFamily="18" charset="0"/>
            </a:rPr>
            <a:t>NIOS</a:t>
          </a:r>
          <a:endParaRPr lang="en-IN" sz="1400" dirty="0">
            <a:latin typeface="Times New Roman" pitchFamily="18" charset="0"/>
            <a:cs typeface="Times New Roman" pitchFamily="18" charset="0"/>
          </a:endParaRPr>
        </a:p>
      </dgm:t>
    </dgm:pt>
    <dgm:pt modelId="{5C922770-29AB-40E7-B3B1-5ECE5FE1F56C}" type="parTrans" cxnId="{2BC27A12-1B9D-4319-B091-8B6B46B64A0F}">
      <dgm:prSet/>
      <dgm:spPr/>
      <dgm:t>
        <a:bodyPr/>
        <a:lstStyle/>
        <a:p>
          <a:endParaRPr lang="en-IN" sz="1400">
            <a:latin typeface="Times New Roman" pitchFamily="18" charset="0"/>
            <a:cs typeface="Times New Roman" pitchFamily="18" charset="0"/>
          </a:endParaRPr>
        </a:p>
      </dgm:t>
    </dgm:pt>
    <dgm:pt modelId="{69CDDB71-591D-482B-90F0-625A716324F0}" type="sibTrans" cxnId="{2BC27A12-1B9D-4319-B091-8B6B46B64A0F}">
      <dgm:prSet/>
      <dgm:spPr/>
      <dgm:t>
        <a:bodyPr/>
        <a:lstStyle/>
        <a:p>
          <a:endParaRPr lang="en-IN" sz="1400">
            <a:latin typeface="Times New Roman" pitchFamily="18" charset="0"/>
            <a:cs typeface="Times New Roman" pitchFamily="18" charset="0"/>
          </a:endParaRPr>
        </a:p>
      </dgm:t>
    </dgm:pt>
    <dgm:pt modelId="{D9B067D4-2A31-48D5-83CF-CDE32B178FE0}">
      <dgm:prSet phldrT="[Text]" custT="1">
        <dgm:style>
          <a:lnRef idx="1">
            <a:schemeClr val="accent1"/>
          </a:lnRef>
          <a:fillRef idx="3">
            <a:schemeClr val="accent1"/>
          </a:fillRef>
          <a:effectRef idx="2">
            <a:schemeClr val="accent1"/>
          </a:effectRef>
          <a:fontRef idx="minor">
            <a:schemeClr val="lt1"/>
          </a:fontRef>
        </dgm:style>
      </dgm:prSet>
      <dgm:spPr/>
      <dgm:t>
        <a:bodyPr/>
        <a:lstStyle/>
        <a:p>
          <a:r>
            <a:rPr lang="en-IN" sz="1400" dirty="0" smtClean="0">
              <a:latin typeface="Times New Roman" pitchFamily="18" charset="0"/>
              <a:cs typeface="Times New Roman" pitchFamily="18" charset="0"/>
            </a:rPr>
            <a:t>IGNOU</a:t>
          </a:r>
          <a:endParaRPr lang="en-IN" sz="1400" dirty="0">
            <a:latin typeface="Times New Roman" pitchFamily="18" charset="0"/>
            <a:cs typeface="Times New Roman" pitchFamily="18" charset="0"/>
          </a:endParaRPr>
        </a:p>
      </dgm:t>
    </dgm:pt>
    <dgm:pt modelId="{4F3D8B57-B025-4A9E-ABBF-20C8C643CA4A}" type="parTrans" cxnId="{4E01B1F9-704C-4E0D-BD89-B2453A3D06AD}">
      <dgm:prSet/>
      <dgm:spPr/>
      <dgm:t>
        <a:bodyPr/>
        <a:lstStyle/>
        <a:p>
          <a:endParaRPr lang="en-IN" sz="1400">
            <a:latin typeface="Times New Roman" pitchFamily="18" charset="0"/>
            <a:cs typeface="Times New Roman" pitchFamily="18" charset="0"/>
          </a:endParaRPr>
        </a:p>
      </dgm:t>
    </dgm:pt>
    <dgm:pt modelId="{B9569807-75CB-4165-80A5-CF95C7AE521D}" type="sibTrans" cxnId="{4E01B1F9-704C-4E0D-BD89-B2453A3D06AD}">
      <dgm:prSet/>
      <dgm:spPr/>
      <dgm:t>
        <a:bodyPr/>
        <a:lstStyle/>
        <a:p>
          <a:endParaRPr lang="en-IN" sz="1400">
            <a:latin typeface="Times New Roman" pitchFamily="18" charset="0"/>
            <a:cs typeface="Times New Roman" pitchFamily="18" charset="0"/>
          </a:endParaRPr>
        </a:p>
      </dgm:t>
    </dgm:pt>
    <dgm:pt modelId="{B61D8C1C-F231-4EA8-B3F2-845524B87D6E}">
      <dgm:prSet phldrT="[Text]" custT="1">
        <dgm:style>
          <a:lnRef idx="1">
            <a:schemeClr val="accent1"/>
          </a:lnRef>
          <a:fillRef idx="3">
            <a:schemeClr val="accent1"/>
          </a:fillRef>
          <a:effectRef idx="2">
            <a:schemeClr val="accent1"/>
          </a:effectRef>
          <a:fontRef idx="minor">
            <a:schemeClr val="lt1"/>
          </a:fontRef>
        </dgm:style>
      </dgm:prSet>
      <dgm:spPr/>
      <dgm:t>
        <a:bodyPr/>
        <a:lstStyle/>
        <a:p>
          <a:r>
            <a:rPr lang="en-IN" sz="1400" dirty="0" smtClean="0">
              <a:latin typeface="Times New Roman" pitchFamily="18" charset="0"/>
              <a:cs typeface="Times New Roman" pitchFamily="18" charset="0"/>
            </a:rPr>
            <a:t>IIMB</a:t>
          </a:r>
          <a:endParaRPr lang="en-IN" sz="1400" dirty="0">
            <a:latin typeface="Times New Roman" pitchFamily="18" charset="0"/>
            <a:cs typeface="Times New Roman" pitchFamily="18" charset="0"/>
          </a:endParaRPr>
        </a:p>
      </dgm:t>
    </dgm:pt>
    <dgm:pt modelId="{1D50C7D1-4CFD-4EB6-B9E6-C2C60941F75D}" type="parTrans" cxnId="{5A748000-9BA5-4C3C-8A03-A8402BC68266}">
      <dgm:prSet/>
      <dgm:spPr/>
      <dgm:t>
        <a:bodyPr/>
        <a:lstStyle/>
        <a:p>
          <a:endParaRPr lang="en-IN" sz="1400">
            <a:latin typeface="Times New Roman" pitchFamily="18" charset="0"/>
            <a:cs typeface="Times New Roman" pitchFamily="18" charset="0"/>
          </a:endParaRPr>
        </a:p>
      </dgm:t>
    </dgm:pt>
    <dgm:pt modelId="{95DCAB0F-4B37-4A65-88B9-0DF34ED9E6FA}" type="sibTrans" cxnId="{5A748000-9BA5-4C3C-8A03-A8402BC68266}">
      <dgm:prSet/>
      <dgm:spPr/>
      <dgm:t>
        <a:bodyPr/>
        <a:lstStyle/>
        <a:p>
          <a:endParaRPr lang="en-IN" sz="1400">
            <a:latin typeface="Times New Roman" pitchFamily="18" charset="0"/>
            <a:cs typeface="Times New Roman" pitchFamily="18" charset="0"/>
          </a:endParaRPr>
        </a:p>
      </dgm:t>
    </dgm:pt>
    <dgm:pt modelId="{C8D9EA67-63D0-47C4-88E7-C3A968773F86}">
      <dgm:prSet phldrT="[Text]" custT="1">
        <dgm:style>
          <a:lnRef idx="1">
            <a:schemeClr val="accent1"/>
          </a:lnRef>
          <a:fillRef idx="3">
            <a:schemeClr val="accent1"/>
          </a:fillRef>
          <a:effectRef idx="2">
            <a:schemeClr val="accent1"/>
          </a:effectRef>
          <a:fontRef idx="minor">
            <a:schemeClr val="lt1"/>
          </a:fontRef>
        </dgm:style>
      </dgm:prSet>
      <dgm:spPr/>
      <dgm:t>
        <a:bodyPr/>
        <a:lstStyle/>
        <a:p>
          <a:r>
            <a:rPr lang="en-IN" sz="1400" u="none" dirty="0" smtClean="0">
              <a:latin typeface="Times New Roman" pitchFamily="18" charset="0"/>
              <a:cs typeface="Times New Roman" pitchFamily="18" charset="0"/>
            </a:rPr>
            <a:t>AICTE</a:t>
          </a:r>
          <a:endParaRPr lang="en-IN" sz="1400" u="none" dirty="0">
            <a:latin typeface="Times New Roman" pitchFamily="18" charset="0"/>
            <a:cs typeface="Times New Roman" pitchFamily="18" charset="0"/>
          </a:endParaRPr>
        </a:p>
      </dgm:t>
    </dgm:pt>
    <dgm:pt modelId="{CD1D3BDA-3C34-4EEA-B22B-B9638FA4DAFC}" type="sibTrans" cxnId="{5503F89D-4E21-4542-A958-D75C5E36DD8F}">
      <dgm:prSet/>
      <dgm:spPr/>
      <dgm:t>
        <a:bodyPr/>
        <a:lstStyle/>
        <a:p>
          <a:endParaRPr lang="en-IN" sz="1400">
            <a:latin typeface="Times New Roman" pitchFamily="18" charset="0"/>
            <a:cs typeface="Times New Roman" pitchFamily="18" charset="0"/>
          </a:endParaRPr>
        </a:p>
      </dgm:t>
    </dgm:pt>
    <dgm:pt modelId="{8C1A8CA9-3ED7-44B1-9FF4-477E8D2E5BAA}" type="parTrans" cxnId="{5503F89D-4E21-4542-A958-D75C5E36DD8F}">
      <dgm:prSet/>
      <dgm:spPr/>
      <dgm:t>
        <a:bodyPr/>
        <a:lstStyle/>
        <a:p>
          <a:endParaRPr lang="en-IN" sz="1400">
            <a:latin typeface="Times New Roman" pitchFamily="18" charset="0"/>
            <a:cs typeface="Times New Roman" pitchFamily="18" charset="0"/>
          </a:endParaRPr>
        </a:p>
      </dgm:t>
    </dgm:pt>
    <dgm:pt modelId="{F1420D6E-E2C4-428D-8A3D-D38C8503D40E}">
      <dgm:prSet custT="1">
        <dgm:style>
          <a:lnRef idx="1">
            <a:schemeClr val="accent2"/>
          </a:lnRef>
          <a:fillRef idx="2">
            <a:schemeClr val="accent2"/>
          </a:fillRef>
          <a:effectRef idx="1">
            <a:schemeClr val="accent2"/>
          </a:effectRef>
          <a:fontRef idx="minor">
            <a:schemeClr val="dk1"/>
          </a:fontRef>
        </dgm:style>
      </dgm:prSet>
      <dgm:spPr/>
      <dgm:t>
        <a:bodyPr/>
        <a:lstStyle/>
        <a:p>
          <a:r>
            <a:rPr lang="en-GB" sz="1400" dirty="0" smtClean="0">
              <a:solidFill>
                <a:srgbClr val="C00000"/>
              </a:solidFill>
              <a:latin typeface="Times New Roman" pitchFamily="18" charset="0"/>
              <a:cs typeface="Times New Roman" pitchFamily="18" charset="0"/>
            </a:rPr>
            <a:t>(National Programme on Technology Enhanced Learning)</a:t>
          </a:r>
          <a:endParaRPr lang="en-IN" sz="1400" dirty="0">
            <a:solidFill>
              <a:srgbClr val="C00000"/>
            </a:solidFill>
            <a:latin typeface="Times New Roman" pitchFamily="18" charset="0"/>
            <a:cs typeface="Times New Roman" pitchFamily="18" charset="0"/>
          </a:endParaRPr>
        </a:p>
      </dgm:t>
    </dgm:pt>
    <dgm:pt modelId="{E5322C70-23CE-4589-B5E8-28119C685EF4}" type="parTrans" cxnId="{DD316E2F-5631-49D7-9090-561D10258252}">
      <dgm:prSet/>
      <dgm:spPr/>
      <dgm:t>
        <a:bodyPr/>
        <a:lstStyle/>
        <a:p>
          <a:endParaRPr lang="en-IN" sz="1400">
            <a:latin typeface="Times New Roman" pitchFamily="18" charset="0"/>
            <a:cs typeface="Times New Roman" pitchFamily="18" charset="0"/>
          </a:endParaRPr>
        </a:p>
      </dgm:t>
    </dgm:pt>
    <dgm:pt modelId="{0301F8BE-CE85-4F3A-B0F6-20317A3616B5}" type="sibTrans" cxnId="{DD316E2F-5631-49D7-9090-561D10258252}">
      <dgm:prSet/>
      <dgm:spPr/>
      <dgm:t>
        <a:bodyPr/>
        <a:lstStyle/>
        <a:p>
          <a:endParaRPr lang="en-IN" sz="1400">
            <a:latin typeface="Times New Roman" pitchFamily="18" charset="0"/>
            <a:cs typeface="Times New Roman" pitchFamily="18" charset="0"/>
          </a:endParaRPr>
        </a:p>
      </dgm:t>
    </dgm:pt>
    <dgm:pt modelId="{FFB27DFE-4CFB-46BA-9E71-946DB89175A1}">
      <dgm:prSet custT="1">
        <dgm:style>
          <a:lnRef idx="1">
            <a:schemeClr val="accent2"/>
          </a:lnRef>
          <a:fillRef idx="2">
            <a:schemeClr val="accent2"/>
          </a:fillRef>
          <a:effectRef idx="1">
            <a:schemeClr val="accent2"/>
          </a:effectRef>
          <a:fontRef idx="minor">
            <a:schemeClr val="dk1"/>
          </a:fontRef>
        </dgm:style>
      </dgm:prSet>
      <dgm:spPr/>
      <dgm:t>
        <a:bodyPr/>
        <a:lstStyle/>
        <a:p>
          <a:r>
            <a:rPr lang="en-GB" sz="1400" dirty="0" smtClean="0">
              <a:solidFill>
                <a:srgbClr val="C00000"/>
              </a:solidFill>
              <a:latin typeface="Times New Roman" pitchFamily="18" charset="0"/>
              <a:cs typeface="Times New Roman" pitchFamily="18" charset="0"/>
            </a:rPr>
            <a:t>(Consortium for Educational Communication)</a:t>
          </a:r>
          <a:endParaRPr lang="en-IN" sz="1400" dirty="0">
            <a:solidFill>
              <a:srgbClr val="C00000"/>
            </a:solidFill>
            <a:latin typeface="Times New Roman" pitchFamily="18" charset="0"/>
            <a:cs typeface="Times New Roman" pitchFamily="18" charset="0"/>
          </a:endParaRPr>
        </a:p>
      </dgm:t>
    </dgm:pt>
    <dgm:pt modelId="{3B1BE3A9-3882-4F90-9703-C86D0C3326BA}" type="parTrans" cxnId="{4148B788-589D-48B1-A500-073A95A56813}">
      <dgm:prSet/>
      <dgm:spPr/>
      <dgm:t>
        <a:bodyPr/>
        <a:lstStyle/>
        <a:p>
          <a:endParaRPr lang="en-IN" sz="1400">
            <a:latin typeface="Times New Roman" pitchFamily="18" charset="0"/>
            <a:cs typeface="Times New Roman" pitchFamily="18" charset="0"/>
          </a:endParaRPr>
        </a:p>
      </dgm:t>
    </dgm:pt>
    <dgm:pt modelId="{71D27F11-208C-4507-9FD7-37C28672D170}" type="sibTrans" cxnId="{4148B788-589D-48B1-A500-073A95A56813}">
      <dgm:prSet/>
      <dgm:spPr/>
      <dgm:t>
        <a:bodyPr/>
        <a:lstStyle/>
        <a:p>
          <a:endParaRPr lang="en-IN" sz="1400">
            <a:latin typeface="Times New Roman" pitchFamily="18" charset="0"/>
            <a:cs typeface="Times New Roman" pitchFamily="18" charset="0"/>
          </a:endParaRPr>
        </a:p>
      </dgm:t>
    </dgm:pt>
    <dgm:pt modelId="{BE8A32DA-BE70-4A1F-817D-5C1058500757}">
      <dgm:prSet custT="1">
        <dgm:style>
          <a:lnRef idx="1">
            <a:schemeClr val="accent2"/>
          </a:lnRef>
          <a:fillRef idx="2">
            <a:schemeClr val="accent2"/>
          </a:fillRef>
          <a:effectRef idx="1">
            <a:schemeClr val="accent2"/>
          </a:effectRef>
          <a:fontRef idx="minor">
            <a:schemeClr val="dk1"/>
          </a:fontRef>
        </dgm:style>
      </dgm:prSet>
      <dgm:spPr/>
      <dgm:t>
        <a:bodyPr/>
        <a:lstStyle/>
        <a:p>
          <a:r>
            <a:rPr lang="en-GB" sz="1400" dirty="0" smtClean="0">
              <a:solidFill>
                <a:srgbClr val="C00000"/>
              </a:solidFill>
              <a:latin typeface="Times New Roman" pitchFamily="18" charset="0"/>
              <a:cs typeface="Times New Roman" pitchFamily="18" charset="0"/>
            </a:rPr>
            <a:t>(National Council of Educational Research and Training) </a:t>
          </a:r>
          <a:endParaRPr lang="en-IN" sz="1400" dirty="0">
            <a:solidFill>
              <a:srgbClr val="C00000"/>
            </a:solidFill>
            <a:latin typeface="Times New Roman" pitchFamily="18" charset="0"/>
            <a:cs typeface="Times New Roman" pitchFamily="18" charset="0"/>
          </a:endParaRPr>
        </a:p>
      </dgm:t>
    </dgm:pt>
    <dgm:pt modelId="{2DD7AB48-D644-4F53-B1F7-105CD9B07E03}" type="parTrans" cxnId="{AA5B36F6-3EA9-4FE1-BB97-36352BF327C2}">
      <dgm:prSet/>
      <dgm:spPr/>
      <dgm:t>
        <a:bodyPr/>
        <a:lstStyle/>
        <a:p>
          <a:endParaRPr lang="en-IN" sz="1400">
            <a:latin typeface="Times New Roman" pitchFamily="18" charset="0"/>
            <a:cs typeface="Times New Roman" pitchFamily="18" charset="0"/>
          </a:endParaRPr>
        </a:p>
      </dgm:t>
    </dgm:pt>
    <dgm:pt modelId="{5EE75E1D-39A0-4075-86E5-991146E7D20E}" type="sibTrans" cxnId="{AA5B36F6-3EA9-4FE1-BB97-36352BF327C2}">
      <dgm:prSet/>
      <dgm:spPr/>
      <dgm:t>
        <a:bodyPr/>
        <a:lstStyle/>
        <a:p>
          <a:endParaRPr lang="en-IN" sz="1400">
            <a:latin typeface="Times New Roman" pitchFamily="18" charset="0"/>
            <a:cs typeface="Times New Roman" pitchFamily="18" charset="0"/>
          </a:endParaRPr>
        </a:p>
      </dgm:t>
    </dgm:pt>
    <dgm:pt modelId="{80A8AA79-E082-4F36-90CC-CB7D6126D6AF}">
      <dgm:prSet custT="1">
        <dgm:style>
          <a:lnRef idx="1">
            <a:schemeClr val="accent2"/>
          </a:lnRef>
          <a:fillRef idx="2">
            <a:schemeClr val="accent2"/>
          </a:fillRef>
          <a:effectRef idx="1">
            <a:schemeClr val="accent2"/>
          </a:effectRef>
          <a:fontRef idx="minor">
            <a:schemeClr val="dk1"/>
          </a:fontRef>
        </dgm:style>
      </dgm:prSet>
      <dgm:spPr/>
      <dgm:t>
        <a:bodyPr/>
        <a:lstStyle/>
        <a:p>
          <a:r>
            <a:rPr lang="en-GB" sz="1400" dirty="0" smtClean="0">
              <a:solidFill>
                <a:srgbClr val="C00000"/>
              </a:solidFill>
              <a:latin typeface="Times New Roman" pitchFamily="18" charset="0"/>
              <a:cs typeface="Times New Roman" pitchFamily="18" charset="0"/>
            </a:rPr>
            <a:t>(National Institute of Open Schooling) </a:t>
          </a:r>
          <a:endParaRPr lang="en-IN" sz="1400" dirty="0">
            <a:solidFill>
              <a:srgbClr val="C00000"/>
            </a:solidFill>
            <a:latin typeface="Times New Roman" pitchFamily="18" charset="0"/>
            <a:cs typeface="Times New Roman" pitchFamily="18" charset="0"/>
          </a:endParaRPr>
        </a:p>
      </dgm:t>
    </dgm:pt>
    <dgm:pt modelId="{6E505EA1-E632-420A-B18D-EDE87C494CE9}" type="parTrans" cxnId="{58BF267D-FEB9-4950-9CBD-3E89829307BC}">
      <dgm:prSet/>
      <dgm:spPr/>
      <dgm:t>
        <a:bodyPr/>
        <a:lstStyle/>
        <a:p>
          <a:endParaRPr lang="en-IN" sz="1400">
            <a:latin typeface="Times New Roman" pitchFamily="18" charset="0"/>
            <a:cs typeface="Times New Roman" pitchFamily="18" charset="0"/>
          </a:endParaRPr>
        </a:p>
      </dgm:t>
    </dgm:pt>
    <dgm:pt modelId="{11673C4E-22DB-4C77-B7E6-E92FD2BA2068}" type="sibTrans" cxnId="{58BF267D-FEB9-4950-9CBD-3E89829307BC}">
      <dgm:prSet/>
      <dgm:spPr/>
      <dgm:t>
        <a:bodyPr/>
        <a:lstStyle/>
        <a:p>
          <a:endParaRPr lang="en-IN" sz="1400">
            <a:latin typeface="Times New Roman" pitchFamily="18" charset="0"/>
            <a:cs typeface="Times New Roman" pitchFamily="18" charset="0"/>
          </a:endParaRPr>
        </a:p>
      </dgm:t>
    </dgm:pt>
    <dgm:pt modelId="{ADF657F8-DC5E-43B3-863E-C94E721A2EDA}">
      <dgm:prSet custT="1">
        <dgm:style>
          <a:lnRef idx="1">
            <a:schemeClr val="accent2"/>
          </a:lnRef>
          <a:fillRef idx="2">
            <a:schemeClr val="accent2"/>
          </a:fillRef>
          <a:effectRef idx="1">
            <a:schemeClr val="accent2"/>
          </a:effectRef>
          <a:fontRef idx="minor">
            <a:schemeClr val="dk1"/>
          </a:fontRef>
        </dgm:style>
      </dgm:prSet>
      <dgm:spPr/>
      <dgm:t>
        <a:bodyPr/>
        <a:lstStyle/>
        <a:p>
          <a:r>
            <a:rPr lang="en-GB" sz="1400" dirty="0" smtClean="0">
              <a:solidFill>
                <a:srgbClr val="C00000"/>
              </a:solidFill>
              <a:latin typeface="Times New Roman" pitchFamily="18" charset="0"/>
              <a:cs typeface="Times New Roman" pitchFamily="18" charset="0"/>
            </a:rPr>
            <a:t>(</a:t>
          </a:r>
          <a:r>
            <a:rPr lang="en-GB" sz="1400" dirty="0" err="1" smtClean="0">
              <a:solidFill>
                <a:srgbClr val="C00000"/>
              </a:solidFill>
              <a:latin typeface="Times New Roman" pitchFamily="18" charset="0"/>
              <a:cs typeface="Times New Roman" pitchFamily="18" charset="0"/>
            </a:rPr>
            <a:t>Indira</a:t>
          </a:r>
          <a:r>
            <a:rPr lang="en-GB" sz="1400" dirty="0" smtClean="0">
              <a:solidFill>
                <a:srgbClr val="C00000"/>
              </a:solidFill>
              <a:latin typeface="Times New Roman" pitchFamily="18" charset="0"/>
              <a:cs typeface="Times New Roman" pitchFamily="18" charset="0"/>
            </a:rPr>
            <a:t> Gandhi National Open University)</a:t>
          </a:r>
          <a:endParaRPr lang="en-IN" sz="1400" dirty="0">
            <a:solidFill>
              <a:srgbClr val="C00000"/>
            </a:solidFill>
            <a:latin typeface="Times New Roman" pitchFamily="18" charset="0"/>
            <a:cs typeface="Times New Roman" pitchFamily="18" charset="0"/>
          </a:endParaRPr>
        </a:p>
      </dgm:t>
    </dgm:pt>
    <dgm:pt modelId="{4B252B7F-9DBF-4EBD-9468-52EBB356E2F0}" type="parTrans" cxnId="{4404C2FC-F7C3-42E1-912D-170A403C4903}">
      <dgm:prSet/>
      <dgm:spPr/>
      <dgm:t>
        <a:bodyPr/>
        <a:lstStyle/>
        <a:p>
          <a:endParaRPr lang="en-IN" sz="1400">
            <a:latin typeface="Times New Roman" pitchFamily="18" charset="0"/>
            <a:cs typeface="Times New Roman" pitchFamily="18" charset="0"/>
          </a:endParaRPr>
        </a:p>
      </dgm:t>
    </dgm:pt>
    <dgm:pt modelId="{B721342F-CA18-4771-9857-019C8F189CFB}" type="sibTrans" cxnId="{4404C2FC-F7C3-42E1-912D-170A403C4903}">
      <dgm:prSet/>
      <dgm:spPr/>
      <dgm:t>
        <a:bodyPr/>
        <a:lstStyle/>
        <a:p>
          <a:endParaRPr lang="en-IN" sz="1400">
            <a:latin typeface="Times New Roman" pitchFamily="18" charset="0"/>
            <a:cs typeface="Times New Roman" pitchFamily="18" charset="0"/>
          </a:endParaRPr>
        </a:p>
      </dgm:t>
    </dgm:pt>
    <dgm:pt modelId="{7752AE45-B56B-4AA4-9531-2A656B02C327}">
      <dgm:prSet custT="1">
        <dgm:style>
          <a:lnRef idx="1">
            <a:schemeClr val="accent2"/>
          </a:lnRef>
          <a:fillRef idx="2">
            <a:schemeClr val="accent2"/>
          </a:fillRef>
          <a:effectRef idx="1">
            <a:schemeClr val="accent2"/>
          </a:effectRef>
          <a:fontRef idx="minor">
            <a:schemeClr val="dk1"/>
          </a:fontRef>
        </dgm:style>
      </dgm:prSet>
      <dgm:spPr/>
      <dgm:t>
        <a:bodyPr/>
        <a:lstStyle/>
        <a:p>
          <a:r>
            <a:rPr lang="en-GB" sz="1400" dirty="0" smtClean="0">
              <a:solidFill>
                <a:srgbClr val="C00000"/>
              </a:solidFill>
              <a:latin typeface="Times New Roman" pitchFamily="18" charset="0"/>
              <a:cs typeface="Times New Roman" pitchFamily="18" charset="0"/>
            </a:rPr>
            <a:t>(Indian Institute of Management, Bangalore)</a:t>
          </a:r>
          <a:endParaRPr lang="en-IN" sz="1400" dirty="0">
            <a:solidFill>
              <a:srgbClr val="C00000"/>
            </a:solidFill>
            <a:latin typeface="Times New Roman" pitchFamily="18" charset="0"/>
            <a:cs typeface="Times New Roman" pitchFamily="18" charset="0"/>
          </a:endParaRPr>
        </a:p>
      </dgm:t>
    </dgm:pt>
    <dgm:pt modelId="{4139733B-BD56-4D7B-B69C-99CC3D4A1405}" type="parTrans" cxnId="{22E155F3-6861-44DE-86B4-E48BE3EA8A5E}">
      <dgm:prSet/>
      <dgm:spPr/>
      <dgm:t>
        <a:bodyPr/>
        <a:lstStyle/>
        <a:p>
          <a:endParaRPr lang="en-IN" sz="1400">
            <a:latin typeface="Times New Roman" pitchFamily="18" charset="0"/>
            <a:cs typeface="Times New Roman" pitchFamily="18" charset="0"/>
          </a:endParaRPr>
        </a:p>
      </dgm:t>
    </dgm:pt>
    <dgm:pt modelId="{0C19123A-1C72-4F0A-A211-55E9BCBBD34F}" type="sibTrans" cxnId="{22E155F3-6861-44DE-86B4-E48BE3EA8A5E}">
      <dgm:prSet/>
      <dgm:spPr/>
      <dgm:t>
        <a:bodyPr/>
        <a:lstStyle/>
        <a:p>
          <a:endParaRPr lang="en-IN" sz="1400">
            <a:latin typeface="Times New Roman" pitchFamily="18" charset="0"/>
            <a:cs typeface="Times New Roman" pitchFamily="18" charset="0"/>
          </a:endParaRPr>
        </a:p>
      </dgm:t>
    </dgm:pt>
    <dgm:pt modelId="{3230665C-9722-46B7-835C-A0A1FC5DAD5E}">
      <dgm:prSet custT="1">
        <dgm:style>
          <a:lnRef idx="1">
            <a:schemeClr val="accent2"/>
          </a:lnRef>
          <a:fillRef idx="2">
            <a:schemeClr val="accent2"/>
          </a:fillRef>
          <a:effectRef idx="1">
            <a:schemeClr val="accent2"/>
          </a:effectRef>
          <a:fontRef idx="minor">
            <a:schemeClr val="dk1"/>
          </a:fontRef>
        </dgm:style>
      </dgm:prSet>
      <dgm:spPr/>
      <dgm:t>
        <a:bodyPr/>
        <a:lstStyle/>
        <a:p>
          <a:r>
            <a:rPr lang="en-GB" sz="1400" dirty="0" smtClean="0">
              <a:solidFill>
                <a:srgbClr val="C00000"/>
              </a:solidFill>
              <a:latin typeface="Times New Roman" pitchFamily="18" charset="0"/>
              <a:cs typeface="Times New Roman" pitchFamily="18" charset="0"/>
            </a:rPr>
            <a:t>(University Grants Commission)</a:t>
          </a:r>
          <a:endParaRPr lang="en-IN" sz="1400" dirty="0">
            <a:solidFill>
              <a:srgbClr val="C00000"/>
            </a:solidFill>
            <a:latin typeface="Times New Roman" pitchFamily="18" charset="0"/>
            <a:cs typeface="Times New Roman" pitchFamily="18" charset="0"/>
          </a:endParaRPr>
        </a:p>
      </dgm:t>
    </dgm:pt>
    <dgm:pt modelId="{94CFFD71-EDEE-47DD-AFAE-A383D5920270}" type="parTrans" cxnId="{D1538B8E-C60E-4883-9BFD-5348D10A770A}">
      <dgm:prSet/>
      <dgm:spPr/>
      <dgm:t>
        <a:bodyPr/>
        <a:lstStyle/>
        <a:p>
          <a:endParaRPr lang="en-IN"/>
        </a:p>
      </dgm:t>
    </dgm:pt>
    <dgm:pt modelId="{84A22BC5-3DA6-4C1B-AFC8-E139BA32F9E3}" type="sibTrans" cxnId="{D1538B8E-C60E-4883-9BFD-5348D10A770A}">
      <dgm:prSet/>
      <dgm:spPr/>
      <dgm:t>
        <a:bodyPr/>
        <a:lstStyle/>
        <a:p>
          <a:endParaRPr lang="en-IN"/>
        </a:p>
      </dgm:t>
    </dgm:pt>
    <dgm:pt modelId="{40E7CDBA-E9F9-4961-84C7-07D55D7A1825}" type="pres">
      <dgm:prSet presAssocID="{CCCC3956-5F80-4108-B449-D46B4AB94375}" presName="Name0" presStyleCnt="0">
        <dgm:presLayoutVars>
          <dgm:dir/>
          <dgm:animLvl val="lvl"/>
          <dgm:resizeHandles/>
        </dgm:presLayoutVars>
      </dgm:prSet>
      <dgm:spPr/>
      <dgm:t>
        <a:bodyPr/>
        <a:lstStyle/>
        <a:p>
          <a:endParaRPr lang="en-IN"/>
        </a:p>
      </dgm:t>
    </dgm:pt>
    <dgm:pt modelId="{D8CFDE22-2C43-49CA-AAE4-BE596DC783DD}" type="pres">
      <dgm:prSet presAssocID="{C8D9EA67-63D0-47C4-88E7-C3A968773F86}" presName="linNode" presStyleCnt="0"/>
      <dgm:spPr/>
    </dgm:pt>
    <dgm:pt modelId="{35B13E94-83AA-485F-B30D-4AB496B80258}" type="pres">
      <dgm:prSet presAssocID="{C8D9EA67-63D0-47C4-88E7-C3A968773F86}" presName="parentShp" presStyleLbl="node1" presStyleIdx="0" presStyleCnt="9">
        <dgm:presLayoutVars>
          <dgm:bulletEnabled val="1"/>
        </dgm:presLayoutVars>
      </dgm:prSet>
      <dgm:spPr/>
      <dgm:t>
        <a:bodyPr/>
        <a:lstStyle/>
        <a:p>
          <a:endParaRPr lang="en-IN"/>
        </a:p>
      </dgm:t>
    </dgm:pt>
    <dgm:pt modelId="{E81FA616-5441-4773-9173-852A5D11D8F7}" type="pres">
      <dgm:prSet presAssocID="{C8D9EA67-63D0-47C4-88E7-C3A968773F86}" presName="childShp" presStyleLbl="bgAccFollowNode1" presStyleIdx="0" presStyleCnt="9">
        <dgm:presLayoutVars>
          <dgm:bulletEnabled val="1"/>
        </dgm:presLayoutVars>
      </dgm:prSet>
      <dgm:spPr/>
      <dgm:t>
        <a:bodyPr/>
        <a:lstStyle/>
        <a:p>
          <a:endParaRPr lang="en-IN"/>
        </a:p>
      </dgm:t>
    </dgm:pt>
    <dgm:pt modelId="{261EAC17-DA02-4FE6-8E3B-335C565371DF}" type="pres">
      <dgm:prSet presAssocID="{CD1D3BDA-3C34-4EEA-B22B-B9638FA4DAFC}" presName="spacing" presStyleCnt="0"/>
      <dgm:spPr/>
    </dgm:pt>
    <dgm:pt modelId="{F88C42C5-46F2-4300-8D35-A5FF412473A8}" type="pres">
      <dgm:prSet presAssocID="{43B6B646-9B20-4EF2-AEDF-DC94F1C80285}" presName="linNode" presStyleCnt="0"/>
      <dgm:spPr/>
    </dgm:pt>
    <dgm:pt modelId="{FAF48FD9-5732-4046-9219-C377655B1186}" type="pres">
      <dgm:prSet presAssocID="{43B6B646-9B20-4EF2-AEDF-DC94F1C80285}" presName="parentShp" presStyleLbl="node1" presStyleIdx="1" presStyleCnt="9">
        <dgm:presLayoutVars>
          <dgm:bulletEnabled val="1"/>
        </dgm:presLayoutVars>
      </dgm:prSet>
      <dgm:spPr/>
      <dgm:t>
        <a:bodyPr/>
        <a:lstStyle/>
        <a:p>
          <a:endParaRPr lang="en-IN"/>
        </a:p>
      </dgm:t>
    </dgm:pt>
    <dgm:pt modelId="{B8A686D3-2FB4-40D4-9353-09504F827C26}" type="pres">
      <dgm:prSet presAssocID="{43B6B646-9B20-4EF2-AEDF-DC94F1C80285}" presName="childShp" presStyleLbl="bgAccFollowNode1" presStyleIdx="1" presStyleCnt="9">
        <dgm:presLayoutVars>
          <dgm:bulletEnabled val="1"/>
        </dgm:presLayoutVars>
      </dgm:prSet>
      <dgm:spPr/>
      <dgm:t>
        <a:bodyPr/>
        <a:lstStyle/>
        <a:p>
          <a:endParaRPr lang="en-IN"/>
        </a:p>
      </dgm:t>
    </dgm:pt>
    <dgm:pt modelId="{14CCD251-FA5C-4124-9039-41E98A2AFA99}" type="pres">
      <dgm:prSet presAssocID="{1E8D6D8E-172E-4361-9D39-6E70E96AB8D5}" presName="spacing" presStyleCnt="0"/>
      <dgm:spPr/>
    </dgm:pt>
    <dgm:pt modelId="{11776455-9E0C-421E-9D7B-B675CDCEB147}" type="pres">
      <dgm:prSet presAssocID="{C67A2648-D8B1-48A8-936D-1046B67D9D57}" presName="linNode" presStyleCnt="0"/>
      <dgm:spPr/>
    </dgm:pt>
    <dgm:pt modelId="{29D4348C-A10D-4079-A549-F0C905524A44}" type="pres">
      <dgm:prSet presAssocID="{C67A2648-D8B1-48A8-936D-1046B67D9D57}" presName="parentShp" presStyleLbl="node1" presStyleIdx="2" presStyleCnt="9">
        <dgm:presLayoutVars>
          <dgm:bulletEnabled val="1"/>
        </dgm:presLayoutVars>
      </dgm:prSet>
      <dgm:spPr/>
      <dgm:t>
        <a:bodyPr/>
        <a:lstStyle/>
        <a:p>
          <a:endParaRPr lang="en-IN"/>
        </a:p>
      </dgm:t>
    </dgm:pt>
    <dgm:pt modelId="{D307ACF5-8C24-4D9F-BC0D-9B927044F225}" type="pres">
      <dgm:prSet presAssocID="{C67A2648-D8B1-48A8-936D-1046B67D9D57}" presName="childShp" presStyleLbl="bgAccFollowNode1" presStyleIdx="2" presStyleCnt="9">
        <dgm:presLayoutVars>
          <dgm:bulletEnabled val="1"/>
        </dgm:presLayoutVars>
      </dgm:prSet>
      <dgm:spPr/>
      <dgm:t>
        <a:bodyPr/>
        <a:lstStyle/>
        <a:p>
          <a:endParaRPr lang="en-IN"/>
        </a:p>
      </dgm:t>
    </dgm:pt>
    <dgm:pt modelId="{C63A7232-8EF7-46C8-BE6B-ACE4CE376F1B}" type="pres">
      <dgm:prSet presAssocID="{4455CBFC-7BA7-4235-8A0B-9093ADE15BA5}" presName="spacing" presStyleCnt="0"/>
      <dgm:spPr/>
    </dgm:pt>
    <dgm:pt modelId="{70CAD08B-0FC8-43B3-90D1-313DA6EDC361}" type="pres">
      <dgm:prSet presAssocID="{779B68CC-E0FC-431A-A506-AB79F365CDD6}" presName="linNode" presStyleCnt="0"/>
      <dgm:spPr/>
    </dgm:pt>
    <dgm:pt modelId="{6AD8BD62-7273-4FA2-9CDA-60A3D6C3BD1B}" type="pres">
      <dgm:prSet presAssocID="{779B68CC-E0FC-431A-A506-AB79F365CDD6}" presName="parentShp" presStyleLbl="node1" presStyleIdx="3" presStyleCnt="9">
        <dgm:presLayoutVars>
          <dgm:bulletEnabled val="1"/>
        </dgm:presLayoutVars>
      </dgm:prSet>
      <dgm:spPr/>
      <dgm:t>
        <a:bodyPr/>
        <a:lstStyle/>
        <a:p>
          <a:endParaRPr lang="en-IN"/>
        </a:p>
      </dgm:t>
    </dgm:pt>
    <dgm:pt modelId="{FD380FD8-2A00-4D33-9F19-19D7F3DE680A}" type="pres">
      <dgm:prSet presAssocID="{779B68CC-E0FC-431A-A506-AB79F365CDD6}" presName="childShp" presStyleLbl="bgAccFollowNode1" presStyleIdx="3" presStyleCnt="9">
        <dgm:presLayoutVars>
          <dgm:bulletEnabled val="1"/>
        </dgm:presLayoutVars>
      </dgm:prSet>
      <dgm:spPr/>
      <dgm:t>
        <a:bodyPr/>
        <a:lstStyle/>
        <a:p>
          <a:endParaRPr lang="en-IN"/>
        </a:p>
      </dgm:t>
    </dgm:pt>
    <dgm:pt modelId="{2DBAE3ED-9129-488F-9DA9-C0DFB96A261D}" type="pres">
      <dgm:prSet presAssocID="{B3BF35E7-5B2D-4DFC-A1DE-49A65CA3D246}" presName="spacing" presStyleCnt="0"/>
      <dgm:spPr/>
    </dgm:pt>
    <dgm:pt modelId="{D6FC313F-EC5D-466A-A793-D372EA22D793}" type="pres">
      <dgm:prSet presAssocID="{6EA23755-CA98-401E-A182-A94FF05185B2}" presName="linNode" presStyleCnt="0"/>
      <dgm:spPr/>
    </dgm:pt>
    <dgm:pt modelId="{B9E11975-A1B7-474D-B2B3-2D8EB8AD0D94}" type="pres">
      <dgm:prSet presAssocID="{6EA23755-CA98-401E-A182-A94FF05185B2}" presName="parentShp" presStyleLbl="node1" presStyleIdx="4" presStyleCnt="9">
        <dgm:presLayoutVars>
          <dgm:bulletEnabled val="1"/>
        </dgm:presLayoutVars>
      </dgm:prSet>
      <dgm:spPr/>
      <dgm:t>
        <a:bodyPr/>
        <a:lstStyle/>
        <a:p>
          <a:endParaRPr lang="en-IN"/>
        </a:p>
      </dgm:t>
    </dgm:pt>
    <dgm:pt modelId="{A88F7DC0-5578-4E59-9795-3E1CE224D9A0}" type="pres">
      <dgm:prSet presAssocID="{6EA23755-CA98-401E-A182-A94FF05185B2}" presName="childShp" presStyleLbl="bgAccFollowNode1" presStyleIdx="4" presStyleCnt="9">
        <dgm:presLayoutVars>
          <dgm:bulletEnabled val="1"/>
        </dgm:presLayoutVars>
      </dgm:prSet>
      <dgm:spPr/>
      <dgm:t>
        <a:bodyPr/>
        <a:lstStyle/>
        <a:p>
          <a:endParaRPr lang="en-IN"/>
        </a:p>
      </dgm:t>
    </dgm:pt>
    <dgm:pt modelId="{3EDC99FB-ACE6-43F3-8AA6-52DD863786EC}" type="pres">
      <dgm:prSet presAssocID="{58B7B4C0-A343-4F0D-99C3-A9C8E6803F04}" presName="spacing" presStyleCnt="0"/>
      <dgm:spPr/>
    </dgm:pt>
    <dgm:pt modelId="{C2517BA8-B445-4A78-9C67-033AAEE6D9A5}" type="pres">
      <dgm:prSet presAssocID="{61A06CBC-E560-4CB9-BC36-867C5BF8108F}" presName="linNode" presStyleCnt="0"/>
      <dgm:spPr/>
    </dgm:pt>
    <dgm:pt modelId="{4A922309-905E-407C-9C9B-869B7E034875}" type="pres">
      <dgm:prSet presAssocID="{61A06CBC-E560-4CB9-BC36-867C5BF8108F}" presName="parentShp" presStyleLbl="node1" presStyleIdx="5" presStyleCnt="9">
        <dgm:presLayoutVars>
          <dgm:bulletEnabled val="1"/>
        </dgm:presLayoutVars>
      </dgm:prSet>
      <dgm:spPr/>
      <dgm:t>
        <a:bodyPr/>
        <a:lstStyle/>
        <a:p>
          <a:endParaRPr lang="en-IN"/>
        </a:p>
      </dgm:t>
    </dgm:pt>
    <dgm:pt modelId="{88B45B7A-0B7F-4050-B946-80C9CAE56587}" type="pres">
      <dgm:prSet presAssocID="{61A06CBC-E560-4CB9-BC36-867C5BF8108F}" presName="childShp" presStyleLbl="bgAccFollowNode1" presStyleIdx="5" presStyleCnt="9">
        <dgm:presLayoutVars>
          <dgm:bulletEnabled val="1"/>
        </dgm:presLayoutVars>
      </dgm:prSet>
      <dgm:spPr/>
      <dgm:t>
        <a:bodyPr/>
        <a:lstStyle/>
        <a:p>
          <a:endParaRPr lang="en-IN"/>
        </a:p>
      </dgm:t>
    </dgm:pt>
    <dgm:pt modelId="{49341D0C-4298-4B32-8389-1E7168DCCBC0}" type="pres">
      <dgm:prSet presAssocID="{69CDDB71-591D-482B-90F0-625A716324F0}" presName="spacing" presStyleCnt="0"/>
      <dgm:spPr/>
    </dgm:pt>
    <dgm:pt modelId="{8D0B7102-A99D-4A8E-8D57-9453FE0D8CBA}" type="pres">
      <dgm:prSet presAssocID="{D9B067D4-2A31-48D5-83CF-CDE32B178FE0}" presName="linNode" presStyleCnt="0"/>
      <dgm:spPr/>
    </dgm:pt>
    <dgm:pt modelId="{50F157CE-9CE2-45C5-AE5A-D508BC50556B}" type="pres">
      <dgm:prSet presAssocID="{D9B067D4-2A31-48D5-83CF-CDE32B178FE0}" presName="parentShp" presStyleLbl="node1" presStyleIdx="6" presStyleCnt="9">
        <dgm:presLayoutVars>
          <dgm:bulletEnabled val="1"/>
        </dgm:presLayoutVars>
      </dgm:prSet>
      <dgm:spPr/>
      <dgm:t>
        <a:bodyPr/>
        <a:lstStyle/>
        <a:p>
          <a:endParaRPr lang="en-IN"/>
        </a:p>
      </dgm:t>
    </dgm:pt>
    <dgm:pt modelId="{B71CBC16-C2BB-4866-9472-B6A896D07797}" type="pres">
      <dgm:prSet presAssocID="{D9B067D4-2A31-48D5-83CF-CDE32B178FE0}" presName="childShp" presStyleLbl="bgAccFollowNode1" presStyleIdx="6" presStyleCnt="9">
        <dgm:presLayoutVars>
          <dgm:bulletEnabled val="1"/>
        </dgm:presLayoutVars>
      </dgm:prSet>
      <dgm:spPr/>
      <dgm:t>
        <a:bodyPr/>
        <a:lstStyle/>
        <a:p>
          <a:endParaRPr lang="en-IN"/>
        </a:p>
      </dgm:t>
    </dgm:pt>
    <dgm:pt modelId="{B968A075-C83F-4AB9-93E1-3708C398768F}" type="pres">
      <dgm:prSet presAssocID="{B9569807-75CB-4165-80A5-CF95C7AE521D}" presName="spacing" presStyleCnt="0"/>
      <dgm:spPr/>
    </dgm:pt>
    <dgm:pt modelId="{EBFA08C4-4657-4397-8719-32B9C00B33EE}" type="pres">
      <dgm:prSet presAssocID="{B61D8C1C-F231-4EA8-B3F2-845524B87D6E}" presName="linNode" presStyleCnt="0"/>
      <dgm:spPr/>
    </dgm:pt>
    <dgm:pt modelId="{24D57231-9190-4C65-82CB-5EBB21E01B33}" type="pres">
      <dgm:prSet presAssocID="{B61D8C1C-F231-4EA8-B3F2-845524B87D6E}" presName="parentShp" presStyleLbl="node1" presStyleIdx="7" presStyleCnt="9">
        <dgm:presLayoutVars>
          <dgm:bulletEnabled val="1"/>
        </dgm:presLayoutVars>
      </dgm:prSet>
      <dgm:spPr/>
      <dgm:t>
        <a:bodyPr/>
        <a:lstStyle/>
        <a:p>
          <a:endParaRPr lang="en-IN"/>
        </a:p>
      </dgm:t>
    </dgm:pt>
    <dgm:pt modelId="{A1C89814-7FE2-40A2-85F6-3726DFDE21C5}" type="pres">
      <dgm:prSet presAssocID="{B61D8C1C-F231-4EA8-B3F2-845524B87D6E}" presName="childShp" presStyleLbl="bgAccFollowNode1" presStyleIdx="7" presStyleCnt="9">
        <dgm:presLayoutVars>
          <dgm:bulletEnabled val="1"/>
        </dgm:presLayoutVars>
      </dgm:prSet>
      <dgm:spPr/>
      <dgm:t>
        <a:bodyPr/>
        <a:lstStyle/>
        <a:p>
          <a:endParaRPr lang="en-IN"/>
        </a:p>
      </dgm:t>
    </dgm:pt>
    <dgm:pt modelId="{A7E8A157-2276-424C-A4AF-FE6A792D1F29}" type="pres">
      <dgm:prSet presAssocID="{95DCAB0F-4B37-4A65-88B9-0DF34ED9E6FA}" presName="spacing" presStyleCnt="0"/>
      <dgm:spPr/>
    </dgm:pt>
    <dgm:pt modelId="{766BE892-B435-4F74-9884-4B2B10BDE592}" type="pres">
      <dgm:prSet presAssocID="{315FA103-D298-4744-B98F-92BB116BCC72}" presName="linNode" presStyleCnt="0"/>
      <dgm:spPr/>
    </dgm:pt>
    <dgm:pt modelId="{A7045725-1A92-4F6D-A18C-93DAC5FB838A}" type="pres">
      <dgm:prSet presAssocID="{315FA103-D298-4744-B98F-92BB116BCC72}" presName="parentShp" presStyleLbl="node1" presStyleIdx="8" presStyleCnt="9">
        <dgm:presLayoutVars>
          <dgm:bulletEnabled val="1"/>
        </dgm:presLayoutVars>
      </dgm:prSet>
      <dgm:spPr/>
      <dgm:t>
        <a:bodyPr/>
        <a:lstStyle/>
        <a:p>
          <a:endParaRPr lang="en-IN"/>
        </a:p>
      </dgm:t>
    </dgm:pt>
    <dgm:pt modelId="{4986E9B1-B99D-49D1-97D0-EF15C2F4BD2B}" type="pres">
      <dgm:prSet presAssocID="{315FA103-D298-4744-B98F-92BB116BCC72}" presName="childShp" presStyleLbl="bgAccFollowNode1" presStyleIdx="8" presStyleCnt="9">
        <dgm:presLayoutVars>
          <dgm:bulletEnabled val="1"/>
        </dgm:presLayoutVars>
      </dgm:prSet>
      <dgm:spPr/>
      <dgm:t>
        <a:bodyPr/>
        <a:lstStyle/>
        <a:p>
          <a:endParaRPr lang="en-IN"/>
        </a:p>
      </dgm:t>
    </dgm:pt>
  </dgm:ptLst>
  <dgm:cxnLst>
    <dgm:cxn modelId="{D5225E8C-5190-4D95-A466-3116AD0426C5}" type="presOf" srcId="{83C5ED6B-0B20-4B7A-8A28-6ACA9C32494B}" destId="{4986E9B1-B99D-49D1-97D0-EF15C2F4BD2B}" srcOrd="0" destOrd="0" presId="urn:microsoft.com/office/officeart/2005/8/layout/vList6"/>
    <dgm:cxn modelId="{6E90DD68-DA00-4C4F-84ED-4A61390D2392}" type="presOf" srcId="{3230665C-9722-46B7-835C-A0A1FC5DAD5E}" destId="{D307ACF5-8C24-4D9F-BC0D-9B927044F225}" srcOrd="0" destOrd="0" presId="urn:microsoft.com/office/officeart/2005/8/layout/vList6"/>
    <dgm:cxn modelId="{0ED87340-991D-4E00-9043-E1DDA3805E81}" srcId="{CCCC3956-5F80-4108-B449-D46B4AB94375}" destId="{6EA23755-CA98-401E-A182-A94FF05185B2}" srcOrd="4" destOrd="0" parTransId="{BC80124F-DA84-46E6-A559-F0A27896C876}" sibTransId="{58B7B4C0-A343-4F0D-99C3-A9C8E6803F04}"/>
    <dgm:cxn modelId="{34284232-0FC4-4C3D-B55D-F66530E0304B}" type="presOf" srcId="{43B6B646-9B20-4EF2-AEDF-DC94F1C80285}" destId="{FAF48FD9-5732-4046-9219-C377655B1186}" srcOrd="0" destOrd="0" presId="urn:microsoft.com/office/officeart/2005/8/layout/vList6"/>
    <dgm:cxn modelId="{4404C2FC-F7C3-42E1-912D-170A403C4903}" srcId="{D9B067D4-2A31-48D5-83CF-CDE32B178FE0}" destId="{ADF657F8-DC5E-43B3-863E-C94E721A2EDA}" srcOrd="0" destOrd="0" parTransId="{4B252B7F-9DBF-4EBD-9468-52EBB356E2F0}" sibTransId="{B721342F-CA18-4771-9857-019C8F189CFB}"/>
    <dgm:cxn modelId="{31C77C84-8CAF-4BE3-B064-A10CB95FB1B8}" type="presOf" srcId="{6EA23755-CA98-401E-A182-A94FF05185B2}" destId="{B9E11975-A1B7-474D-B2B3-2D8EB8AD0D94}" srcOrd="0" destOrd="0" presId="urn:microsoft.com/office/officeart/2005/8/layout/vList6"/>
    <dgm:cxn modelId="{6A2FD9EE-F69D-4070-A8BC-26AAFAFEC143}" srcId="{315FA103-D298-4744-B98F-92BB116BCC72}" destId="{83C5ED6B-0B20-4B7A-8A28-6ACA9C32494B}" srcOrd="0" destOrd="0" parTransId="{4F76D5EB-8C06-4B23-8B5C-F51F324B4EAC}" sibTransId="{6BEDAAA3-0EF5-42D0-BB55-D44A017C5636}"/>
    <dgm:cxn modelId="{7003AE27-4D89-457C-A565-CAAE661B0500}" type="presOf" srcId="{FFB27DFE-4CFB-46BA-9E71-946DB89175A1}" destId="{FD380FD8-2A00-4D33-9F19-19D7F3DE680A}" srcOrd="0" destOrd="0" presId="urn:microsoft.com/office/officeart/2005/8/layout/vList6"/>
    <dgm:cxn modelId="{4148B788-589D-48B1-A500-073A95A56813}" srcId="{779B68CC-E0FC-431A-A506-AB79F365CDD6}" destId="{FFB27DFE-4CFB-46BA-9E71-946DB89175A1}" srcOrd="0" destOrd="0" parTransId="{3B1BE3A9-3882-4F90-9703-C86D0C3326BA}" sibTransId="{71D27F11-208C-4507-9FD7-37C28672D170}"/>
    <dgm:cxn modelId="{5503F89D-4E21-4542-A958-D75C5E36DD8F}" srcId="{CCCC3956-5F80-4108-B449-D46B4AB94375}" destId="{C8D9EA67-63D0-47C4-88E7-C3A968773F86}" srcOrd="0" destOrd="0" parTransId="{8C1A8CA9-3ED7-44B1-9FF4-477E8D2E5BAA}" sibTransId="{CD1D3BDA-3C34-4EEA-B22B-B9638FA4DAFC}"/>
    <dgm:cxn modelId="{C3C0038B-FF11-450F-8428-F8E5D70548B4}" srcId="{CCCC3956-5F80-4108-B449-D46B4AB94375}" destId="{779B68CC-E0FC-431A-A506-AB79F365CDD6}" srcOrd="3" destOrd="0" parTransId="{70C1F66A-A9E3-4E7E-BBCE-516C8B52E7BF}" sibTransId="{B3BF35E7-5B2D-4DFC-A1DE-49A65CA3D246}"/>
    <dgm:cxn modelId="{8499A8FB-14A0-4326-93AE-63B2B0DDF2B2}" type="presOf" srcId="{F1420D6E-E2C4-428D-8A3D-D38C8503D40E}" destId="{B8A686D3-2FB4-40D4-9353-09504F827C26}" srcOrd="0" destOrd="0" presId="urn:microsoft.com/office/officeart/2005/8/layout/vList6"/>
    <dgm:cxn modelId="{F9991AA8-AAD0-406C-ACA1-06348BB4574A}" type="presOf" srcId="{B61D8C1C-F231-4EA8-B3F2-845524B87D6E}" destId="{24D57231-9190-4C65-82CB-5EBB21E01B33}" srcOrd="0" destOrd="0" presId="urn:microsoft.com/office/officeart/2005/8/layout/vList6"/>
    <dgm:cxn modelId="{DB55CC3E-9517-4812-876D-DB64D8BE93EC}" type="presOf" srcId="{D9B067D4-2A31-48D5-83CF-CDE32B178FE0}" destId="{50F157CE-9CE2-45C5-AE5A-D508BC50556B}" srcOrd="0" destOrd="0" presId="urn:microsoft.com/office/officeart/2005/8/layout/vList6"/>
    <dgm:cxn modelId="{2BC27A12-1B9D-4319-B091-8B6B46B64A0F}" srcId="{CCCC3956-5F80-4108-B449-D46B4AB94375}" destId="{61A06CBC-E560-4CB9-BC36-867C5BF8108F}" srcOrd="5" destOrd="0" parTransId="{5C922770-29AB-40E7-B3B1-5ECE5FE1F56C}" sibTransId="{69CDDB71-591D-482B-90F0-625A716324F0}"/>
    <dgm:cxn modelId="{D1538B8E-C60E-4883-9BFD-5348D10A770A}" srcId="{C67A2648-D8B1-48A8-936D-1046B67D9D57}" destId="{3230665C-9722-46B7-835C-A0A1FC5DAD5E}" srcOrd="0" destOrd="0" parTransId="{94CFFD71-EDEE-47DD-AFAE-A383D5920270}" sibTransId="{84A22BC5-3DA6-4C1B-AFC8-E139BA32F9E3}"/>
    <dgm:cxn modelId="{4E01B1F9-704C-4E0D-BD89-B2453A3D06AD}" srcId="{CCCC3956-5F80-4108-B449-D46B4AB94375}" destId="{D9B067D4-2A31-48D5-83CF-CDE32B178FE0}" srcOrd="6" destOrd="0" parTransId="{4F3D8B57-B025-4A9E-ABBF-20C8C643CA4A}" sibTransId="{B9569807-75CB-4165-80A5-CF95C7AE521D}"/>
    <dgm:cxn modelId="{D7AB5400-7A78-4509-8B5F-2158AD36612C}" srcId="{CCCC3956-5F80-4108-B449-D46B4AB94375}" destId="{315FA103-D298-4744-B98F-92BB116BCC72}" srcOrd="8" destOrd="0" parTransId="{0D5BB445-7F2D-4FAD-8D44-047E843B3712}" sibTransId="{A493BCF6-6443-41F0-9A07-AD90FFD71EF5}"/>
    <dgm:cxn modelId="{706CC211-2F86-4D06-B14D-FDE5BC4A3BA3}" srcId="{CCCC3956-5F80-4108-B449-D46B4AB94375}" destId="{C67A2648-D8B1-48A8-936D-1046B67D9D57}" srcOrd="2" destOrd="0" parTransId="{07A8A216-D13D-4AE1-BBE4-6F9BE098735F}" sibTransId="{4455CBFC-7BA7-4235-8A0B-9093ADE15BA5}"/>
    <dgm:cxn modelId="{8C01688E-247A-4ADA-AE36-5C788AE5E93E}" type="presOf" srcId="{C67A2648-D8B1-48A8-936D-1046B67D9D57}" destId="{29D4348C-A10D-4079-A549-F0C905524A44}" srcOrd="0" destOrd="0" presId="urn:microsoft.com/office/officeart/2005/8/layout/vList6"/>
    <dgm:cxn modelId="{5EB27ECA-F505-40DD-BF2E-7FD2FA66EC7A}" srcId="{C8D9EA67-63D0-47C4-88E7-C3A968773F86}" destId="{7F4E3A59-FFD4-464C-89D5-8E0426002778}" srcOrd="0" destOrd="0" parTransId="{022F4C20-2C4F-47ED-8C20-05C745AEDE88}" sibTransId="{DA637117-BDE6-4979-9846-FEC8FD5533AB}"/>
    <dgm:cxn modelId="{89EA8935-DCDF-482B-8BA2-6DD51F1E33E8}" type="presOf" srcId="{ADF657F8-DC5E-43B3-863E-C94E721A2EDA}" destId="{B71CBC16-C2BB-4866-9472-B6A896D07797}" srcOrd="0" destOrd="0" presId="urn:microsoft.com/office/officeart/2005/8/layout/vList6"/>
    <dgm:cxn modelId="{8FF05E36-49E5-460F-9891-B4D9CA45EAE4}" type="presOf" srcId="{80A8AA79-E082-4F36-90CC-CB7D6126D6AF}" destId="{88B45B7A-0B7F-4050-B946-80C9CAE56587}" srcOrd="0" destOrd="0" presId="urn:microsoft.com/office/officeart/2005/8/layout/vList6"/>
    <dgm:cxn modelId="{22E155F3-6861-44DE-86B4-E48BE3EA8A5E}" srcId="{B61D8C1C-F231-4EA8-B3F2-845524B87D6E}" destId="{7752AE45-B56B-4AA4-9531-2A656B02C327}" srcOrd="0" destOrd="0" parTransId="{4139733B-BD56-4D7B-B69C-99CC3D4A1405}" sibTransId="{0C19123A-1C72-4F0A-A211-55E9BCBBD34F}"/>
    <dgm:cxn modelId="{E0CDBF38-803F-4267-9971-AF7A1755F337}" srcId="{CCCC3956-5F80-4108-B449-D46B4AB94375}" destId="{43B6B646-9B20-4EF2-AEDF-DC94F1C80285}" srcOrd="1" destOrd="0" parTransId="{C0E780E1-A980-4416-9E9C-50328D0FEA3A}" sibTransId="{1E8D6D8E-172E-4361-9D39-6E70E96AB8D5}"/>
    <dgm:cxn modelId="{1D5D3294-197C-4D50-B8F1-33D7A1FA58C7}" type="presOf" srcId="{61A06CBC-E560-4CB9-BC36-867C5BF8108F}" destId="{4A922309-905E-407C-9C9B-869B7E034875}" srcOrd="0" destOrd="0" presId="urn:microsoft.com/office/officeart/2005/8/layout/vList6"/>
    <dgm:cxn modelId="{D2B1CA2C-6522-46CE-846D-03519ACE6985}" type="presOf" srcId="{BE8A32DA-BE70-4A1F-817D-5C1058500757}" destId="{A88F7DC0-5578-4E59-9795-3E1CE224D9A0}" srcOrd="0" destOrd="0" presId="urn:microsoft.com/office/officeart/2005/8/layout/vList6"/>
    <dgm:cxn modelId="{DD316E2F-5631-49D7-9090-561D10258252}" srcId="{43B6B646-9B20-4EF2-AEDF-DC94F1C80285}" destId="{F1420D6E-E2C4-428D-8A3D-D38C8503D40E}" srcOrd="0" destOrd="0" parTransId="{E5322C70-23CE-4589-B5E8-28119C685EF4}" sibTransId="{0301F8BE-CE85-4F3A-B0F6-20317A3616B5}"/>
    <dgm:cxn modelId="{4F1BB4F8-B1BF-41F8-8AF1-3E9AE94E957B}" type="presOf" srcId="{CCCC3956-5F80-4108-B449-D46B4AB94375}" destId="{40E7CDBA-E9F9-4961-84C7-07D55D7A1825}" srcOrd="0" destOrd="0" presId="urn:microsoft.com/office/officeart/2005/8/layout/vList6"/>
    <dgm:cxn modelId="{AA5B36F6-3EA9-4FE1-BB97-36352BF327C2}" srcId="{6EA23755-CA98-401E-A182-A94FF05185B2}" destId="{BE8A32DA-BE70-4A1F-817D-5C1058500757}" srcOrd="0" destOrd="0" parTransId="{2DD7AB48-D644-4F53-B1F7-105CD9B07E03}" sibTransId="{5EE75E1D-39A0-4075-86E5-991146E7D20E}"/>
    <dgm:cxn modelId="{603D3D70-10C3-4AA8-954A-784904F31010}" type="presOf" srcId="{779B68CC-E0FC-431A-A506-AB79F365CDD6}" destId="{6AD8BD62-7273-4FA2-9CDA-60A3D6C3BD1B}" srcOrd="0" destOrd="0" presId="urn:microsoft.com/office/officeart/2005/8/layout/vList6"/>
    <dgm:cxn modelId="{E376C0D3-60B5-4F51-BB02-D8BCED092235}" type="presOf" srcId="{C8D9EA67-63D0-47C4-88E7-C3A968773F86}" destId="{35B13E94-83AA-485F-B30D-4AB496B80258}" srcOrd="0" destOrd="0" presId="urn:microsoft.com/office/officeart/2005/8/layout/vList6"/>
    <dgm:cxn modelId="{463DD91A-D276-4067-93C7-34A7DC86FC86}" type="presOf" srcId="{7F4E3A59-FFD4-464C-89D5-8E0426002778}" destId="{E81FA616-5441-4773-9173-852A5D11D8F7}" srcOrd="0" destOrd="0" presId="urn:microsoft.com/office/officeart/2005/8/layout/vList6"/>
    <dgm:cxn modelId="{5A748000-9BA5-4C3C-8A03-A8402BC68266}" srcId="{CCCC3956-5F80-4108-B449-D46B4AB94375}" destId="{B61D8C1C-F231-4EA8-B3F2-845524B87D6E}" srcOrd="7" destOrd="0" parTransId="{1D50C7D1-4CFD-4EB6-B9E6-C2C60941F75D}" sibTransId="{95DCAB0F-4B37-4A65-88B9-0DF34ED9E6FA}"/>
    <dgm:cxn modelId="{A96D144C-CEFC-46F4-B5EE-840DB20F1B03}" type="presOf" srcId="{7752AE45-B56B-4AA4-9531-2A656B02C327}" destId="{A1C89814-7FE2-40A2-85F6-3726DFDE21C5}" srcOrd="0" destOrd="0" presId="urn:microsoft.com/office/officeart/2005/8/layout/vList6"/>
    <dgm:cxn modelId="{58BF267D-FEB9-4950-9CBD-3E89829307BC}" srcId="{61A06CBC-E560-4CB9-BC36-867C5BF8108F}" destId="{80A8AA79-E082-4F36-90CC-CB7D6126D6AF}" srcOrd="0" destOrd="0" parTransId="{6E505EA1-E632-420A-B18D-EDE87C494CE9}" sibTransId="{11673C4E-22DB-4C77-B7E6-E92FD2BA2068}"/>
    <dgm:cxn modelId="{60F6B603-586F-4FA9-BBD2-9DBE40411F1B}" type="presOf" srcId="{315FA103-D298-4744-B98F-92BB116BCC72}" destId="{A7045725-1A92-4F6D-A18C-93DAC5FB838A}" srcOrd="0" destOrd="0" presId="urn:microsoft.com/office/officeart/2005/8/layout/vList6"/>
    <dgm:cxn modelId="{D597DC26-3BBD-43A7-9D6E-BA4CBB9F0A25}" type="presParOf" srcId="{40E7CDBA-E9F9-4961-84C7-07D55D7A1825}" destId="{D8CFDE22-2C43-49CA-AAE4-BE596DC783DD}" srcOrd="0" destOrd="0" presId="urn:microsoft.com/office/officeart/2005/8/layout/vList6"/>
    <dgm:cxn modelId="{C47C5860-1F2F-4181-8FBF-7BA905BABC5E}" type="presParOf" srcId="{D8CFDE22-2C43-49CA-AAE4-BE596DC783DD}" destId="{35B13E94-83AA-485F-B30D-4AB496B80258}" srcOrd="0" destOrd="0" presId="urn:microsoft.com/office/officeart/2005/8/layout/vList6"/>
    <dgm:cxn modelId="{D0CF9B25-B066-467D-B52B-B606DAA946D8}" type="presParOf" srcId="{D8CFDE22-2C43-49CA-AAE4-BE596DC783DD}" destId="{E81FA616-5441-4773-9173-852A5D11D8F7}" srcOrd="1" destOrd="0" presId="urn:microsoft.com/office/officeart/2005/8/layout/vList6"/>
    <dgm:cxn modelId="{CA8B4C4A-839C-42BF-B9BD-0C9F38C9D551}" type="presParOf" srcId="{40E7CDBA-E9F9-4961-84C7-07D55D7A1825}" destId="{261EAC17-DA02-4FE6-8E3B-335C565371DF}" srcOrd="1" destOrd="0" presId="urn:microsoft.com/office/officeart/2005/8/layout/vList6"/>
    <dgm:cxn modelId="{B2E254E0-BF6F-41BD-83FD-6130F28F19BA}" type="presParOf" srcId="{40E7CDBA-E9F9-4961-84C7-07D55D7A1825}" destId="{F88C42C5-46F2-4300-8D35-A5FF412473A8}" srcOrd="2" destOrd="0" presId="urn:microsoft.com/office/officeart/2005/8/layout/vList6"/>
    <dgm:cxn modelId="{AE4B4712-F604-4A25-A3F6-E12E61893BEB}" type="presParOf" srcId="{F88C42C5-46F2-4300-8D35-A5FF412473A8}" destId="{FAF48FD9-5732-4046-9219-C377655B1186}" srcOrd="0" destOrd="0" presId="urn:microsoft.com/office/officeart/2005/8/layout/vList6"/>
    <dgm:cxn modelId="{0738757C-B45F-4D3B-B279-C8F8A688E4CF}" type="presParOf" srcId="{F88C42C5-46F2-4300-8D35-A5FF412473A8}" destId="{B8A686D3-2FB4-40D4-9353-09504F827C26}" srcOrd="1" destOrd="0" presId="urn:microsoft.com/office/officeart/2005/8/layout/vList6"/>
    <dgm:cxn modelId="{C60C78A8-8610-44A6-9392-FEE1520A8DDE}" type="presParOf" srcId="{40E7CDBA-E9F9-4961-84C7-07D55D7A1825}" destId="{14CCD251-FA5C-4124-9039-41E98A2AFA99}" srcOrd="3" destOrd="0" presId="urn:microsoft.com/office/officeart/2005/8/layout/vList6"/>
    <dgm:cxn modelId="{D9081A41-9E0C-41EB-94E5-D2155450420C}" type="presParOf" srcId="{40E7CDBA-E9F9-4961-84C7-07D55D7A1825}" destId="{11776455-9E0C-421E-9D7B-B675CDCEB147}" srcOrd="4" destOrd="0" presId="urn:microsoft.com/office/officeart/2005/8/layout/vList6"/>
    <dgm:cxn modelId="{E77A0814-7856-4150-9835-CCA4F7EAC433}" type="presParOf" srcId="{11776455-9E0C-421E-9D7B-B675CDCEB147}" destId="{29D4348C-A10D-4079-A549-F0C905524A44}" srcOrd="0" destOrd="0" presId="urn:microsoft.com/office/officeart/2005/8/layout/vList6"/>
    <dgm:cxn modelId="{F327EB57-8517-4974-8C90-3ADB8026894C}" type="presParOf" srcId="{11776455-9E0C-421E-9D7B-B675CDCEB147}" destId="{D307ACF5-8C24-4D9F-BC0D-9B927044F225}" srcOrd="1" destOrd="0" presId="urn:microsoft.com/office/officeart/2005/8/layout/vList6"/>
    <dgm:cxn modelId="{8AAE6549-841D-4750-AFFC-F175B6FB324A}" type="presParOf" srcId="{40E7CDBA-E9F9-4961-84C7-07D55D7A1825}" destId="{C63A7232-8EF7-46C8-BE6B-ACE4CE376F1B}" srcOrd="5" destOrd="0" presId="urn:microsoft.com/office/officeart/2005/8/layout/vList6"/>
    <dgm:cxn modelId="{26AB2E9A-125A-46E4-865F-49846EBD3FF8}" type="presParOf" srcId="{40E7CDBA-E9F9-4961-84C7-07D55D7A1825}" destId="{70CAD08B-0FC8-43B3-90D1-313DA6EDC361}" srcOrd="6" destOrd="0" presId="urn:microsoft.com/office/officeart/2005/8/layout/vList6"/>
    <dgm:cxn modelId="{ED5D3002-87E5-4C5D-B092-BC10CAAE4113}" type="presParOf" srcId="{70CAD08B-0FC8-43B3-90D1-313DA6EDC361}" destId="{6AD8BD62-7273-4FA2-9CDA-60A3D6C3BD1B}" srcOrd="0" destOrd="0" presId="urn:microsoft.com/office/officeart/2005/8/layout/vList6"/>
    <dgm:cxn modelId="{85D1AC6A-BDDD-46D6-878C-1BD6DB2C5112}" type="presParOf" srcId="{70CAD08B-0FC8-43B3-90D1-313DA6EDC361}" destId="{FD380FD8-2A00-4D33-9F19-19D7F3DE680A}" srcOrd="1" destOrd="0" presId="urn:microsoft.com/office/officeart/2005/8/layout/vList6"/>
    <dgm:cxn modelId="{981E2982-7287-428A-A368-A847A28C4C35}" type="presParOf" srcId="{40E7CDBA-E9F9-4961-84C7-07D55D7A1825}" destId="{2DBAE3ED-9129-488F-9DA9-C0DFB96A261D}" srcOrd="7" destOrd="0" presId="urn:microsoft.com/office/officeart/2005/8/layout/vList6"/>
    <dgm:cxn modelId="{45868F47-2FAC-452C-8C97-519AFFFE82C3}" type="presParOf" srcId="{40E7CDBA-E9F9-4961-84C7-07D55D7A1825}" destId="{D6FC313F-EC5D-466A-A793-D372EA22D793}" srcOrd="8" destOrd="0" presId="urn:microsoft.com/office/officeart/2005/8/layout/vList6"/>
    <dgm:cxn modelId="{33A1120B-5DEC-46A2-A16B-28C90F200549}" type="presParOf" srcId="{D6FC313F-EC5D-466A-A793-D372EA22D793}" destId="{B9E11975-A1B7-474D-B2B3-2D8EB8AD0D94}" srcOrd="0" destOrd="0" presId="urn:microsoft.com/office/officeart/2005/8/layout/vList6"/>
    <dgm:cxn modelId="{59771DBB-9F1B-4303-B240-4A16E6133D11}" type="presParOf" srcId="{D6FC313F-EC5D-466A-A793-D372EA22D793}" destId="{A88F7DC0-5578-4E59-9795-3E1CE224D9A0}" srcOrd="1" destOrd="0" presId="urn:microsoft.com/office/officeart/2005/8/layout/vList6"/>
    <dgm:cxn modelId="{7B275C0C-9E07-4CA5-AAD0-49B02987B78F}" type="presParOf" srcId="{40E7CDBA-E9F9-4961-84C7-07D55D7A1825}" destId="{3EDC99FB-ACE6-43F3-8AA6-52DD863786EC}" srcOrd="9" destOrd="0" presId="urn:microsoft.com/office/officeart/2005/8/layout/vList6"/>
    <dgm:cxn modelId="{B8983599-C578-4D3E-A940-DB8565B64136}" type="presParOf" srcId="{40E7CDBA-E9F9-4961-84C7-07D55D7A1825}" destId="{C2517BA8-B445-4A78-9C67-033AAEE6D9A5}" srcOrd="10" destOrd="0" presId="urn:microsoft.com/office/officeart/2005/8/layout/vList6"/>
    <dgm:cxn modelId="{27949115-0BB7-43F4-94C1-0BD33567D6F4}" type="presParOf" srcId="{C2517BA8-B445-4A78-9C67-033AAEE6D9A5}" destId="{4A922309-905E-407C-9C9B-869B7E034875}" srcOrd="0" destOrd="0" presId="urn:microsoft.com/office/officeart/2005/8/layout/vList6"/>
    <dgm:cxn modelId="{94381C85-F0EF-4CF0-8468-1766B6495078}" type="presParOf" srcId="{C2517BA8-B445-4A78-9C67-033AAEE6D9A5}" destId="{88B45B7A-0B7F-4050-B946-80C9CAE56587}" srcOrd="1" destOrd="0" presId="urn:microsoft.com/office/officeart/2005/8/layout/vList6"/>
    <dgm:cxn modelId="{09E863BE-F0EE-4462-A367-8AD2B4C248DE}" type="presParOf" srcId="{40E7CDBA-E9F9-4961-84C7-07D55D7A1825}" destId="{49341D0C-4298-4B32-8389-1E7168DCCBC0}" srcOrd="11" destOrd="0" presId="urn:microsoft.com/office/officeart/2005/8/layout/vList6"/>
    <dgm:cxn modelId="{EC392F1A-2AD2-4FAC-B538-D765B9DC655F}" type="presParOf" srcId="{40E7CDBA-E9F9-4961-84C7-07D55D7A1825}" destId="{8D0B7102-A99D-4A8E-8D57-9453FE0D8CBA}" srcOrd="12" destOrd="0" presId="urn:microsoft.com/office/officeart/2005/8/layout/vList6"/>
    <dgm:cxn modelId="{35DBED2E-7032-4B81-A524-C398B73534DE}" type="presParOf" srcId="{8D0B7102-A99D-4A8E-8D57-9453FE0D8CBA}" destId="{50F157CE-9CE2-45C5-AE5A-D508BC50556B}" srcOrd="0" destOrd="0" presId="urn:microsoft.com/office/officeart/2005/8/layout/vList6"/>
    <dgm:cxn modelId="{B9D34148-A4C1-4DE8-B0FF-08B98CB26FF9}" type="presParOf" srcId="{8D0B7102-A99D-4A8E-8D57-9453FE0D8CBA}" destId="{B71CBC16-C2BB-4866-9472-B6A896D07797}" srcOrd="1" destOrd="0" presId="urn:microsoft.com/office/officeart/2005/8/layout/vList6"/>
    <dgm:cxn modelId="{C6A09F8D-7981-41BC-A8A2-D34ADB0D265F}" type="presParOf" srcId="{40E7CDBA-E9F9-4961-84C7-07D55D7A1825}" destId="{B968A075-C83F-4AB9-93E1-3708C398768F}" srcOrd="13" destOrd="0" presId="urn:microsoft.com/office/officeart/2005/8/layout/vList6"/>
    <dgm:cxn modelId="{BF72D474-0B95-4323-9287-BCF3C345480E}" type="presParOf" srcId="{40E7CDBA-E9F9-4961-84C7-07D55D7A1825}" destId="{EBFA08C4-4657-4397-8719-32B9C00B33EE}" srcOrd="14" destOrd="0" presId="urn:microsoft.com/office/officeart/2005/8/layout/vList6"/>
    <dgm:cxn modelId="{CF081911-77B4-46D7-AF49-C1123D348544}" type="presParOf" srcId="{EBFA08C4-4657-4397-8719-32B9C00B33EE}" destId="{24D57231-9190-4C65-82CB-5EBB21E01B33}" srcOrd="0" destOrd="0" presId="urn:microsoft.com/office/officeart/2005/8/layout/vList6"/>
    <dgm:cxn modelId="{D2A6A138-5121-414C-B46D-C51672BC9EE6}" type="presParOf" srcId="{EBFA08C4-4657-4397-8719-32B9C00B33EE}" destId="{A1C89814-7FE2-40A2-85F6-3726DFDE21C5}" srcOrd="1" destOrd="0" presId="urn:microsoft.com/office/officeart/2005/8/layout/vList6"/>
    <dgm:cxn modelId="{BE43513F-6171-4670-A8A3-ACFFA116296C}" type="presParOf" srcId="{40E7CDBA-E9F9-4961-84C7-07D55D7A1825}" destId="{A7E8A157-2276-424C-A4AF-FE6A792D1F29}" srcOrd="15" destOrd="0" presId="urn:microsoft.com/office/officeart/2005/8/layout/vList6"/>
    <dgm:cxn modelId="{9AAE271E-1C59-4DE8-A432-D4E6456C7B73}" type="presParOf" srcId="{40E7CDBA-E9F9-4961-84C7-07D55D7A1825}" destId="{766BE892-B435-4F74-9884-4B2B10BDE592}" srcOrd="16" destOrd="0" presId="urn:microsoft.com/office/officeart/2005/8/layout/vList6"/>
    <dgm:cxn modelId="{2603F5A3-C4A5-4A4D-8EED-1D4110ADE2A0}" type="presParOf" srcId="{766BE892-B435-4F74-9884-4B2B10BDE592}" destId="{A7045725-1A92-4F6D-A18C-93DAC5FB838A}" srcOrd="0" destOrd="0" presId="urn:microsoft.com/office/officeart/2005/8/layout/vList6"/>
    <dgm:cxn modelId="{E852B3AA-402F-4579-8562-9BEC4B478839}" type="presParOf" srcId="{766BE892-B435-4F74-9884-4B2B10BDE592}" destId="{4986E9B1-B99D-49D1-97D0-EF15C2F4BD2B}" srcOrd="1" destOrd="0" presId="urn:microsoft.com/office/officeart/2005/8/layout/vList6"/>
  </dgm:cxnLst>
  <dgm:bg/>
  <dgm:whole>
    <a:ln>
      <a:solidFill>
        <a:schemeClr val="bg1"/>
      </a:solidFill>
    </a:ln>
  </dgm:whole>
  <dgm:extLst>
    <a:ext uri="http://schemas.microsoft.com/office/drawing/2008/diagram">
      <dsp:dataModelExt xmlns:dsp="http://schemas.microsoft.com/office/drawing/2008/diagram" xmlns=""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8AD7B6E7-C573-434A-BCEA-555ECE4A4A57}"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IN"/>
        </a:p>
      </dgm:t>
    </dgm:pt>
    <dgm:pt modelId="{78D49E9A-6ED4-4734-A334-B6189A2E99D6}">
      <dgm:prSet phldrT="[Text]" custT="1">
        <dgm:style>
          <a:lnRef idx="1">
            <a:schemeClr val="accent6"/>
          </a:lnRef>
          <a:fillRef idx="2">
            <a:schemeClr val="accent6"/>
          </a:fillRef>
          <a:effectRef idx="1">
            <a:schemeClr val="accent6"/>
          </a:effectRef>
          <a:fontRef idx="minor">
            <a:schemeClr val="dk1"/>
          </a:fontRef>
        </dgm:style>
      </dgm:prSet>
      <dgm:spPr/>
      <dgm:t>
        <a:bodyPr/>
        <a:lstStyle/>
        <a:p>
          <a:r>
            <a:rPr lang="en-GB" sz="1600" dirty="0" smtClean="0">
              <a:solidFill>
                <a:srgbClr val="002060"/>
              </a:solidFill>
            </a:rPr>
            <a:t>for self-paced and international courses</a:t>
          </a:r>
          <a:endParaRPr lang="en-IN" sz="1600" dirty="0">
            <a:solidFill>
              <a:srgbClr val="002060"/>
            </a:solidFill>
          </a:endParaRPr>
        </a:p>
      </dgm:t>
    </dgm:pt>
    <dgm:pt modelId="{3B84A6A1-FF89-42A1-A124-4E8FF26F7DC4}" type="parTrans" cxnId="{FFEC762E-5DF5-491D-A579-886996940B18}">
      <dgm:prSet/>
      <dgm:spPr/>
      <dgm:t>
        <a:bodyPr/>
        <a:lstStyle/>
        <a:p>
          <a:endParaRPr lang="en-IN" sz="1600"/>
        </a:p>
      </dgm:t>
    </dgm:pt>
    <dgm:pt modelId="{D0483855-EA73-4A4B-9FCA-00190927783D}" type="sibTrans" cxnId="{FFEC762E-5DF5-491D-A579-886996940B18}">
      <dgm:prSet/>
      <dgm:spPr/>
      <dgm:t>
        <a:bodyPr/>
        <a:lstStyle/>
        <a:p>
          <a:endParaRPr lang="en-IN" sz="1600"/>
        </a:p>
      </dgm:t>
    </dgm:pt>
    <dgm:pt modelId="{7834249E-3480-47EF-A4D9-42214821E66A}">
      <dgm:prSet custT="1">
        <dgm:style>
          <a:lnRef idx="1">
            <a:schemeClr val="accent6"/>
          </a:lnRef>
          <a:fillRef idx="2">
            <a:schemeClr val="accent6"/>
          </a:fillRef>
          <a:effectRef idx="1">
            <a:schemeClr val="accent6"/>
          </a:effectRef>
          <a:fontRef idx="minor">
            <a:schemeClr val="dk1"/>
          </a:fontRef>
        </dgm:style>
      </dgm:prSet>
      <dgm:spPr/>
      <dgm:t>
        <a:bodyPr/>
        <a:lstStyle/>
        <a:p>
          <a:r>
            <a:rPr lang="en-GB" sz="1600" smtClean="0">
              <a:solidFill>
                <a:srgbClr val="002060"/>
              </a:solidFill>
            </a:rPr>
            <a:t>for Engineering</a:t>
          </a:r>
          <a:endParaRPr lang="en-IN" sz="1600">
            <a:solidFill>
              <a:srgbClr val="002060"/>
            </a:solidFill>
          </a:endParaRPr>
        </a:p>
      </dgm:t>
    </dgm:pt>
    <dgm:pt modelId="{C94D3558-268D-4FE0-83CB-E5FF4C276F15}" type="parTrans" cxnId="{AEFF5CF0-6151-4100-B363-C7D06BBE13ED}">
      <dgm:prSet/>
      <dgm:spPr/>
      <dgm:t>
        <a:bodyPr/>
        <a:lstStyle/>
        <a:p>
          <a:endParaRPr lang="en-IN" sz="1600"/>
        </a:p>
      </dgm:t>
    </dgm:pt>
    <dgm:pt modelId="{650722E6-27C2-4A05-A456-8FB63E6CBBFB}" type="sibTrans" cxnId="{AEFF5CF0-6151-4100-B363-C7D06BBE13ED}">
      <dgm:prSet/>
      <dgm:spPr/>
      <dgm:t>
        <a:bodyPr/>
        <a:lstStyle/>
        <a:p>
          <a:endParaRPr lang="en-IN" sz="1600"/>
        </a:p>
      </dgm:t>
    </dgm:pt>
    <dgm:pt modelId="{03A60224-3AF9-4E17-A600-64BB7C6E721B}">
      <dgm:prSet custT="1">
        <dgm:style>
          <a:lnRef idx="1">
            <a:schemeClr val="accent6"/>
          </a:lnRef>
          <a:fillRef idx="2">
            <a:schemeClr val="accent6"/>
          </a:fillRef>
          <a:effectRef idx="1">
            <a:schemeClr val="accent6"/>
          </a:effectRef>
          <a:fontRef idx="minor">
            <a:schemeClr val="dk1"/>
          </a:fontRef>
        </dgm:style>
      </dgm:prSet>
      <dgm:spPr/>
      <dgm:t>
        <a:bodyPr/>
        <a:lstStyle/>
        <a:p>
          <a:r>
            <a:rPr lang="en-GB" sz="1600" dirty="0" smtClean="0">
              <a:solidFill>
                <a:srgbClr val="002060"/>
              </a:solidFill>
            </a:rPr>
            <a:t>for non technical post-graduation education</a:t>
          </a:r>
          <a:endParaRPr lang="en-IN" sz="1600" dirty="0">
            <a:solidFill>
              <a:srgbClr val="002060"/>
            </a:solidFill>
          </a:endParaRPr>
        </a:p>
      </dgm:t>
    </dgm:pt>
    <dgm:pt modelId="{C71D5ED6-1540-4AB3-B9B5-3A2DB254E2DA}" type="parTrans" cxnId="{B675B764-73CB-4EC7-9BEE-CD9D466B8ECA}">
      <dgm:prSet/>
      <dgm:spPr/>
      <dgm:t>
        <a:bodyPr/>
        <a:lstStyle/>
        <a:p>
          <a:endParaRPr lang="en-IN" sz="1600"/>
        </a:p>
      </dgm:t>
    </dgm:pt>
    <dgm:pt modelId="{162DEF36-A7B1-4B30-92CA-8D58EE04E9E0}" type="sibTrans" cxnId="{B675B764-73CB-4EC7-9BEE-CD9D466B8ECA}">
      <dgm:prSet/>
      <dgm:spPr/>
      <dgm:t>
        <a:bodyPr/>
        <a:lstStyle/>
        <a:p>
          <a:endParaRPr lang="en-IN" sz="1600"/>
        </a:p>
      </dgm:t>
    </dgm:pt>
    <dgm:pt modelId="{110BF792-23C1-4755-BE7C-67B4F7DF31B3}">
      <dgm:prSet custT="1">
        <dgm:style>
          <a:lnRef idx="1">
            <a:schemeClr val="accent6"/>
          </a:lnRef>
          <a:fillRef idx="2">
            <a:schemeClr val="accent6"/>
          </a:fillRef>
          <a:effectRef idx="1">
            <a:schemeClr val="accent6"/>
          </a:effectRef>
          <a:fontRef idx="minor">
            <a:schemeClr val="dk1"/>
          </a:fontRef>
        </dgm:style>
      </dgm:prSet>
      <dgm:spPr/>
      <dgm:t>
        <a:bodyPr/>
        <a:lstStyle/>
        <a:p>
          <a:r>
            <a:rPr lang="en-GB" sz="1600" dirty="0" smtClean="0">
              <a:solidFill>
                <a:srgbClr val="002060"/>
              </a:solidFill>
            </a:rPr>
            <a:t>for under-graduate education</a:t>
          </a:r>
          <a:endParaRPr lang="en-IN" sz="1600" dirty="0">
            <a:solidFill>
              <a:srgbClr val="002060"/>
            </a:solidFill>
          </a:endParaRPr>
        </a:p>
      </dgm:t>
    </dgm:pt>
    <dgm:pt modelId="{03A378FB-8042-4A00-AA0F-5FE952BB1AE8}" type="parTrans" cxnId="{B1CF0047-E31C-43AD-9DF4-36568A2096CF}">
      <dgm:prSet/>
      <dgm:spPr/>
      <dgm:t>
        <a:bodyPr/>
        <a:lstStyle/>
        <a:p>
          <a:endParaRPr lang="en-IN" sz="1600"/>
        </a:p>
      </dgm:t>
    </dgm:pt>
    <dgm:pt modelId="{6E09E097-2986-4928-9978-F9D6A37D34B3}" type="sibTrans" cxnId="{B1CF0047-E31C-43AD-9DF4-36568A2096CF}">
      <dgm:prSet/>
      <dgm:spPr/>
      <dgm:t>
        <a:bodyPr/>
        <a:lstStyle/>
        <a:p>
          <a:endParaRPr lang="en-IN" sz="1600"/>
        </a:p>
      </dgm:t>
    </dgm:pt>
    <dgm:pt modelId="{B6105029-CFD4-4F7E-8259-9A081D684295}">
      <dgm:prSet custT="1">
        <dgm:style>
          <a:lnRef idx="1">
            <a:schemeClr val="accent6"/>
          </a:lnRef>
          <a:fillRef idx="2">
            <a:schemeClr val="accent6"/>
          </a:fillRef>
          <a:effectRef idx="1">
            <a:schemeClr val="accent6"/>
          </a:effectRef>
          <a:fontRef idx="minor">
            <a:schemeClr val="dk1"/>
          </a:fontRef>
        </dgm:style>
      </dgm:prSet>
      <dgm:spPr/>
      <dgm:t>
        <a:bodyPr/>
        <a:lstStyle/>
        <a:p>
          <a:r>
            <a:rPr lang="en-GB" sz="1600" smtClean="0">
              <a:solidFill>
                <a:srgbClr val="002060"/>
              </a:solidFill>
            </a:rPr>
            <a:t>for school education</a:t>
          </a:r>
          <a:endParaRPr lang="en-IN" sz="1600">
            <a:solidFill>
              <a:srgbClr val="002060"/>
            </a:solidFill>
          </a:endParaRPr>
        </a:p>
      </dgm:t>
    </dgm:pt>
    <dgm:pt modelId="{F13CADA4-E0CC-42F5-867B-5E0BE3A2D010}" type="parTrans" cxnId="{691B1DF4-9B16-4391-817E-E65AD2F5BDCB}">
      <dgm:prSet/>
      <dgm:spPr/>
      <dgm:t>
        <a:bodyPr/>
        <a:lstStyle/>
        <a:p>
          <a:endParaRPr lang="en-IN" sz="1600"/>
        </a:p>
      </dgm:t>
    </dgm:pt>
    <dgm:pt modelId="{265C968D-6830-42F1-B630-7DF6057E978D}" type="sibTrans" cxnId="{691B1DF4-9B16-4391-817E-E65AD2F5BDCB}">
      <dgm:prSet/>
      <dgm:spPr/>
      <dgm:t>
        <a:bodyPr/>
        <a:lstStyle/>
        <a:p>
          <a:endParaRPr lang="en-IN" sz="1600"/>
        </a:p>
      </dgm:t>
    </dgm:pt>
    <dgm:pt modelId="{0F35FCCF-04CA-46B1-8DB0-EC5A6DC62EF7}">
      <dgm:prSet custT="1">
        <dgm:style>
          <a:lnRef idx="1">
            <a:schemeClr val="accent6"/>
          </a:lnRef>
          <a:fillRef idx="2">
            <a:schemeClr val="accent6"/>
          </a:fillRef>
          <a:effectRef idx="1">
            <a:schemeClr val="accent6"/>
          </a:effectRef>
          <a:fontRef idx="minor">
            <a:schemeClr val="dk1"/>
          </a:fontRef>
        </dgm:style>
      </dgm:prSet>
      <dgm:spPr/>
      <dgm:t>
        <a:bodyPr/>
        <a:lstStyle/>
        <a:p>
          <a:r>
            <a:rPr lang="en-GB" sz="1600" dirty="0" smtClean="0">
              <a:solidFill>
                <a:srgbClr val="002060"/>
              </a:solidFill>
            </a:rPr>
            <a:t>for school education</a:t>
          </a:r>
          <a:endParaRPr lang="en-IN" sz="1600" dirty="0">
            <a:solidFill>
              <a:srgbClr val="002060"/>
            </a:solidFill>
          </a:endParaRPr>
        </a:p>
      </dgm:t>
    </dgm:pt>
    <dgm:pt modelId="{02F53F5D-D9F8-4647-B28B-533304718C01}" type="parTrans" cxnId="{37AD6B91-E670-41FC-AF83-9419ABE9F403}">
      <dgm:prSet/>
      <dgm:spPr/>
      <dgm:t>
        <a:bodyPr/>
        <a:lstStyle/>
        <a:p>
          <a:endParaRPr lang="en-IN" sz="1600"/>
        </a:p>
      </dgm:t>
    </dgm:pt>
    <dgm:pt modelId="{A2E3AB6B-11C5-4AF3-A3DD-BDA39B5606E2}" type="sibTrans" cxnId="{37AD6B91-E670-41FC-AF83-9419ABE9F403}">
      <dgm:prSet/>
      <dgm:spPr/>
      <dgm:t>
        <a:bodyPr/>
        <a:lstStyle/>
        <a:p>
          <a:endParaRPr lang="en-IN" sz="1600"/>
        </a:p>
      </dgm:t>
    </dgm:pt>
    <dgm:pt modelId="{05163FB5-6A05-41CA-8621-69744085378F}">
      <dgm:prSet custT="1">
        <dgm:style>
          <a:lnRef idx="1">
            <a:schemeClr val="accent6"/>
          </a:lnRef>
          <a:fillRef idx="2">
            <a:schemeClr val="accent6"/>
          </a:fillRef>
          <a:effectRef idx="1">
            <a:schemeClr val="accent6"/>
          </a:effectRef>
          <a:fontRef idx="minor">
            <a:schemeClr val="dk1"/>
          </a:fontRef>
        </dgm:style>
      </dgm:prSet>
      <dgm:spPr/>
      <dgm:t>
        <a:bodyPr/>
        <a:lstStyle/>
        <a:p>
          <a:r>
            <a:rPr lang="en-GB" sz="1600" dirty="0" smtClean="0">
              <a:solidFill>
                <a:srgbClr val="002060"/>
              </a:solidFill>
            </a:rPr>
            <a:t>for out-of-school students</a:t>
          </a:r>
          <a:endParaRPr lang="en-IN" sz="1600" dirty="0">
            <a:solidFill>
              <a:srgbClr val="002060"/>
            </a:solidFill>
          </a:endParaRPr>
        </a:p>
      </dgm:t>
    </dgm:pt>
    <dgm:pt modelId="{01579914-BBED-4D74-9056-6DDFD56DF093}" type="parTrans" cxnId="{D2C23FA4-4EFE-46BF-9C4C-820EE82ED055}">
      <dgm:prSet/>
      <dgm:spPr/>
      <dgm:t>
        <a:bodyPr/>
        <a:lstStyle/>
        <a:p>
          <a:endParaRPr lang="en-IN" sz="1600"/>
        </a:p>
      </dgm:t>
    </dgm:pt>
    <dgm:pt modelId="{5C75D9CC-1280-4F8F-B210-CDD4865568FA}" type="sibTrans" cxnId="{D2C23FA4-4EFE-46BF-9C4C-820EE82ED055}">
      <dgm:prSet/>
      <dgm:spPr/>
      <dgm:t>
        <a:bodyPr/>
        <a:lstStyle/>
        <a:p>
          <a:endParaRPr lang="en-IN" sz="1600"/>
        </a:p>
      </dgm:t>
    </dgm:pt>
    <dgm:pt modelId="{86CB2D49-62A8-4711-A8ED-B30A07A233DE}">
      <dgm:prSet custT="1">
        <dgm:style>
          <a:lnRef idx="1">
            <a:schemeClr val="accent6"/>
          </a:lnRef>
          <a:fillRef idx="2">
            <a:schemeClr val="accent6"/>
          </a:fillRef>
          <a:effectRef idx="1">
            <a:schemeClr val="accent6"/>
          </a:effectRef>
          <a:fontRef idx="minor">
            <a:schemeClr val="dk1"/>
          </a:fontRef>
        </dgm:style>
      </dgm:prSet>
      <dgm:spPr/>
      <dgm:t>
        <a:bodyPr/>
        <a:lstStyle/>
        <a:p>
          <a:r>
            <a:rPr lang="en-GB" sz="1600" dirty="0" smtClean="0">
              <a:solidFill>
                <a:srgbClr val="002060"/>
              </a:solidFill>
            </a:rPr>
            <a:t>for management studies</a:t>
          </a:r>
          <a:endParaRPr lang="en-IN" sz="1600" dirty="0">
            <a:solidFill>
              <a:srgbClr val="002060"/>
            </a:solidFill>
          </a:endParaRPr>
        </a:p>
      </dgm:t>
    </dgm:pt>
    <dgm:pt modelId="{B8B08BB2-E53F-4B22-B2A2-2250CBE36B5E}" type="parTrans" cxnId="{1EE40568-20B2-4414-8A12-B09F98CB68EC}">
      <dgm:prSet/>
      <dgm:spPr/>
      <dgm:t>
        <a:bodyPr/>
        <a:lstStyle/>
        <a:p>
          <a:endParaRPr lang="en-IN" sz="1600"/>
        </a:p>
      </dgm:t>
    </dgm:pt>
    <dgm:pt modelId="{5EA70257-C248-4E54-AE43-3C893DCDA33C}" type="sibTrans" cxnId="{1EE40568-20B2-4414-8A12-B09F98CB68EC}">
      <dgm:prSet/>
      <dgm:spPr/>
      <dgm:t>
        <a:bodyPr/>
        <a:lstStyle/>
        <a:p>
          <a:endParaRPr lang="en-IN" sz="1600"/>
        </a:p>
      </dgm:t>
    </dgm:pt>
    <dgm:pt modelId="{80076D05-F2BF-41EF-B370-B4012F9DFAE5}">
      <dgm:prSet custT="1">
        <dgm:style>
          <a:lnRef idx="1">
            <a:schemeClr val="accent6"/>
          </a:lnRef>
          <a:fillRef idx="2">
            <a:schemeClr val="accent6"/>
          </a:fillRef>
          <a:effectRef idx="1">
            <a:schemeClr val="accent6"/>
          </a:effectRef>
          <a:fontRef idx="minor">
            <a:schemeClr val="dk1"/>
          </a:fontRef>
        </dgm:style>
      </dgm:prSet>
      <dgm:spPr/>
      <dgm:t>
        <a:bodyPr/>
        <a:lstStyle/>
        <a:p>
          <a:r>
            <a:rPr lang="en-GB" sz="1600" dirty="0" smtClean="0">
              <a:solidFill>
                <a:srgbClr val="002060"/>
              </a:solidFill>
            </a:rPr>
            <a:t>for Teacher Training programme</a:t>
          </a:r>
          <a:endParaRPr lang="en-IN" sz="1600" dirty="0">
            <a:solidFill>
              <a:srgbClr val="002060"/>
            </a:solidFill>
          </a:endParaRPr>
        </a:p>
      </dgm:t>
    </dgm:pt>
    <dgm:pt modelId="{7DE852E9-7321-4AA2-BD81-4970767B4ACE}" type="parTrans" cxnId="{1BC9C655-63E9-41D8-8316-6F4312210CE9}">
      <dgm:prSet/>
      <dgm:spPr/>
      <dgm:t>
        <a:bodyPr/>
        <a:lstStyle/>
        <a:p>
          <a:endParaRPr lang="en-IN" sz="1600"/>
        </a:p>
      </dgm:t>
    </dgm:pt>
    <dgm:pt modelId="{839AC7AA-3E30-4C69-B3DF-49693AF42D88}" type="sibTrans" cxnId="{1BC9C655-63E9-41D8-8316-6F4312210CE9}">
      <dgm:prSet/>
      <dgm:spPr/>
      <dgm:t>
        <a:bodyPr/>
        <a:lstStyle/>
        <a:p>
          <a:endParaRPr lang="en-IN" sz="1600"/>
        </a:p>
      </dgm:t>
    </dgm:pt>
    <dgm:pt modelId="{1D07A62B-5BA8-4C30-8B84-916A10836E7C}" type="pres">
      <dgm:prSet presAssocID="{8AD7B6E7-C573-434A-BCEA-555ECE4A4A57}" presName="linear" presStyleCnt="0">
        <dgm:presLayoutVars>
          <dgm:animLvl val="lvl"/>
          <dgm:resizeHandles val="exact"/>
        </dgm:presLayoutVars>
      </dgm:prSet>
      <dgm:spPr/>
      <dgm:t>
        <a:bodyPr/>
        <a:lstStyle/>
        <a:p>
          <a:endParaRPr lang="en-IN"/>
        </a:p>
      </dgm:t>
    </dgm:pt>
    <dgm:pt modelId="{80FF0B56-C256-43DF-924F-4D2C3FE89AFF}" type="pres">
      <dgm:prSet presAssocID="{78D49E9A-6ED4-4734-A334-B6189A2E99D6}" presName="parentText" presStyleLbl="node1" presStyleIdx="0" presStyleCnt="9">
        <dgm:presLayoutVars>
          <dgm:chMax val="0"/>
          <dgm:bulletEnabled val="1"/>
        </dgm:presLayoutVars>
      </dgm:prSet>
      <dgm:spPr/>
      <dgm:t>
        <a:bodyPr/>
        <a:lstStyle/>
        <a:p>
          <a:endParaRPr lang="en-IN"/>
        </a:p>
      </dgm:t>
    </dgm:pt>
    <dgm:pt modelId="{3546CC3F-63F8-47EA-86A6-88D1F32C7412}" type="pres">
      <dgm:prSet presAssocID="{D0483855-EA73-4A4B-9FCA-00190927783D}" presName="spacer" presStyleCnt="0"/>
      <dgm:spPr/>
    </dgm:pt>
    <dgm:pt modelId="{9ADD20E2-BCEF-47AF-98FF-159E8866B3B3}" type="pres">
      <dgm:prSet presAssocID="{7834249E-3480-47EF-A4D9-42214821E66A}" presName="parentText" presStyleLbl="node1" presStyleIdx="1" presStyleCnt="9">
        <dgm:presLayoutVars>
          <dgm:chMax val="0"/>
          <dgm:bulletEnabled val="1"/>
        </dgm:presLayoutVars>
      </dgm:prSet>
      <dgm:spPr/>
      <dgm:t>
        <a:bodyPr/>
        <a:lstStyle/>
        <a:p>
          <a:endParaRPr lang="en-IN"/>
        </a:p>
      </dgm:t>
    </dgm:pt>
    <dgm:pt modelId="{41A8F8C5-B685-44D6-AA70-FB352C44B0AC}" type="pres">
      <dgm:prSet presAssocID="{650722E6-27C2-4A05-A456-8FB63E6CBBFB}" presName="spacer" presStyleCnt="0"/>
      <dgm:spPr/>
    </dgm:pt>
    <dgm:pt modelId="{301FA056-16E2-4374-84FD-3AA83B81D9A5}" type="pres">
      <dgm:prSet presAssocID="{03A60224-3AF9-4E17-A600-64BB7C6E721B}" presName="parentText" presStyleLbl="node1" presStyleIdx="2" presStyleCnt="9">
        <dgm:presLayoutVars>
          <dgm:chMax val="0"/>
          <dgm:bulletEnabled val="1"/>
        </dgm:presLayoutVars>
      </dgm:prSet>
      <dgm:spPr/>
      <dgm:t>
        <a:bodyPr/>
        <a:lstStyle/>
        <a:p>
          <a:endParaRPr lang="en-IN"/>
        </a:p>
      </dgm:t>
    </dgm:pt>
    <dgm:pt modelId="{D0B1D54B-4045-4A6B-B950-3ED9118F8F96}" type="pres">
      <dgm:prSet presAssocID="{162DEF36-A7B1-4B30-92CA-8D58EE04E9E0}" presName="spacer" presStyleCnt="0"/>
      <dgm:spPr/>
    </dgm:pt>
    <dgm:pt modelId="{C4716FC3-7E06-48AB-B770-8F961EC09E29}" type="pres">
      <dgm:prSet presAssocID="{110BF792-23C1-4755-BE7C-67B4F7DF31B3}" presName="parentText" presStyleLbl="node1" presStyleIdx="3" presStyleCnt="9">
        <dgm:presLayoutVars>
          <dgm:chMax val="0"/>
          <dgm:bulletEnabled val="1"/>
        </dgm:presLayoutVars>
      </dgm:prSet>
      <dgm:spPr/>
      <dgm:t>
        <a:bodyPr/>
        <a:lstStyle/>
        <a:p>
          <a:endParaRPr lang="en-IN"/>
        </a:p>
      </dgm:t>
    </dgm:pt>
    <dgm:pt modelId="{E2425DEF-880A-4AD2-A953-6620605F49FE}" type="pres">
      <dgm:prSet presAssocID="{6E09E097-2986-4928-9978-F9D6A37D34B3}" presName="spacer" presStyleCnt="0"/>
      <dgm:spPr/>
    </dgm:pt>
    <dgm:pt modelId="{20DA971B-9FE8-415F-B4E9-17DCBB3B207F}" type="pres">
      <dgm:prSet presAssocID="{B6105029-CFD4-4F7E-8259-9A081D684295}" presName="parentText" presStyleLbl="node1" presStyleIdx="4" presStyleCnt="9">
        <dgm:presLayoutVars>
          <dgm:chMax val="0"/>
          <dgm:bulletEnabled val="1"/>
        </dgm:presLayoutVars>
      </dgm:prSet>
      <dgm:spPr/>
      <dgm:t>
        <a:bodyPr/>
        <a:lstStyle/>
        <a:p>
          <a:endParaRPr lang="en-IN"/>
        </a:p>
      </dgm:t>
    </dgm:pt>
    <dgm:pt modelId="{C86F6176-CA3B-4065-A3F8-28ECCB4EC949}" type="pres">
      <dgm:prSet presAssocID="{265C968D-6830-42F1-B630-7DF6057E978D}" presName="spacer" presStyleCnt="0"/>
      <dgm:spPr/>
    </dgm:pt>
    <dgm:pt modelId="{57192F55-2498-45C7-BB2E-6C7EE7554805}" type="pres">
      <dgm:prSet presAssocID="{0F35FCCF-04CA-46B1-8DB0-EC5A6DC62EF7}" presName="parentText" presStyleLbl="node1" presStyleIdx="5" presStyleCnt="9">
        <dgm:presLayoutVars>
          <dgm:chMax val="0"/>
          <dgm:bulletEnabled val="1"/>
        </dgm:presLayoutVars>
      </dgm:prSet>
      <dgm:spPr/>
      <dgm:t>
        <a:bodyPr/>
        <a:lstStyle/>
        <a:p>
          <a:endParaRPr lang="en-IN"/>
        </a:p>
      </dgm:t>
    </dgm:pt>
    <dgm:pt modelId="{F3E82AF1-6DFF-40F0-905D-7F57163458D4}" type="pres">
      <dgm:prSet presAssocID="{A2E3AB6B-11C5-4AF3-A3DD-BDA39B5606E2}" presName="spacer" presStyleCnt="0"/>
      <dgm:spPr/>
    </dgm:pt>
    <dgm:pt modelId="{F2E42E93-6E49-4CD5-9709-134BB9CC58EB}" type="pres">
      <dgm:prSet presAssocID="{05163FB5-6A05-41CA-8621-69744085378F}" presName="parentText" presStyleLbl="node1" presStyleIdx="6" presStyleCnt="9">
        <dgm:presLayoutVars>
          <dgm:chMax val="0"/>
          <dgm:bulletEnabled val="1"/>
        </dgm:presLayoutVars>
      </dgm:prSet>
      <dgm:spPr/>
      <dgm:t>
        <a:bodyPr/>
        <a:lstStyle/>
        <a:p>
          <a:endParaRPr lang="en-IN"/>
        </a:p>
      </dgm:t>
    </dgm:pt>
    <dgm:pt modelId="{3FF16DC0-31ED-45EC-BF56-75D98C0405D5}" type="pres">
      <dgm:prSet presAssocID="{5C75D9CC-1280-4F8F-B210-CDD4865568FA}" presName="spacer" presStyleCnt="0"/>
      <dgm:spPr/>
    </dgm:pt>
    <dgm:pt modelId="{CC535006-0F8D-486E-A16C-6B0DD0018393}" type="pres">
      <dgm:prSet presAssocID="{86CB2D49-62A8-4711-A8ED-B30A07A233DE}" presName="parentText" presStyleLbl="node1" presStyleIdx="7" presStyleCnt="9">
        <dgm:presLayoutVars>
          <dgm:chMax val="0"/>
          <dgm:bulletEnabled val="1"/>
        </dgm:presLayoutVars>
      </dgm:prSet>
      <dgm:spPr/>
      <dgm:t>
        <a:bodyPr/>
        <a:lstStyle/>
        <a:p>
          <a:endParaRPr lang="en-IN"/>
        </a:p>
      </dgm:t>
    </dgm:pt>
    <dgm:pt modelId="{05E404A6-0431-4B76-BF87-9A0C7EA56CBD}" type="pres">
      <dgm:prSet presAssocID="{5EA70257-C248-4E54-AE43-3C893DCDA33C}" presName="spacer" presStyleCnt="0"/>
      <dgm:spPr/>
    </dgm:pt>
    <dgm:pt modelId="{79589B05-4217-44E4-9211-74DBB9853B68}" type="pres">
      <dgm:prSet presAssocID="{80076D05-F2BF-41EF-B370-B4012F9DFAE5}" presName="parentText" presStyleLbl="node1" presStyleIdx="8" presStyleCnt="9">
        <dgm:presLayoutVars>
          <dgm:chMax val="0"/>
          <dgm:bulletEnabled val="1"/>
        </dgm:presLayoutVars>
      </dgm:prSet>
      <dgm:spPr/>
      <dgm:t>
        <a:bodyPr/>
        <a:lstStyle/>
        <a:p>
          <a:endParaRPr lang="en-IN"/>
        </a:p>
      </dgm:t>
    </dgm:pt>
  </dgm:ptLst>
  <dgm:cxnLst>
    <dgm:cxn modelId="{FFEC762E-5DF5-491D-A579-886996940B18}" srcId="{8AD7B6E7-C573-434A-BCEA-555ECE4A4A57}" destId="{78D49E9A-6ED4-4734-A334-B6189A2E99D6}" srcOrd="0" destOrd="0" parTransId="{3B84A6A1-FF89-42A1-A124-4E8FF26F7DC4}" sibTransId="{D0483855-EA73-4A4B-9FCA-00190927783D}"/>
    <dgm:cxn modelId="{37AD6B91-E670-41FC-AF83-9419ABE9F403}" srcId="{8AD7B6E7-C573-434A-BCEA-555ECE4A4A57}" destId="{0F35FCCF-04CA-46B1-8DB0-EC5A6DC62EF7}" srcOrd="5" destOrd="0" parTransId="{02F53F5D-D9F8-4647-B28B-533304718C01}" sibTransId="{A2E3AB6B-11C5-4AF3-A3DD-BDA39B5606E2}"/>
    <dgm:cxn modelId="{0E41BC85-E9FA-426E-B89B-04E5C381B5E7}" type="presOf" srcId="{7834249E-3480-47EF-A4D9-42214821E66A}" destId="{9ADD20E2-BCEF-47AF-98FF-159E8866B3B3}" srcOrd="0" destOrd="0" presId="urn:microsoft.com/office/officeart/2005/8/layout/vList2"/>
    <dgm:cxn modelId="{AEFF5CF0-6151-4100-B363-C7D06BBE13ED}" srcId="{8AD7B6E7-C573-434A-BCEA-555ECE4A4A57}" destId="{7834249E-3480-47EF-A4D9-42214821E66A}" srcOrd="1" destOrd="0" parTransId="{C94D3558-268D-4FE0-83CB-E5FF4C276F15}" sibTransId="{650722E6-27C2-4A05-A456-8FB63E6CBBFB}"/>
    <dgm:cxn modelId="{1BC9C655-63E9-41D8-8316-6F4312210CE9}" srcId="{8AD7B6E7-C573-434A-BCEA-555ECE4A4A57}" destId="{80076D05-F2BF-41EF-B370-B4012F9DFAE5}" srcOrd="8" destOrd="0" parTransId="{7DE852E9-7321-4AA2-BD81-4970767B4ACE}" sibTransId="{839AC7AA-3E30-4C69-B3DF-49693AF42D88}"/>
    <dgm:cxn modelId="{D1BB4A66-61BA-42A6-9502-580E930C674C}" type="presOf" srcId="{78D49E9A-6ED4-4734-A334-B6189A2E99D6}" destId="{80FF0B56-C256-43DF-924F-4D2C3FE89AFF}" srcOrd="0" destOrd="0" presId="urn:microsoft.com/office/officeart/2005/8/layout/vList2"/>
    <dgm:cxn modelId="{CF4C6378-D341-4171-AC55-7022CA9BDF47}" type="presOf" srcId="{8AD7B6E7-C573-434A-BCEA-555ECE4A4A57}" destId="{1D07A62B-5BA8-4C30-8B84-916A10836E7C}" srcOrd="0" destOrd="0" presId="urn:microsoft.com/office/officeart/2005/8/layout/vList2"/>
    <dgm:cxn modelId="{4F2BB915-D342-4873-97C1-BB8A5EB01CB0}" type="presOf" srcId="{0F35FCCF-04CA-46B1-8DB0-EC5A6DC62EF7}" destId="{57192F55-2498-45C7-BB2E-6C7EE7554805}" srcOrd="0" destOrd="0" presId="urn:microsoft.com/office/officeart/2005/8/layout/vList2"/>
    <dgm:cxn modelId="{B0B0318F-B5F3-4D78-97C3-C38995F6181F}" type="presOf" srcId="{80076D05-F2BF-41EF-B370-B4012F9DFAE5}" destId="{79589B05-4217-44E4-9211-74DBB9853B68}" srcOrd="0" destOrd="0" presId="urn:microsoft.com/office/officeart/2005/8/layout/vList2"/>
    <dgm:cxn modelId="{B675B764-73CB-4EC7-9BEE-CD9D466B8ECA}" srcId="{8AD7B6E7-C573-434A-BCEA-555ECE4A4A57}" destId="{03A60224-3AF9-4E17-A600-64BB7C6E721B}" srcOrd="2" destOrd="0" parTransId="{C71D5ED6-1540-4AB3-B9B5-3A2DB254E2DA}" sibTransId="{162DEF36-A7B1-4B30-92CA-8D58EE04E9E0}"/>
    <dgm:cxn modelId="{D2C23FA4-4EFE-46BF-9C4C-820EE82ED055}" srcId="{8AD7B6E7-C573-434A-BCEA-555ECE4A4A57}" destId="{05163FB5-6A05-41CA-8621-69744085378F}" srcOrd="6" destOrd="0" parTransId="{01579914-BBED-4D74-9056-6DDFD56DF093}" sibTransId="{5C75D9CC-1280-4F8F-B210-CDD4865568FA}"/>
    <dgm:cxn modelId="{935A1940-8B16-4719-8368-92C439F971F7}" type="presOf" srcId="{03A60224-3AF9-4E17-A600-64BB7C6E721B}" destId="{301FA056-16E2-4374-84FD-3AA83B81D9A5}" srcOrd="0" destOrd="0" presId="urn:microsoft.com/office/officeart/2005/8/layout/vList2"/>
    <dgm:cxn modelId="{1EE40568-20B2-4414-8A12-B09F98CB68EC}" srcId="{8AD7B6E7-C573-434A-BCEA-555ECE4A4A57}" destId="{86CB2D49-62A8-4711-A8ED-B30A07A233DE}" srcOrd="7" destOrd="0" parTransId="{B8B08BB2-E53F-4B22-B2A2-2250CBE36B5E}" sibTransId="{5EA70257-C248-4E54-AE43-3C893DCDA33C}"/>
    <dgm:cxn modelId="{B1CF0047-E31C-43AD-9DF4-36568A2096CF}" srcId="{8AD7B6E7-C573-434A-BCEA-555ECE4A4A57}" destId="{110BF792-23C1-4755-BE7C-67B4F7DF31B3}" srcOrd="3" destOrd="0" parTransId="{03A378FB-8042-4A00-AA0F-5FE952BB1AE8}" sibTransId="{6E09E097-2986-4928-9978-F9D6A37D34B3}"/>
    <dgm:cxn modelId="{AA1E0E9B-EBCB-4F05-9755-6E8320F197B8}" type="presOf" srcId="{86CB2D49-62A8-4711-A8ED-B30A07A233DE}" destId="{CC535006-0F8D-486E-A16C-6B0DD0018393}" srcOrd="0" destOrd="0" presId="urn:microsoft.com/office/officeart/2005/8/layout/vList2"/>
    <dgm:cxn modelId="{75AA39BA-A65D-4A5A-9E6B-695C9EE6712E}" type="presOf" srcId="{110BF792-23C1-4755-BE7C-67B4F7DF31B3}" destId="{C4716FC3-7E06-48AB-B770-8F961EC09E29}" srcOrd="0" destOrd="0" presId="urn:microsoft.com/office/officeart/2005/8/layout/vList2"/>
    <dgm:cxn modelId="{5A7CCD32-EE97-4769-9D5B-8FBA498B21E2}" type="presOf" srcId="{B6105029-CFD4-4F7E-8259-9A081D684295}" destId="{20DA971B-9FE8-415F-B4E9-17DCBB3B207F}" srcOrd="0" destOrd="0" presId="urn:microsoft.com/office/officeart/2005/8/layout/vList2"/>
    <dgm:cxn modelId="{9B2E5898-48F1-4340-BC5E-F93BB03B31EC}" type="presOf" srcId="{05163FB5-6A05-41CA-8621-69744085378F}" destId="{F2E42E93-6E49-4CD5-9709-134BB9CC58EB}" srcOrd="0" destOrd="0" presId="urn:microsoft.com/office/officeart/2005/8/layout/vList2"/>
    <dgm:cxn modelId="{691B1DF4-9B16-4391-817E-E65AD2F5BDCB}" srcId="{8AD7B6E7-C573-434A-BCEA-555ECE4A4A57}" destId="{B6105029-CFD4-4F7E-8259-9A081D684295}" srcOrd="4" destOrd="0" parTransId="{F13CADA4-E0CC-42F5-867B-5E0BE3A2D010}" sibTransId="{265C968D-6830-42F1-B630-7DF6057E978D}"/>
    <dgm:cxn modelId="{6366209A-D7ED-42D3-8778-6E566EC4A6F1}" type="presParOf" srcId="{1D07A62B-5BA8-4C30-8B84-916A10836E7C}" destId="{80FF0B56-C256-43DF-924F-4D2C3FE89AFF}" srcOrd="0" destOrd="0" presId="urn:microsoft.com/office/officeart/2005/8/layout/vList2"/>
    <dgm:cxn modelId="{70E716FC-18D7-46AA-9173-DAF0CB05EA68}" type="presParOf" srcId="{1D07A62B-5BA8-4C30-8B84-916A10836E7C}" destId="{3546CC3F-63F8-47EA-86A6-88D1F32C7412}" srcOrd="1" destOrd="0" presId="urn:microsoft.com/office/officeart/2005/8/layout/vList2"/>
    <dgm:cxn modelId="{F0916220-9D0B-4071-A136-EB08496ABA5E}" type="presParOf" srcId="{1D07A62B-5BA8-4C30-8B84-916A10836E7C}" destId="{9ADD20E2-BCEF-47AF-98FF-159E8866B3B3}" srcOrd="2" destOrd="0" presId="urn:microsoft.com/office/officeart/2005/8/layout/vList2"/>
    <dgm:cxn modelId="{62B6ABB9-E061-40CD-A4B4-62BF5D2EEA47}" type="presParOf" srcId="{1D07A62B-5BA8-4C30-8B84-916A10836E7C}" destId="{41A8F8C5-B685-44D6-AA70-FB352C44B0AC}" srcOrd="3" destOrd="0" presId="urn:microsoft.com/office/officeart/2005/8/layout/vList2"/>
    <dgm:cxn modelId="{F1A901C0-E453-40BA-B97F-FFB86C681798}" type="presParOf" srcId="{1D07A62B-5BA8-4C30-8B84-916A10836E7C}" destId="{301FA056-16E2-4374-84FD-3AA83B81D9A5}" srcOrd="4" destOrd="0" presId="urn:microsoft.com/office/officeart/2005/8/layout/vList2"/>
    <dgm:cxn modelId="{F077D287-1DA0-4F10-802F-40F9637D683D}" type="presParOf" srcId="{1D07A62B-5BA8-4C30-8B84-916A10836E7C}" destId="{D0B1D54B-4045-4A6B-B950-3ED9118F8F96}" srcOrd="5" destOrd="0" presId="urn:microsoft.com/office/officeart/2005/8/layout/vList2"/>
    <dgm:cxn modelId="{678841F5-7F83-43F6-AFC9-CB732FB456EA}" type="presParOf" srcId="{1D07A62B-5BA8-4C30-8B84-916A10836E7C}" destId="{C4716FC3-7E06-48AB-B770-8F961EC09E29}" srcOrd="6" destOrd="0" presId="urn:microsoft.com/office/officeart/2005/8/layout/vList2"/>
    <dgm:cxn modelId="{0B5D5452-9185-4252-B12C-9F2B24516D94}" type="presParOf" srcId="{1D07A62B-5BA8-4C30-8B84-916A10836E7C}" destId="{E2425DEF-880A-4AD2-A953-6620605F49FE}" srcOrd="7" destOrd="0" presId="urn:microsoft.com/office/officeart/2005/8/layout/vList2"/>
    <dgm:cxn modelId="{55473686-5A8A-471C-88BA-7DBFB45D8D1F}" type="presParOf" srcId="{1D07A62B-5BA8-4C30-8B84-916A10836E7C}" destId="{20DA971B-9FE8-415F-B4E9-17DCBB3B207F}" srcOrd="8" destOrd="0" presId="urn:microsoft.com/office/officeart/2005/8/layout/vList2"/>
    <dgm:cxn modelId="{0536FDEC-41D0-4C7D-9CB4-26DC0150D723}" type="presParOf" srcId="{1D07A62B-5BA8-4C30-8B84-916A10836E7C}" destId="{C86F6176-CA3B-4065-A3F8-28ECCB4EC949}" srcOrd="9" destOrd="0" presId="urn:microsoft.com/office/officeart/2005/8/layout/vList2"/>
    <dgm:cxn modelId="{FE76D654-F5ED-48B0-B924-157006ADD100}" type="presParOf" srcId="{1D07A62B-5BA8-4C30-8B84-916A10836E7C}" destId="{57192F55-2498-45C7-BB2E-6C7EE7554805}" srcOrd="10" destOrd="0" presId="urn:microsoft.com/office/officeart/2005/8/layout/vList2"/>
    <dgm:cxn modelId="{3EF75FAF-0E98-44FA-B884-93EBE65173C4}" type="presParOf" srcId="{1D07A62B-5BA8-4C30-8B84-916A10836E7C}" destId="{F3E82AF1-6DFF-40F0-905D-7F57163458D4}" srcOrd="11" destOrd="0" presId="urn:microsoft.com/office/officeart/2005/8/layout/vList2"/>
    <dgm:cxn modelId="{1749068D-4E80-4DB1-9A36-E7523007D432}" type="presParOf" srcId="{1D07A62B-5BA8-4C30-8B84-916A10836E7C}" destId="{F2E42E93-6E49-4CD5-9709-134BB9CC58EB}" srcOrd="12" destOrd="0" presId="urn:microsoft.com/office/officeart/2005/8/layout/vList2"/>
    <dgm:cxn modelId="{BDF29498-CCC7-45C3-B637-9EED5170FDDC}" type="presParOf" srcId="{1D07A62B-5BA8-4C30-8B84-916A10836E7C}" destId="{3FF16DC0-31ED-45EC-BF56-75D98C0405D5}" srcOrd="13" destOrd="0" presId="urn:microsoft.com/office/officeart/2005/8/layout/vList2"/>
    <dgm:cxn modelId="{4EFFE5F7-70EE-41A5-B186-3AFABE211280}" type="presParOf" srcId="{1D07A62B-5BA8-4C30-8B84-916A10836E7C}" destId="{CC535006-0F8D-486E-A16C-6B0DD0018393}" srcOrd="14" destOrd="0" presId="urn:microsoft.com/office/officeart/2005/8/layout/vList2"/>
    <dgm:cxn modelId="{0C27ACF0-7341-4717-A443-DA35252AE582}" type="presParOf" srcId="{1D07A62B-5BA8-4C30-8B84-916A10836E7C}" destId="{05E404A6-0431-4B76-BF87-9A0C7EA56CBD}" srcOrd="15" destOrd="0" presId="urn:microsoft.com/office/officeart/2005/8/layout/vList2"/>
    <dgm:cxn modelId="{8629DB6F-04C7-4913-862C-314439D20F5F}" type="presParOf" srcId="{1D07A62B-5BA8-4C30-8B84-916A10836E7C}" destId="{79589B05-4217-44E4-9211-74DBB9853B68}" srcOrd="16" destOrd="0" presId="urn:microsoft.com/office/officeart/2005/8/layout/vList2"/>
  </dgm:cxnLst>
  <dgm:bg/>
  <dgm:whole>
    <a:ln>
      <a:solidFill>
        <a:schemeClr val="bg1"/>
      </a:solidFill>
    </a:ln>
  </dgm:whole>
  <dgm:extLst>
    <a:ext uri="http://schemas.microsoft.com/office/drawing/2008/diagram">
      <dsp:dataModelExt xmlns:dsp="http://schemas.microsoft.com/office/drawing/2008/diagram" xmlns="" relId="rId11"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01C51079-3CF7-4083-907A-FFF71F8A8E44}" type="doc">
      <dgm:prSet loTypeId="urn:microsoft.com/office/officeart/2005/8/layout/matrix3" loCatId="matrix" qsTypeId="urn:microsoft.com/office/officeart/2005/8/quickstyle/simple2" qsCatId="simple" csTypeId="urn:microsoft.com/office/officeart/2005/8/colors/accent1_2" csCatId="accent1" phldr="1"/>
      <dgm:spPr/>
      <dgm:t>
        <a:bodyPr/>
        <a:lstStyle/>
        <a:p>
          <a:endParaRPr lang="en-IN"/>
        </a:p>
      </dgm:t>
    </dgm:pt>
    <dgm:pt modelId="{5A0F7885-D310-4B8D-8486-110F8F4F932F}">
      <dgm:prSet phldrT="[Text]"/>
      <dgm:spPr/>
      <dgm:t>
        <a:bodyPr/>
        <a:lstStyle/>
        <a:p>
          <a:r>
            <a:rPr lang="en-IN" dirty="0" smtClean="0"/>
            <a:t>Quadrant-I</a:t>
          </a:r>
        </a:p>
        <a:p>
          <a:r>
            <a:rPr lang="en-IN" dirty="0" smtClean="0"/>
            <a:t>E-Tutorial</a:t>
          </a:r>
          <a:endParaRPr lang="en-IN" dirty="0"/>
        </a:p>
      </dgm:t>
    </dgm:pt>
    <dgm:pt modelId="{1069AAE4-3ECA-4EDA-AC5D-D58C28729DB6}" type="parTrans" cxnId="{21897EC2-243D-4D63-AC37-EEDBA4256C22}">
      <dgm:prSet/>
      <dgm:spPr/>
      <dgm:t>
        <a:bodyPr/>
        <a:lstStyle/>
        <a:p>
          <a:endParaRPr lang="en-IN"/>
        </a:p>
      </dgm:t>
    </dgm:pt>
    <dgm:pt modelId="{598F2E5F-BB7E-40D4-B899-E984AABBDCC1}" type="sibTrans" cxnId="{21897EC2-243D-4D63-AC37-EEDBA4256C22}">
      <dgm:prSet/>
      <dgm:spPr/>
      <dgm:t>
        <a:bodyPr/>
        <a:lstStyle/>
        <a:p>
          <a:endParaRPr lang="en-IN"/>
        </a:p>
      </dgm:t>
    </dgm:pt>
    <dgm:pt modelId="{6F2D8C2C-13DB-4559-883E-2AD6DCFD62BF}">
      <dgm:prSet phldrT="[Text]"/>
      <dgm:spPr/>
      <dgm:t>
        <a:bodyPr/>
        <a:lstStyle/>
        <a:p>
          <a:r>
            <a:rPr lang="en-IN" dirty="0" smtClean="0"/>
            <a:t>Quadrant-II</a:t>
          </a:r>
        </a:p>
        <a:p>
          <a:r>
            <a:rPr lang="en-IN" dirty="0" smtClean="0"/>
            <a:t>E-Content</a:t>
          </a:r>
          <a:endParaRPr lang="en-IN" dirty="0"/>
        </a:p>
      </dgm:t>
    </dgm:pt>
    <dgm:pt modelId="{FDD8F640-C810-4CD5-B66D-1811628B375B}" type="parTrans" cxnId="{22E0ABE4-1F12-419B-A875-7B305D4B7595}">
      <dgm:prSet/>
      <dgm:spPr/>
      <dgm:t>
        <a:bodyPr/>
        <a:lstStyle/>
        <a:p>
          <a:endParaRPr lang="en-IN"/>
        </a:p>
      </dgm:t>
    </dgm:pt>
    <dgm:pt modelId="{79F31049-DE1C-439B-B946-1D448E87317B}" type="sibTrans" cxnId="{22E0ABE4-1F12-419B-A875-7B305D4B7595}">
      <dgm:prSet/>
      <dgm:spPr/>
      <dgm:t>
        <a:bodyPr/>
        <a:lstStyle/>
        <a:p>
          <a:endParaRPr lang="en-IN"/>
        </a:p>
      </dgm:t>
    </dgm:pt>
    <dgm:pt modelId="{88E08EDD-BC86-4246-8788-CC4F6F1D6BDA}">
      <dgm:prSet phldrT="[Text]"/>
      <dgm:spPr/>
      <dgm:t>
        <a:bodyPr/>
        <a:lstStyle/>
        <a:p>
          <a:r>
            <a:rPr lang="en-IN" dirty="0" smtClean="0"/>
            <a:t>Quadrant-III</a:t>
          </a:r>
        </a:p>
        <a:p>
          <a:r>
            <a:rPr lang="en-IN" dirty="0" smtClean="0"/>
            <a:t>Assessment &amp; Quiz</a:t>
          </a:r>
          <a:endParaRPr lang="en-IN" dirty="0"/>
        </a:p>
      </dgm:t>
    </dgm:pt>
    <dgm:pt modelId="{9E04EA24-C7E1-4505-BA12-7D24736F603C}" type="parTrans" cxnId="{7BA2EB0F-6CCF-4F79-B630-8FD18A30D486}">
      <dgm:prSet/>
      <dgm:spPr/>
      <dgm:t>
        <a:bodyPr/>
        <a:lstStyle/>
        <a:p>
          <a:endParaRPr lang="en-IN"/>
        </a:p>
      </dgm:t>
    </dgm:pt>
    <dgm:pt modelId="{91C03AB5-0A2A-435D-AE45-9E2779C45827}" type="sibTrans" cxnId="{7BA2EB0F-6CCF-4F79-B630-8FD18A30D486}">
      <dgm:prSet/>
      <dgm:spPr/>
      <dgm:t>
        <a:bodyPr/>
        <a:lstStyle/>
        <a:p>
          <a:endParaRPr lang="en-IN"/>
        </a:p>
      </dgm:t>
    </dgm:pt>
    <dgm:pt modelId="{D03153D4-C00D-42B4-8B2C-259BB8B24A90}">
      <dgm:prSet phldrT="[Text]"/>
      <dgm:spPr/>
      <dgm:t>
        <a:bodyPr/>
        <a:lstStyle/>
        <a:p>
          <a:r>
            <a:rPr lang="en-IN" dirty="0" smtClean="0"/>
            <a:t>Quadrant-IV</a:t>
          </a:r>
        </a:p>
        <a:p>
          <a:r>
            <a:rPr lang="en-IN" dirty="0" smtClean="0"/>
            <a:t>Discussion Forum</a:t>
          </a:r>
          <a:endParaRPr lang="en-IN" dirty="0"/>
        </a:p>
      </dgm:t>
    </dgm:pt>
    <dgm:pt modelId="{DCFF481F-CDDD-4DA2-877C-FF0314EBDC75}" type="parTrans" cxnId="{D4CBB62B-56E2-49A3-81DD-4943271E92BF}">
      <dgm:prSet/>
      <dgm:spPr/>
      <dgm:t>
        <a:bodyPr/>
        <a:lstStyle/>
        <a:p>
          <a:endParaRPr lang="en-IN"/>
        </a:p>
      </dgm:t>
    </dgm:pt>
    <dgm:pt modelId="{9489882A-D318-403B-9757-D3B6FFBFF56C}" type="sibTrans" cxnId="{D4CBB62B-56E2-49A3-81DD-4943271E92BF}">
      <dgm:prSet/>
      <dgm:spPr/>
      <dgm:t>
        <a:bodyPr/>
        <a:lstStyle/>
        <a:p>
          <a:endParaRPr lang="en-IN"/>
        </a:p>
      </dgm:t>
    </dgm:pt>
    <dgm:pt modelId="{696E1CDC-432E-43C8-AB9F-653189ABFC0D}" type="pres">
      <dgm:prSet presAssocID="{01C51079-3CF7-4083-907A-FFF71F8A8E44}" presName="matrix" presStyleCnt="0">
        <dgm:presLayoutVars>
          <dgm:chMax val="1"/>
          <dgm:dir/>
          <dgm:resizeHandles val="exact"/>
        </dgm:presLayoutVars>
      </dgm:prSet>
      <dgm:spPr/>
      <dgm:t>
        <a:bodyPr/>
        <a:lstStyle/>
        <a:p>
          <a:endParaRPr lang="en-IN"/>
        </a:p>
      </dgm:t>
    </dgm:pt>
    <dgm:pt modelId="{3CCB1C35-B87D-4D40-8F60-769A3A759453}" type="pres">
      <dgm:prSet presAssocID="{01C51079-3CF7-4083-907A-FFF71F8A8E44}" presName="diamond" presStyleLbl="bgShp" presStyleIdx="0" presStyleCnt="1">
        <dgm:style>
          <a:lnRef idx="1">
            <a:schemeClr val="accent5"/>
          </a:lnRef>
          <a:fillRef idx="3">
            <a:schemeClr val="accent5"/>
          </a:fillRef>
          <a:effectRef idx="2">
            <a:schemeClr val="accent5"/>
          </a:effectRef>
          <a:fontRef idx="minor">
            <a:schemeClr val="lt1"/>
          </a:fontRef>
        </dgm:style>
      </dgm:prSet>
      <dgm:spPr/>
    </dgm:pt>
    <dgm:pt modelId="{BB6CCBCE-A616-4A8A-ABBE-E4EFF22D3F90}" type="pres">
      <dgm:prSet presAssocID="{01C51079-3CF7-4083-907A-FFF71F8A8E44}" presName="quad1" presStyleLbl="node1" presStyleIdx="0" presStyleCnt="4">
        <dgm:presLayoutVars>
          <dgm:chMax val="0"/>
          <dgm:chPref val="0"/>
          <dgm:bulletEnabled val="1"/>
        </dgm:presLayoutVars>
      </dgm:prSet>
      <dgm:spPr/>
      <dgm:t>
        <a:bodyPr/>
        <a:lstStyle/>
        <a:p>
          <a:endParaRPr lang="en-IN"/>
        </a:p>
      </dgm:t>
    </dgm:pt>
    <dgm:pt modelId="{23546F9D-EE21-4DF4-AA8A-90A8CE020E30}" type="pres">
      <dgm:prSet presAssocID="{01C51079-3CF7-4083-907A-FFF71F8A8E44}" presName="quad2" presStyleLbl="node1" presStyleIdx="1" presStyleCnt="4">
        <dgm:presLayoutVars>
          <dgm:chMax val="0"/>
          <dgm:chPref val="0"/>
          <dgm:bulletEnabled val="1"/>
        </dgm:presLayoutVars>
      </dgm:prSet>
      <dgm:spPr/>
      <dgm:t>
        <a:bodyPr/>
        <a:lstStyle/>
        <a:p>
          <a:endParaRPr lang="en-IN"/>
        </a:p>
      </dgm:t>
    </dgm:pt>
    <dgm:pt modelId="{1990C434-30A4-4C91-BA84-4FFC17279F55}" type="pres">
      <dgm:prSet presAssocID="{01C51079-3CF7-4083-907A-FFF71F8A8E44}" presName="quad3" presStyleLbl="node1" presStyleIdx="2" presStyleCnt="4">
        <dgm:presLayoutVars>
          <dgm:chMax val="0"/>
          <dgm:chPref val="0"/>
          <dgm:bulletEnabled val="1"/>
        </dgm:presLayoutVars>
      </dgm:prSet>
      <dgm:spPr/>
      <dgm:t>
        <a:bodyPr/>
        <a:lstStyle/>
        <a:p>
          <a:endParaRPr lang="en-IN"/>
        </a:p>
      </dgm:t>
    </dgm:pt>
    <dgm:pt modelId="{D723B057-AF28-463E-BADE-1F10031449C6}" type="pres">
      <dgm:prSet presAssocID="{01C51079-3CF7-4083-907A-FFF71F8A8E44}" presName="quad4" presStyleLbl="node1" presStyleIdx="3" presStyleCnt="4">
        <dgm:presLayoutVars>
          <dgm:chMax val="0"/>
          <dgm:chPref val="0"/>
          <dgm:bulletEnabled val="1"/>
        </dgm:presLayoutVars>
      </dgm:prSet>
      <dgm:spPr/>
      <dgm:t>
        <a:bodyPr/>
        <a:lstStyle/>
        <a:p>
          <a:endParaRPr lang="en-IN"/>
        </a:p>
      </dgm:t>
    </dgm:pt>
  </dgm:ptLst>
  <dgm:cxnLst>
    <dgm:cxn modelId="{9F9F0C53-B46A-4CB8-81F6-4BA53E56D4E5}" type="presOf" srcId="{D03153D4-C00D-42B4-8B2C-259BB8B24A90}" destId="{D723B057-AF28-463E-BADE-1F10031449C6}" srcOrd="0" destOrd="0" presId="urn:microsoft.com/office/officeart/2005/8/layout/matrix3"/>
    <dgm:cxn modelId="{7BA2EB0F-6CCF-4F79-B630-8FD18A30D486}" srcId="{01C51079-3CF7-4083-907A-FFF71F8A8E44}" destId="{88E08EDD-BC86-4246-8788-CC4F6F1D6BDA}" srcOrd="2" destOrd="0" parTransId="{9E04EA24-C7E1-4505-BA12-7D24736F603C}" sibTransId="{91C03AB5-0A2A-435D-AE45-9E2779C45827}"/>
    <dgm:cxn modelId="{21897EC2-243D-4D63-AC37-EEDBA4256C22}" srcId="{01C51079-3CF7-4083-907A-FFF71F8A8E44}" destId="{5A0F7885-D310-4B8D-8486-110F8F4F932F}" srcOrd="0" destOrd="0" parTransId="{1069AAE4-3ECA-4EDA-AC5D-D58C28729DB6}" sibTransId="{598F2E5F-BB7E-40D4-B899-E984AABBDCC1}"/>
    <dgm:cxn modelId="{5BC62DBD-FCFF-4292-A52B-7D70A61F4BB5}" type="presOf" srcId="{5A0F7885-D310-4B8D-8486-110F8F4F932F}" destId="{BB6CCBCE-A616-4A8A-ABBE-E4EFF22D3F90}" srcOrd="0" destOrd="0" presId="urn:microsoft.com/office/officeart/2005/8/layout/matrix3"/>
    <dgm:cxn modelId="{8B5D3503-DB49-4B0C-8771-CE90346ED614}" type="presOf" srcId="{6F2D8C2C-13DB-4559-883E-2AD6DCFD62BF}" destId="{23546F9D-EE21-4DF4-AA8A-90A8CE020E30}" srcOrd="0" destOrd="0" presId="urn:microsoft.com/office/officeart/2005/8/layout/matrix3"/>
    <dgm:cxn modelId="{582CBE21-2309-4666-85AE-4FC46806B22E}" type="presOf" srcId="{88E08EDD-BC86-4246-8788-CC4F6F1D6BDA}" destId="{1990C434-30A4-4C91-BA84-4FFC17279F55}" srcOrd="0" destOrd="0" presId="urn:microsoft.com/office/officeart/2005/8/layout/matrix3"/>
    <dgm:cxn modelId="{22E0ABE4-1F12-419B-A875-7B305D4B7595}" srcId="{01C51079-3CF7-4083-907A-FFF71F8A8E44}" destId="{6F2D8C2C-13DB-4559-883E-2AD6DCFD62BF}" srcOrd="1" destOrd="0" parTransId="{FDD8F640-C810-4CD5-B66D-1811628B375B}" sibTransId="{79F31049-DE1C-439B-B946-1D448E87317B}"/>
    <dgm:cxn modelId="{F391AC37-158B-4833-A8C7-4D40C93F54E7}" type="presOf" srcId="{01C51079-3CF7-4083-907A-FFF71F8A8E44}" destId="{696E1CDC-432E-43C8-AB9F-653189ABFC0D}" srcOrd="0" destOrd="0" presId="urn:microsoft.com/office/officeart/2005/8/layout/matrix3"/>
    <dgm:cxn modelId="{D4CBB62B-56E2-49A3-81DD-4943271E92BF}" srcId="{01C51079-3CF7-4083-907A-FFF71F8A8E44}" destId="{D03153D4-C00D-42B4-8B2C-259BB8B24A90}" srcOrd="3" destOrd="0" parTransId="{DCFF481F-CDDD-4DA2-877C-FF0314EBDC75}" sibTransId="{9489882A-D318-403B-9757-D3B6FFBFF56C}"/>
    <dgm:cxn modelId="{DE9769F0-141B-4914-A918-818099B31A5E}" type="presParOf" srcId="{696E1CDC-432E-43C8-AB9F-653189ABFC0D}" destId="{3CCB1C35-B87D-4D40-8F60-769A3A759453}" srcOrd="0" destOrd="0" presId="urn:microsoft.com/office/officeart/2005/8/layout/matrix3"/>
    <dgm:cxn modelId="{25B1DD4D-0005-463A-A833-7A9855F094AA}" type="presParOf" srcId="{696E1CDC-432E-43C8-AB9F-653189ABFC0D}" destId="{BB6CCBCE-A616-4A8A-ABBE-E4EFF22D3F90}" srcOrd="1" destOrd="0" presId="urn:microsoft.com/office/officeart/2005/8/layout/matrix3"/>
    <dgm:cxn modelId="{1FB9C300-C6DA-41EE-9C92-A7C6B4D7D304}" type="presParOf" srcId="{696E1CDC-432E-43C8-AB9F-653189ABFC0D}" destId="{23546F9D-EE21-4DF4-AA8A-90A8CE020E30}" srcOrd="2" destOrd="0" presId="urn:microsoft.com/office/officeart/2005/8/layout/matrix3"/>
    <dgm:cxn modelId="{EF8FE3E8-9BB5-48AB-B355-4DD62B821C38}" type="presParOf" srcId="{696E1CDC-432E-43C8-AB9F-653189ABFC0D}" destId="{1990C434-30A4-4C91-BA84-4FFC17279F55}" srcOrd="3" destOrd="0" presId="urn:microsoft.com/office/officeart/2005/8/layout/matrix3"/>
    <dgm:cxn modelId="{0067EF04-1810-4E5F-B775-2FBB0F4D379B}" type="presParOf" srcId="{696E1CDC-432E-43C8-AB9F-653189ABFC0D}" destId="{D723B057-AF28-463E-BADE-1F10031449C6}" srcOrd="4" destOrd="0" presId="urn:microsoft.com/office/officeart/2005/8/layout/matrix3"/>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6D1D9AD5-E8C0-420F-A8B8-ACA84D25DED8}"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en-IN"/>
        </a:p>
      </dgm:t>
    </dgm:pt>
    <dgm:pt modelId="{8F2FFCF9-3A62-4AEE-9773-70A085ED10CF}">
      <dgm:prSet phldrT="[Text]"/>
      <dgm:spPr/>
      <dgm:t>
        <a:bodyPr/>
        <a:lstStyle/>
        <a:p>
          <a:r>
            <a:rPr lang="en-IN" dirty="0" smtClean="0"/>
            <a:t>Step-1</a:t>
          </a:r>
          <a:endParaRPr lang="en-IN" dirty="0"/>
        </a:p>
      </dgm:t>
    </dgm:pt>
    <dgm:pt modelId="{08A1FFF9-FC93-420C-BC1D-350E44804EEB}" type="parTrans" cxnId="{9A2E0D68-2E09-4565-8EE7-C5E88F08124D}">
      <dgm:prSet/>
      <dgm:spPr/>
      <dgm:t>
        <a:bodyPr/>
        <a:lstStyle/>
        <a:p>
          <a:endParaRPr lang="en-IN"/>
        </a:p>
      </dgm:t>
    </dgm:pt>
    <dgm:pt modelId="{3F7F8372-677B-45C4-BE44-0D0FD92FF35D}" type="sibTrans" cxnId="{9A2E0D68-2E09-4565-8EE7-C5E88F08124D}">
      <dgm:prSet/>
      <dgm:spPr/>
      <dgm:t>
        <a:bodyPr/>
        <a:lstStyle/>
        <a:p>
          <a:endParaRPr lang="en-IN"/>
        </a:p>
      </dgm:t>
    </dgm:pt>
    <dgm:pt modelId="{F28E2211-2E58-4AD0-8160-30967AD9D32F}">
      <dgm:prSet phldrT="[Text]">
        <dgm:style>
          <a:lnRef idx="1">
            <a:schemeClr val="accent6"/>
          </a:lnRef>
          <a:fillRef idx="2">
            <a:schemeClr val="accent6"/>
          </a:fillRef>
          <a:effectRef idx="1">
            <a:schemeClr val="accent6"/>
          </a:effectRef>
          <a:fontRef idx="minor">
            <a:schemeClr val="dk1"/>
          </a:fontRef>
        </dgm:style>
      </dgm:prSet>
      <dgm:spPr/>
      <dgm:t>
        <a:bodyPr/>
        <a:lstStyle/>
        <a:p>
          <a:r>
            <a:rPr lang="en-GB" b="1" dirty="0" smtClean="0">
              <a:solidFill>
                <a:srgbClr val="521AB6"/>
              </a:solidFill>
              <a:latin typeface="Times New Roman" pitchFamily="18" charset="0"/>
              <a:cs typeface="Times New Roman" pitchFamily="18" charset="0"/>
            </a:rPr>
            <a:t>Visit SWAYAM portal i.e. www.swayam.gov.in</a:t>
          </a:r>
          <a:endParaRPr lang="en-IN" dirty="0">
            <a:solidFill>
              <a:srgbClr val="521AB6"/>
            </a:solidFill>
          </a:endParaRPr>
        </a:p>
      </dgm:t>
    </dgm:pt>
    <dgm:pt modelId="{FD8F2C3C-7237-47E0-8058-C2DDAC123DCA}" type="parTrans" cxnId="{6843DC6C-D6A8-41C3-8CCF-F72B94DB307F}">
      <dgm:prSet/>
      <dgm:spPr/>
      <dgm:t>
        <a:bodyPr/>
        <a:lstStyle/>
        <a:p>
          <a:endParaRPr lang="en-IN"/>
        </a:p>
      </dgm:t>
    </dgm:pt>
    <dgm:pt modelId="{DC3B6A5C-6AED-4953-A7F7-7FAEBCB978D4}" type="sibTrans" cxnId="{6843DC6C-D6A8-41C3-8CCF-F72B94DB307F}">
      <dgm:prSet/>
      <dgm:spPr/>
      <dgm:t>
        <a:bodyPr/>
        <a:lstStyle/>
        <a:p>
          <a:endParaRPr lang="en-IN"/>
        </a:p>
      </dgm:t>
    </dgm:pt>
    <dgm:pt modelId="{0B99FB22-9683-4B6E-AA51-642FA7AE2BE1}">
      <dgm:prSet phldrT="[Text]"/>
      <dgm:spPr/>
      <dgm:t>
        <a:bodyPr/>
        <a:lstStyle/>
        <a:p>
          <a:r>
            <a:rPr lang="en-IN" dirty="0" smtClean="0"/>
            <a:t>Step-2</a:t>
          </a:r>
          <a:endParaRPr lang="en-IN" dirty="0"/>
        </a:p>
      </dgm:t>
    </dgm:pt>
    <dgm:pt modelId="{4168F4BB-8A7E-4E92-BC93-8C269507FC13}" type="parTrans" cxnId="{4AB0D94A-EAB2-4AE3-A692-F46619085233}">
      <dgm:prSet/>
      <dgm:spPr/>
      <dgm:t>
        <a:bodyPr/>
        <a:lstStyle/>
        <a:p>
          <a:endParaRPr lang="en-IN"/>
        </a:p>
      </dgm:t>
    </dgm:pt>
    <dgm:pt modelId="{1186E895-9B9A-4BA7-A5F4-B9FC8E83BE0F}" type="sibTrans" cxnId="{4AB0D94A-EAB2-4AE3-A692-F46619085233}">
      <dgm:prSet/>
      <dgm:spPr/>
      <dgm:t>
        <a:bodyPr/>
        <a:lstStyle/>
        <a:p>
          <a:endParaRPr lang="en-IN"/>
        </a:p>
      </dgm:t>
    </dgm:pt>
    <dgm:pt modelId="{F4397FA6-66E4-491C-8882-4210D6A2826D}">
      <dgm:prSet phldrT="[Text]">
        <dgm:style>
          <a:lnRef idx="1">
            <a:schemeClr val="accent6"/>
          </a:lnRef>
          <a:fillRef idx="2">
            <a:schemeClr val="accent6"/>
          </a:fillRef>
          <a:effectRef idx="1">
            <a:schemeClr val="accent6"/>
          </a:effectRef>
          <a:fontRef idx="minor">
            <a:schemeClr val="dk1"/>
          </a:fontRef>
        </dgm:style>
      </dgm:prSet>
      <dgm:spPr/>
      <dgm:t>
        <a:bodyPr/>
        <a:lstStyle/>
        <a:p>
          <a:r>
            <a:rPr lang="en-GB" b="1" dirty="0" smtClean="0">
              <a:solidFill>
                <a:srgbClr val="521AB6"/>
              </a:solidFill>
              <a:latin typeface="Times New Roman" pitchFamily="18" charset="0"/>
              <a:cs typeface="Times New Roman" pitchFamily="18" charset="0"/>
            </a:rPr>
            <a:t>They need to click “Register” button provided on the top of the homepage.</a:t>
          </a:r>
          <a:endParaRPr lang="en-IN" dirty="0">
            <a:solidFill>
              <a:srgbClr val="521AB6"/>
            </a:solidFill>
          </a:endParaRPr>
        </a:p>
      </dgm:t>
    </dgm:pt>
    <dgm:pt modelId="{9FF81B09-EA60-4637-A5A9-F6F6AF559EA2}" type="parTrans" cxnId="{332F3108-F4A6-45BB-BB7E-D9C11E7DFCC8}">
      <dgm:prSet/>
      <dgm:spPr/>
      <dgm:t>
        <a:bodyPr/>
        <a:lstStyle/>
        <a:p>
          <a:endParaRPr lang="en-IN"/>
        </a:p>
      </dgm:t>
    </dgm:pt>
    <dgm:pt modelId="{2E75523B-AB81-427F-8685-6184DDA2BBBF}" type="sibTrans" cxnId="{332F3108-F4A6-45BB-BB7E-D9C11E7DFCC8}">
      <dgm:prSet/>
      <dgm:spPr/>
      <dgm:t>
        <a:bodyPr/>
        <a:lstStyle/>
        <a:p>
          <a:endParaRPr lang="en-IN"/>
        </a:p>
      </dgm:t>
    </dgm:pt>
    <dgm:pt modelId="{BC4C4A1D-6C22-486D-92C9-EFE8B4E38204}" type="pres">
      <dgm:prSet presAssocID="{6D1D9AD5-E8C0-420F-A8B8-ACA84D25DED8}" presName="linearFlow" presStyleCnt="0">
        <dgm:presLayoutVars>
          <dgm:dir/>
          <dgm:animLvl val="lvl"/>
          <dgm:resizeHandles val="exact"/>
        </dgm:presLayoutVars>
      </dgm:prSet>
      <dgm:spPr/>
      <dgm:t>
        <a:bodyPr/>
        <a:lstStyle/>
        <a:p>
          <a:endParaRPr lang="en-IN"/>
        </a:p>
      </dgm:t>
    </dgm:pt>
    <dgm:pt modelId="{3286ACFD-B0AF-4FFE-9EC9-B29142046DB0}" type="pres">
      <dgm:prSet presAssocID="{8F2FFCF9-3A62-4AEE-9773-70A085ED10CF}" presName="composite" presStyleCnt="0"/>
      <dgm:spPr/>
    </dgm:pt>
    <dgm:pt modelId="{594A678F-A4A7-49EA-AACF-834B26FAD5FF}" type="pres">
      <dgm:prSet presAssocID="{8F2FFCF9-3A62-4AEE-9773-70A085ED10CF}" presName="parentText" presStyleLbl="alignNode1" presStyleIdx="0" presStyleCnt="2">
        <dgm:presLayoutVars>
          <dgm:chMax val="1"/>
          <dgm:bulletEnabled val="1"/>
        </dgm:presLayoutVars>
      </dgm:prSet>
      <dgm:spPr/>
      <dgm:t>
        <a:bodyPr/>
        <a:lstStyle/>
        <a:p>
          <a:endParaRPr lang="en-IN"/>
        </a:p>
      </dgm:t>
    </dgm:pt>
    <dgm:pt modelId="{2F3E38A8-E9C3-4C42-9E9C-6279E94BA68D}" type="pres">
      <dgm:prSet presAssocID="{8F2FFCF9-3A62-4AEE-9773-70A085ED10CF}" presName="descendantText" presStyleLbl="alignAcc1" presStyleIdx="0" presStyleCnt="2">
        <dgm:presLayoutVars>
          <dgm:bulletEnabled val="1"/>
        </dgm:presLayoutVars>
      </dgm:prSet>
      <dgm:spPr/>
      <dgm:t>
        <a:bodyPr/>
        <a:lstStyle/>
        <a:p>
          <a:endParaRPr lang="en-IN"/>
        </a:p>
      </dgm:t>
    </dgm:pt>
    <dgm:pt modelId="{718ECFCA-94A8-4309-94BA-0466B31D994E}" type="pres">
      <dgm:prSet presAssocID="{3F7F8372-677B-45C4-BE44-0D0FD92FF35D}" presName="sp" presStyleCnt="0"/>
      <dgm:spPr/>
    </dgm:pt>
    <dgm:pt modelId="{D75C44D4-DE0D-449F-A181-4C0CE131B79D}" type="pres">
      <dgm:prSet presAssocID="{0B99FB22-9683-4B6E-AA51-642FA7AE2BE1}" presName="composite" presStyleCnt="0"/>
      <dgm:spPr/>
    </dgm:pt>
    <dgm:pt modelId="{E701520B-0181-449C-A0BD-351AF5BC00B3}" type="pres">
      <dgm:prSet presAssocID="{0B99FB22-9683-4B6E-AA51-642FA7AE2BE1}" presName="parentText" presStyleLbl="alignNode1" presStyleIdx="1" presStyleCnt="2">
        <dgm:presLayoutVars>
          <dgm:chMax val="1"/>
          <dgm:bulletEnabled val="1"/>
        </dgm:presLayoutVars>
      </dgm:prSet>
      <dgm:spPr/>
      <dgm:t>
        <a:bodyPr/>
        <a:lstStyle/>
        <a:p>
          <a:endParaRPr lang="en-IN"/>
        </a:p>
      </dgm:t>
    </dgm:pt>
    <dgm:pt modelId="{E3F22704-71EE-4A22-A94D-62B69F69A060}" type="pres">
      <dgm:prSet presAssocID="{0B99FB22-9683-4B6E-AA51-642FA7AE2BE1}" presName="descendantText" presStyleLbl="alignAcc1" presStyleIdx="1" presStyleCnt="2">
        <dgm:presLayoutVars>
          <dgm:bulletEnabled val="1"/>
        </dgm:presLayoutVars>
      </dgm:prSet>
      <dgm:spPr/>
      <dgm:t>
        <a:bodyPr/>
        <a:lstStyle/>
        <a:p>
          <a:endParaRPr lang="en-IN"/>
        </a:p>
      </dgm:t>
    </dgm:pt>
  </dgm:ptLst>
  <dgm:cxnLst>
    <dgm:cxn modelId="{9A2E0D68-2E09-4565-8EE7-C5E88F08124D}" srcId="{6D1D9AD5-E8C0-420F-A8B8-ACA84D25DED8}" destId="{8F2FFCF9-3A62-4AEE-9773-70A085ED10CF}" srcOrd="0" destOrd="0" parTransId="{08A1FFF9-FC93-420C-BC1D-350E44804EEB}" sibTransId="{3F7F8372-677B-45C4-BE44-0D0FD92FF35D}"/>
    <dgm:cxn modelId="{332F3108-F4A6-45BB-BB7E-D9C11E7DFCC8}" srcId="{0B99FB22-9683-4B6E-AA51-642FA7AE2BE1}" destId="{F4397FA6-66E4-491C-8882-4210D6A2826D}" srcOrd="0" destOrd="0" parTransId="{9FF81B09-EA60-4637-A5A9-F6F6AF559EA2}" sibTransId="{2E75523B-AB81-427F-8685-6184DDA2BBBF}"/>
    <dgm:cxn modelId="{4AB0D94A-EAB2-4AE3-A692-F46619085233}" srcId="{6D1D9AD5-E8C0-420F-A8B8-ACA84D25DED8}" destId="{0B99FB22-9683-4B6E-AA51-642FA7AE2BE1}" srcOrd="1" destOrd="0" parTransId="{4168F4BB-8A7E-4E92-BC93-8C269507FC13}" sibTransId="{1186E895-9B9A-4BA7-A5F4-B9FC8E83BE0F}"/>
    <dgm:cxn modelId="{E592CD2A-4BC4-4219-A5CA-2B8417EC1C4D}" type="presOf" srcId="{8F2FFCF9-3A62-4AEE-9773-70A085ED10CF}" destId="{594A678F-A4A7-49EA-AACF-834B26FAD5FF}" srcOrd="0" destOrd="0" presId="urn:microsoft.com/office/officeart/2005/8/layout/chevron2"/>
    <dgm:cxn modelId="{571CBC8A-437C-4857-BAAD-4ED9F72B00C5}" type="presOf" srcId="{0B99FB22-9683-4B6E-AA51-642FA7AE2BE1}" destId="{E701520B-0181-449C-A0BD-351AF5BC00B3}" srcOrd="0" destOrd="0" presId="urn:microsoft.com/office/officeart/2005/8/layout/chevron2"/>
    <dgm:cxn modelId="{E3609560-DFC3-4017-AA4B-14E06424EBC2}" type="presOf" srcId="{6D1D9AD5-E8C0-420F-A8B8-ACA84D25DED8}" destId="{BC4C4A1D-6C22-486D-92C9-EFE8B4E38204}" srcOrd="0" destOrd="0" presId="urn:microsoft.com/office/officeart/2005/8/layout/chevron2"/>
    <dgm:cxn modelId="{6843DC6C-D6A8-41C3-8CCF-F72B94DB307F}" srcId="{8F2FFCF9-3A62-4AEE-9773-70A085ED10CF}" destId="{F28E2211-2E58-4AD0-8160-30967AD9D32F}" srcOrd="0" destOrd="0" parTransId="{FD8F2C3C-7237-47E0-8058-C2DDAC123DCA}" sibTransId="{DC3B6A5C-6AED-4953-A7F7-7FAEBCB978D4}"/>
    <dgm:cxn modelId="{C95F9770-17D5-430A-8C69-431404F51B60}" type="presOf" srcId="{F28E2211-2E58-4AD0-8160-30967AD9D32F}" destId="{2F3E38A8-E9C3-4C42-9E9C-6279E94BA68D}" srcOrd="0" destOrd="0" presId="urn:microsoft.com/office/officeart/2005/8/layout/chevron2"/>
    <dgm:cxn modelId="{21252B03-4E3A-4908-AB49-BE6CDF55694F}" type="presOf" srcId="{F4397FA6-66E4-491C-8882-4210D6A2826D}" destId="{E3F22704-71EE-4A22-A94D-62B69F69A060}" srcOrd="0" destOrd="0" presId="urn:microsoft.com/office/officeart/2005/8/layout/chevron2"/>
    <dgm:cxn modelId="{E60B8ED5-FD12-4A13-8E93-88C9C2AA4972}" type="presParOf" srcId="{BC4C4A1D-6C22-486D-92C9-EFE8B4E38204}" destId="{3286ACFD-B0AF-4FFE-9EC9-B29142046DB0}" srcOrd="0" destOrd="0" presId="urn:microsoft.com/office/officeart/2005/8/layout/chevron2"/>
    <dgm:cxn modelId="{E78FC2DE-BC4D-4CC2-998C-0F3E84B81672}" type="presParOf" srcId="{3286ACFD-B0AF-4FFE-9EC9-B29142046DB0}" destId="{594A678F-A4A7-49EA-AACF-834B26FAD5FF}" srcOrd="0" destOrd="0" presId="urn:microsoft.com/office/officeart/2005/8/layout/chevron2"/>
    <dgm:cxn modelId="{A7A6B721-F312-4276-A8C3-2A83579F8878}" type="presParOf" srcId="{3286ACFD-B0AF-4FFE-9EC9-B29142046DB0}" destId="{2F3E38A8-E9C3-4C42-9E9C-6279E94BA68D}" srcOrd="1" destOrd="0" presId="urn:microsoft.com/office/officeart/2005/8/layout/chevron2"/>
    <dgm:cxn modelId="{195A28D0-A8BF-4047-95CF-BB1D8B9C70E6}" type="presParOf" srcId="{BC4C4A1D-6C22-486D-92C9-EFE8B4E38204}" destId="{718ECFCA-94A8-4309-94BA-0466B31D994E}" srcOrd="1" destOrd="0" presId="urn:microsoft.com/office/officeart/2005/8/layout/chevron2"/>
    <dgm:cxn modelId="{36B67DE0-D222-4692-8551-A711CF4C3D33}" type="presParOf" srcId="{BC4C4A1D-6C22-486D-92C9-EFE8B4E38204}" destId="{D75C44D4-DE0D-449F-A181-4C0CE131B79D}" srcOrd="2" destOrd="0" presId="urn:microsoft.com/office/officeart/2005/8/layout/chevron2"/>
    <dgm:cxn modelId="{9DF23633-AD57-4519-9933-2EEE2BCC7B11}" type="presParOf" srcId="{D75C44D4-DE0D-449F-A181-4C0CE131B79D}" destId="{E701520B-0181-449C-A0BD-351AF5BC00B3}" srcOrd="0" destOrd="0" presId="urn:microsoft.com/office/officeart/2005/8/layout/chevron2"/>
    <dgm:cxn modelId="{F935FF2E-31B1-488D-BD3A-4526A3791757}" type="presParOf" srcId="{D75C44D4-DE0D-449F-A181-4C0CE131B79D}" destId="{E3F22704-71EE-4A22-A94D-62B69F69A060}" srcOrd="1" destOrd="0" presId="urn:microsoft.com/office/officeart/2005/8/layout/chevron2"/>
  </dgm:cxnLst>
  <dgm:bg/>
  <dgm:whole>
    <a:ln>
      <a:solidFill>
        <a:schemeClr val="bg1"/>
      </a:solidFill>
    </a:ln>
  </dgm:whole>
  <dgm:extLst>
    <a:ext uri="http://schemas.microsoft.com/office/drawing/2008/diagram">
      <dsp:dataModelExt xmlns:dsp="http://schemas.microsoft.com/office/drawing/2008/diagram" xmlns=""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6D1D9AD5-E8C0-420F-A8B8-ACA84D25DED8}"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en-IN"/>
        </a:p>
      </dgm:t>
    </dgm:pt>
    <dgm:pt modelId="{8F2FFCF9-3A62-4AEE-9773-70A085ED10CF}">
      <dgm:prSet phldrT="[Text]" custT="1"/>
      <dgm:spPr/>
      <dgm:t>
        <a:bodyPr/>
        <a:lstStyle/>
        <a:p>
          <a:r>
            <a:rPr lang="en-IN" sz="1400" dirty="0" smtClean="0">
              <a:latin typeface="Times New Roman" pitchFamily="18" charset="0"/>
              <a:cs typeface="Times New Roman" pitchFamily="18" charset="0"/>
            </a:rPr>
            <a:t>Step-3</a:t>
          </a:r>
          <a:endParaRPr lang="en-IN" sz="1400" dirty="0">
            <a:latin typeface="Times New Roman" pitchFamily="18" charset="0"/>
            <a:cs typeface="Times New Roman" pitchFamily="18" charset="0"/>
          </a:endParaRPr>
        </a:p>
      </dgm:t>
    </dgm:pt>
    <dgm:pt modelId="{08A1FFF9-FC93-420C-BC1D-350E44804EEB}" type="parTrans" cxnId="{9A2E0D68-2E09-4565-8EE7-C5E88F08124D}">
      <dgm:prSet/>
      <dgm:spPr/>
      <dgm:t>
        <a:bodyPr/>
        <a:lstStyle/>
        <a:p>
          <a:endParaRPr lang="en-IN"/>
        </a:p>
      </dgm:t>
    </dgm:pt>
    <dgm:pt modelId="{3F7F8372-677B-45C4-BE44-0D0FD92FF35D}" type="sibTrans" cxnId="{9A2E0D68-2E09-4565-8EE7-C5E88F08124D}">
      <dgm:prSet/>
      <dgm:spPr/>
      <dgm:t>
        <a:bodyPr/>
        <a:lstStyle/>
        <a:p>
          <a:endParaRPr lang="en-IN"/>
        </a:p>
      </dgm:t>
    </dgm:pt>
    <dgm:pt modelId="{F28E2211-2E58-4AD0-8160-30967AD9D32F}">
      <dgm:prSet phldrT="[Text]" custT="1">
        <dgm:style>
          <a:lnRef idx="1">
            <a:schemeClr val="accent6"/>
          </a:lnRef>
          <a:fillRef idx="2">
            <a:schemeClr val="accent6"/>
          </a:fillRef>
          <a:effectRef idx="1">
            <a:schemeClr val="accent6"/>
          </a:effectRef>
          <a:fontRef idx="minor">
            <a:schemeClr val="dk1"/>
          </a:fontRef>
        </dgm:style>
      </dgm:prSet>
      <dgm:spPr/>
      <dgm:t>
        <a:bodyPr/>
        <a:lstStyle/>
        <a:p>
          <a:r>
            <a:rPr lang="en-GB" sz="1400" b="1" dirty="0" smtClean="0">
              <a:latin typeface="Times New Roman" pitchFamily="18" charset="0"/>
              <a:cs typeface="Times New Roman" pitchFamily="18" charset="0"/>
            </a:rPr>
            <a:t>Now learners have to login. They can login with their social media login (</a:t>
          </a:r>
          <a:r>
            <a:rPr lang="en-GB" sz="1400" b="1" dirty="0" err="1" smtClean="0">
              <a:latin typeface="Times New Roman" pitchFamily="18" charset="0"/>
              <a:cs typeface="Times New Roman" pitchFamily="18" charset="0"/>
            </a:rPr>
            <a:t>facebook</a:t>
          </a:r>
          <a:r>
            <a:rPr lang="en-GB" sz="1400" b="1" dirty="0" smtClean="0">
              <a:latin typeface="Times New Roman" pitchFamily="18" charset="0"/>
              <a:cs typeface="Times New Roman" pitchFamily="18" charset="0"/>
            </a:rPr>
            <a:t>, Google or Microsoft) of they can log in by clicking the “sign up now” option.</a:t>
          </a:r>
          <a:endParaRPr lang="en-IN" sz="1400" dirty="0">
            <a:solidFill>
              <a:srgbClr val="521AB6"/>
            </a:solidFill>
            <a:latin typeface="Times New Roman" pitchFamily="18" charset="0"/>
            <a:cs typeface="Times New Roman" pitchFamily="18" charset="0"/>
          </a:endParaRPr>
        </a:p>
      </dgm:t>
    </dgm:pt>
    <dgm:pt modelId="{FD8F2C3C-7237-47E0-8058-C2DDAC123DCA}" type="parTrans" cxnId="{6843DC6C-D6A8-41C3-8CCF-F72B94DB307F}">
      <dgm:prSet/>
      <dgm:spPr/>
      <dgm:t>
        <a:bodyPr/>
        <a:lstStyle/>
        <a:p>
          <a:endParaRPr lang="en-IN"/>
        </a:p>
      </dgm:t>
    </dgm:pt>
    <dgm:pt modelId="{DC3B6A5C-6AED-4953-A7F7-7FAEBCB978D4}" type="sibTrans" cxnId="{6843DC6C-D6A8-41C3-8CCF-F72B94DB307F}">
      <dgm:prSet/>
      <dgm:spPr/>
      <dgm:t>
        <a:bodyPr/>
        <a:lstStyle/>
        <a:p>
          <a:endParaRPr lang="en-IN"/>
        </a:p>
      </dgm:t>
    </dgm:pt>
    <dgm:pt modelId="{BC4C4A1D-6C22-486D-92C9-EFE8B4E38204}" type="pres">
      <dgm:prSet presAssocID="{6D1D9AD5-E8C0-420F-A8B8-ACA84D25DED8}" presName="linearFlow" presStyleCnt="0">
        <dgm:presLayoutVars>
          <dgm:dir/>
          <dgm:animLvl val="lvl"/>
          <dgm:resizeHandles val="exact"/>
        </dgm:presLayoutVars>
      </dgm:prSet>
      <dgm:spPr/>
      <dgm:t>
        <a:bodyPr/>
        <a:lstStyle/>
        <a:p>
          <a:endParaRPr lang="en-IN"/>
        </a:p>
      </dgm:t>
    </dgm:pt>
    <dgm:pt modelId="{3286ACFD-B0AF-4FFE-9EC9-B29142046DB0}" type="pres">
      <dgm:prSet presAssocID="{8F2FFCF9-3A62-4AEE-9773-70A085ED10CF}" presName="composite" presStyleCnt="0"/>
      <dgm:spPr/>
    </dgm:pt>
    <dgm:pt modelId="{594A678F-A4A7-49EA-AACF-834B26FAD5FF}" type="pres">
      <dgm:prSet presAssocID="{8F2FFCF9-3A62-4AEE-9773-70A085ED10CF}" presName="parentText" presStyleLbl="alignNode1" presStyleIdx="0" presStyleCnt="1">
        <dgm:presLayoutVars>
          <dgm:chMax val="1"/>
          <dgm:bulletEnabled val="1"/>
        </dgm:presLayoutVars>
      </dgm:prSet>
      <dgm:spPr/>
      <dgm:t>
        <a:bodyPr/>
        <a:lstStyle/>
        <a:p>
          <a:endParaRPr lang="en-IN"/>
        </a:p>
      </dgm:t>
    </dgm:pt>
    <dgm:pt modelId="{2F3E38A8-E9C3-4C42-9E9C-6279E94BA68D}" type="pres">
      <dgm:prSet presAssocID="{8F2FFCF9-3A62-4AEE-9773-70A085ED10CF}" presName="descendantText" presStyleLbl="alignAcc1" presStyleIdx="0" presStyleCnt="1">
        <dgm:presLayoutVars>
          <dgm:bulletEnabled val="1"/>
        </dgm:presLayoutVars>
      </dgm:prSet>
      <dgm:spPr/>
      <dgm:t>
        <a:bodyPr/>
        <a:lstStyle/>
        <a:p>
          <a:endParaRPr lang="en-IN"/>
        </a:p>
      </dgm:t>
    </dgm:pt>
  </dgm:ptLst>
  <dgm:cxnLst>
    <dgm:cxn modelId="{9A2E0D68-2E09-4565-8EE7-C5E88F08124D}" srcId="{6D1D9AD5-E8C0-420F-A8B8-ACA84D25DED8}" destId="{8F2FFCF9-3A62-4AEE-9773-70A085ED10CF}" srcOrd="0" destOrd="0" parTransId="{08A1FFF9-FC93-420C-BC1D-350E44804EEB}" sibTransId="{3F7F8372-677B-45C4-BE44-0D0FD92FF35D}"/>
    <dgm:cxn modelId="{8B4E0E9B-1A8D-41C9-9947-38658ACFF43D}" type="presOf" srcId="{F28E2211-2E58-4AD0-8160-30967AD9D32F}" destId="{2F3E38A8-E9C3-4C42-9E9C-6279E94BA68D}" srcOrd="0" destOrd="0" presId="urn:microsoft.com/office/officeart/2005/8/layout/chevron2"/>
    <dgm:cxn modelId="{386EF387-307C-406A-9207-820AAE21BAE8}" type="presOf" srcId="{8F2FFCF9-3A62-4AEE-9773-70A085ED10CF}" destId="{594A678F-A4A7-49EA-AACF-834B26FAD5FF}" srcOrd="0" destOrd="0" presId="urn:microsoft.com/office/officeart/2005/8/layout/chevron2"/>
    <dgm:cxn modelId="{6843DC6C-D6A8-41C3-8CCF-F72B94DB307F}" srcId="{8F2FFCF9-3A62-4AEE-9773-70A085ED10CF}" destId="{F28E2211-2E58-4AD0-8160-30967AD9D32F}" srcOrd="0" destOrd="0" parTransId="{FD8F2C3C-7237-47E0-8058-C2DDAC123DCA}" sibTransId="{DC3B6A5C-6AED-4953-A7F7-7FAEBCB978D4}"/>
    <dgm:cxn modelId="{8DD9FAB3-E915-4B33-8224-46DF41E00CEA}" type="presOf" srcId="{6D1D9AD5-E8C0-420F-A8B8-ACA84D25DED8}" destId="{BC4C4A1D-6C22-486D-92C9-EFE8B4E38204}" srcOrd="0" destOrd="0" presId="urn:microsoft.com/office/officeart/2005/8/layout/chevron2"/>
    <dgm:cxn modelId="{FE3E4895-84E9-4F87-9184-708396C5D432}" type="presParOf" srcId="{BC4C4A1D-6C22-486D-92C9-EFE8B4E38204}" destId="{3286ACFD-B0AF-4FFE-9EC9-B29142046DB0}" srcOrd="0" destOrd="0" presId="urn:microsoft.com/office/officeart/2005/8/layout/chevron2"/>
    <dgm:cxn modelId="{376AA1E9-7CF1-4901-A726-8640155CE876}" type="presParOf" srcId="{3286ACFD-B0AF-4FFE-9EC9-B29142046DB0}" destId="{594A678F-A4A7-49EA-AACF-834B26FAD5FF}" srcOrd="0" destOrd="0" presId="urn:microsoft.com/office/officeart/2005/8/layout/chevron2"/>
    <dgm:cxn modelId="{DB38418C-C76E-4C8D-BB72-E3856609F321}" type="presParOf" srcId="{3286ACFD-B0AF-4FFE-9EC9-B29142046DB0}" destId="{2F3E38A8-E9C3-4C42-9E9C-6279E94BA68D}" srcOrd="1" destOrd="0" presId="urn:microsoft.com/office/officeart/2005/8/layout/chevron2"/>
  </dgm:cxnLst>
  <dgm:bg/>
  <dgm:whole>
    <a:ln>
      <a:solidFill>
        <a:schemeClr val="bg1"/>
      </a:solidFill>
    </a:ln>
  </dgm:whole>
  <dgm:extLst>
    <a:ext uri="http://schemas.microsoft.com/office/drawing/2008/diagram">
      <dsp:dataModelExt xmlns:dsp="http://schemas.microsoft.com/office/drawing/2008/diagram" xmlns="" relId="rId8"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6D1D9AD5-E8C0-420F-A8B8-ACA84D25DED8}"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en-IN"/>
        </a:p>
      </dgm:t>
    </dgm:pt>
    <dgm:pt modelId="{0B99FB22-9683-4B6E-AA51-642FA7AE2BE1}">
      <dgm:prSet phldrT="[Text]" custT="1"/>
      <dgm:spPr/>
      <dgm:t>
        <a:bodyPr/>
        <a:lstStyle/>
        <a:p>
          <a:r>
            <a:rPr lang="en-IN" sz="1400" dirty="0" smtClean="0"/>
            <a:t>Step-4</a:t>
          </a:r>
          <a:endParaRPr lang="en-IN" sz="1400" dirty="0"/>
        </a:p>
      </dgm:t>
    </dgm:pt>
    <dgm:pt modelId="{4168F4BB-8A7E-4E92-BC93-8C269507FC13}" type="parTrans" cxnId="{4AB0D94A-EAB2-4AE3-A692-F46619085233}">
      <dgm:prSet/>
      <dgm:spPr/>
      <dgm:t>
        <a:bodyPr/>
        <a:lstStyle/>
        <a:p>
          <a:endParaRPr lang="en-IN"/>
        </a:p>
      </dgm:t>
    </dgm:pt>
    <dgm:pt modelId="{1186E895-9B9A-4BA7-A5F4-B9FC8E83BE0F}" type="sibTrans" cxnId="{4AB0D94A-EAB2-4AE3-A692-F46619085233}">
      <dgm:prSet/>
      <dgm:spPr/>
      <dgm:t>
        <a:bodyPr/>
        <a:lstStyle/>
        <a:p>
          <a:endParaRPr lang="en-IN"/>
        </a:p>
      </dgm:t>
    </dgm:pt>
    <dgm:pt modelId="{F4397FA6-66E4-491C-8882-4210D6A2826D}">
      <dgm:prSet phldrT="[Text]" custT="1">
        <dgm:style>
          <a:lnRef idx="1">
            <a:schemeClr val="accent6"/>
          </a:lnRef>
          <a:fillRef idx="2">
            <a:schemeClr val="accent6"/>
          </a:fillRef>
          <a:effectRef idx="1">
            <a:schemeClr val="accent6"/>
          </a:effectRef>
          <a:fontRef idx="minor">
            <a:schemeClr val="dk1"/>
          </a:fontRef>
        </dgm:style>
      </dgm:prSet>
      <dgm:spPr/>
      <dgm:t>
        <a:bodyPr/>
        <a:lstStyle/>
        <a:p>
          <a:r>
            <a:rPr lang="en-GB" sz="1400" b="1" dirty="0" smtClean="0">
              <a:latin typeface="Times New Roman" pitchFamily="18" charset="0"/>
              <a:cs typeface="Times New Roman" pitchFamily="18" charset="0"/>
            </a:rPr>
            <a:t>On clicking the sign up now link, the given page will appear. Learners now have to provide all the details to create the account.</a:t>
          </a:r>
          <a:endParaRPr lang="en-IN" sz="1400" dirty="0">
            <a:solidFill>
              <a:srgbClr val="521AB6"/>
            </a:solidFill>
            <a:latin typeface="Times New Roman" pitchFamily="18" charset="0"/>
            <a:cs typeface="Times New Roman" pitchFamily="18" charset="0"/>
          </a:endParaRPr>
        </a:p>
      </dgm:t>
    </dgm:pt>
    <dgm:pt modelId="{9FF81B09-EA60-4637-A5A9-F6F6AF559EA2}" type="parTrans" cxnId="{332F3108-F4A6-45BB-BB7E-D9C11E7DFCC8}">
      <dgm:prSet/>
      <dgm:spPr/>
      <dgm:t>
        <a:bodyPr/>
        <a:lstStyle/>
        <a:p>
          <a:endParaRPr lang="en-IN"/>
        </a:p>
      </dgm:t>
    </dgm:pt>
    <dgm:pt modelId="{2E75523B-AB81-427F-8685-6184DDA2BBBF}" type="sibTrans" cxnId="{332F3108-F4A6-45BB-BB7E-D9C11E7DFCC8}">
      <dgm:prSet/>
      <dgm:spPr/>
      <dgm:t>
        <a:bodyPr/>
        <a:lstStyle/>
        <a:p>
          <a:endParaRPr lang="en-IN"/>
        </a:p>
      </dgm:t>
    </dgm:pt>
    <dgm:pt modelId="{BC4C4A1D-6C22-486D-92C9-EFE8B4E38204}" type="pres">
      <dgm:prSet presAssocID="{6D1D9AD5-E8C0-420F-A8B8-ACA84D25DED8}" presName="linearFlow" presStyleCnt="0">
        <dgm:presLayoutVars>
          <dgm:dir/>
          <dgm:animLvl val="lvl"/>
          <dgm:resizeHandles val="exact"/>
        </dgm:presLayoutVars>
      </dgm:prSet>
      <dgm:spPr/>
      <dgm:t>
        <a:bodyPr/>
        <a:lstStyle/>
        <a:p>
          <a:endParaRPr lang="en-IN"/>
        </a:p>
      </dgm:t>
    </dgm:pt>
    <dgm:pt modelId="{D75C44D4-DE0D-449F-A181-4C0CE131B79D}" type="pres">
      <dgm:prSet presAssocID="{0B99FB22-9683-4B6E-AA51-642FA7AE2BE1}" presName="composite" presStyleCnt="0"/>
      <dgm:spPr/>
    </dgm:pt>
    <dgm:pt modelId="{E701520B-0181-449C-A0BD-351AF5BC00B3}" type="pres">
      <dgm:prSet presAssocID="{0B99FB22-9683-4B6E-AA51-642FA7AE2BE1}" presName="parentText" presStyleLbl="alignNode1" presStyleIdx="0" presStyleCnt="1">
        <dgm:presLayoutVars>
          <dgm:chMax val="1"/>
          <dgm:bulletEnabled val="1"/>
        </dgm:presLayoutVars>
      </dgm:prSet>
      <dgm:spPr/>
      <dgm:t>
        <a:bodyPr/>
        <a:lstStyle/>
        <a:p>
          <a:endParaRPr lang="en-IN"/>
        </a:p>
      </dgm:t>
    </dgm:pt>
    <dgm:pt modelId="{E3F22704-71EE-4A22-A94D-62B69F69A060}" type="pres">
      <dgm:prSet presAssocID="{0B99FB22-9683-4B6E-AA51-642FA7AE2BE1}" presName="descendantText" presStyleLbl="alignAcc1" presStyleIdx="0" presStyleCnt="1">
        <dgm:presLayoutVars>
          <dgm:bulletEnabled val="1"/>
        </dgm:presLayoutVars>
      </dgm:prSet>
      <dgm:spPr/>
      <dgm:t>
        <a:bodyPr/>
        <a:lstStyle/>
        <a:p>
          <a:endParaRPr lang="en-IN"/>
        </a:p>
      </dgm:t>
    </dgm:pt>
  </dgm:ptLst>
  <dgm:cxnLst>
    <dgm:cxn modelId="{26844EB2-3C27-4FD4-BA40-A211B30B1986}" type="presOf" srcId="{6D1D9AD5-E8C0-420F-A8B8-ACA84D25DED8}" destId="{BC4C4A1D-6C22-486D-92C9-EFE8B4E38204}" srcOrd="0" destOrd="0" presId="urn:microsoft.com/office/officeart/2005/8/layout/chevron2"/>
    <dgm:cxn modelId="{4D136ECC-50FA-4B00-AC26-FA56E63098F1}" type="presOf" srcId="{0B99FB22-9683-4B6E-AA51-642FA7AE2BE1}" destId="{E701520B-0181-449C-A0BD-351AF5BC00B3}" srcOrd="0" destOrd="0" presId="urn:microsoft.com/office/officeart/2005/8/layout/chevron2"/>
    <dgm:cxn modelId="{4AB0D94A-EAB2-4AE3-A692-F46619085233}" srcId="{6D1D9AD5-E8C0-420F-A8B8-ACA84D25DED8}" destId="{0B99FB22-9683-4B6E-AA51-642FA7AE2BE1}" srcOrd="0" destOrd="0" parTransId="{4168F4BB-8A7E-4E92-BC93-8C269507FC13}" sibTransId="{1186E895-9B9A-4BA7-A5F4-B9FC8E83BE0F}"/>
    <dgm:cxn modelId="{3C38667D-4119-4219-B183-2280C161C81C}" type="presOf" srcId="{F4397FA6-66E4-491C-8882-4210D6A2826D}" destId="{E3F22704-71EE-4A22-A94D-62B69F69A060}" srcOrd="0" destOrd="0" presId="urn:microsoft.com/office/officeart/2005/8/layout/chevron2"/>
    <dgm:cxn modelId="{332F3108-F4A6-45BB-BB7E-D9C11E7DFCC8}" srcId="{0B99FB22-9683-4B6E-AA51-642FA7AE2BE1}" destId="{F4397FA6-66E4-491C-8882-4210D6A2826D}" srcOrd="0" destOrd="0" parTransId="{9FF81B09-EA60-4637-A5A9-F6F6AF559EA2}" sibTransId="{2E75523B-AB81-427F-8685-6184DDA2BBBF}"/>
    <dgm:cxn modelId="{5E415E5D-ACCD-415A-893F-293D7F05CDE9}" type="presParOf" srcId="{BC4C4A1D-6C22-486D-92C9-EFE8B4E38204}" destId="{D75C44D4-DE0D-449F-A181-4C0CE131B79D}" srcOrd="0" destOrd="0" presId="urn:microsoft.com/office/officeart/2005/8/layout/chevron2"/>
    <dgm:cxn modelId="{A4E32A84-CD89-4690-9EE9-D112A643A971}" type="presParOf" srcId="{D75C44D4-DE0D-449F-A181-4C0CE131B79D}" destId="{E701520B-0181-449C-A0BD-351AF5BC00B3}" srcOrd="0" destOrd="0" presId="urn:microsoft.com/office/officeart/2005/8/layout/chevron2"/>
    <dgm:cxn modelId="{91DFE7BA-7947-4C7B-B358-F8A15871FF37}" type="presParOf" srcId="{D75C44D4-DE0D-449F-A181-4C0CE131B79D}" destId="{E3F22704-71EE-4A22-A94D-62B69F69A060}" srcOrd="1" destOrd="0" presId="urn:microsoft.com/office/officeart/2005/8/layout/chevron2"/>
  </dgm:cxnLst>
  <dgm:bg/>
  <dgm:whole>
    <a:ln>
      <a:solidFill>
        <a:schemeClr val="bg1"/>
      </a:solidFill>
    </a:ln>
  </dgm:whole>
  <dgm:extLst>
    <a:ext uri="http://schemas.microsoft.com/office/drawing/2008/diagram">
      <dsp:dataModelExt xmlns:dsp="http://schemas.microsoft.com/office/drawing/2008/diagram" xmlns="" relId="rId13"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6D1D9AD5-E8C0-420F-A8B8-ACA84D25DED8}"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en-IN"/>
        </a:p>
      </dgm:t>
    </dgm:pt>
    <dgm:pt modelId="{8F2FFCF9-3A62-4AEE-9773-70A085ED10CF}">
      <dgm:prSet phldrT="[Text]"/>
      <dgm:spPr/>
      <dgm:t>
        <a:bodyPr/>
        <a:lstStyle/>
        <a:p>
          <a:r>
            <a:rPr lang="en-IN" dirty="0" smtClean="0"/>
            <a:t>Step-5</a:t>
          </a:r>
          <a:endParaRPr lang="en-IN" dirty="0"/>
        </a:p>
      </dgm:t>
    </dgm:pt>
    <dgm:pt modelId="{08A1FFF9-FC93-420C-BC1D-350E44804EEB}" type="parTrans" cxnId="{9A2E0D68-2E09-4565-8EE7-C5E88F08124D}">
      <dgm:prSet/>
      <dgm:spPr/>
      <dgm:t>
        <a:bodyPr/>
        <a:lstStyle/>
        <a:p>
          <a:endParaRPr lang="en-IN"/>
        </a:p>
      </dgm:t>
    </dgm:pt>
    <dgm:pt modelId="{3F7F8372-677B-45C4-BE44-0D0FD92FF35D}" type="sibTrans" cxnId="{9A2E0D68-2E09-4565-8EE7-C5E88F08124D}">
      <dgm:prSet/>
      <dgm:spPr/>
      <dgm:t>
        <a:bodyPr/>
        <a:lstStyle/>
        <a:p>
          <a:endParaRPr lang="en-IN"/>
        </a:p>
      </dgm:t>
    </dgm:pt>
    <dgm:pt modelId="{F28E2211-2E58-4AD0-8160-30967AD9D32F}">
      <dgm:prSet phldrT="[Text]">
        <dgm:style>
          <a:lnRef idx="1">
            <a:schemeClr val="accent6"/>
          </a:lnRef>
          <a:fillRef idx="2">
            <a:schemeClr val="accent6"/>
          </a:fillRef>
          <a:effectRef idx="1">
            <a:schemeClr val="accent6"/>
          </a:effectRef>
          <a:fontRef idx="minor">
            <a:schemeClr val="dk1"/>
          </a:fontRef>
        </dgm:style>
      </dgm:prSet>
      <dgm:spPr/>
      <dgm:t>
        <a:bodyPr/>
        <a:lstStyle/>
        <a:p>
          <a:r>
            <a:rPr lang="en-GB" b="1" dirty="0" smtClean="0">
              <a:solidFill>
                <a:srgbClr val="002060"/>
              </a:solidFill>
            </a:rPr>
            <a:t>A verification code will be send to the email ID and they have to click on “Create” button after the entering the names in the required fields.</a:t>
          </a:r>
          <a:endParaRPr lang="en-IN" dirty="0">
            <a:solidFill>
              <a:srgbClr val="002060"/>
            </a:solidFill>
          </a:endParaRPr>
        </a:p>
      </dgm:t>
    </dgm:pt>
    <dgm:pt modelId="{FD8F2C3C-7237-47E0-8058-C2DDAC123DCA}" type="parTrans" cxnId="{6843DC6C-D6A8-41C3-8CCF-F72B94DB307F}">
      <dgm:prSet/>
      <dgm:spPr/>
      <dgm:t>
        <a:bodyPr/>
        <a:lstStyle/>
        <a:p>
          <a:endParaRPr lang="en-IN"/>
        </a:p>
      </dgm:t>
    </dgm:pt>
    <dgm:pt modelId="{DC3B6A5C-6AED-4953-A7F7-7FAEBCB978D4}" type="sibTrans" cxnId="{6843DC6C-D6A8-41C3-8CCF-F72B94DB307F}">
      <dgm:prSet/>
      <dgm:spPr/>
      <dgm:t>
        <a:bodyPr/>
        <a:lstStyle/>
        <a:p>
          <a:endParaRPr lang="en-IN"/>
        </a:p>
      </dgm:t>
    </dgm:pt>
    <dgm:pt modelId="{0B99FB22-9683-4B6E-AA51-642FA7AE2BE1}">
      <dgm:prSet phldrT="[Text]"/>
      <dgm:spPr/>
      <dgm:t>
        <a:bodyPr/>
        <a:lstStyle/>
        <a:p>
          <a:r>
            <a:rPr lang="en-IN" dirty="0" smtClean="0"/>
            <a:t>Step-6</a:t>
          </a:r>
          <a:endParaRPr lang="en-IN" dirty="0"/>
        </a:p>
      </dgm:t>
    </dgm:pt>
    <dgm:pt modelId="{4168F4BB-8A7E-4E92-BC93-8C269507FC13}" type="parTrans" cxnId="{4AB0D94A-EAB2-4AE3-A692-F46619085233}">
      <dgm:prSet/>
      <dgm:spPr/>
      <dgm:t>
        <a:bodyPr/>
        <a:lstStyle/>
        <a:p>
          <a:endParaRPr lang="en-IN"/>
        </a:p>
      </dgm:t>
    </dgm:pt>
    <dgm:pt modelId="{1186E895-9B9A-4BA7-A5F4-B9FC8E83BE0F}" type="sibTrans" cxnId="{4AB0D94A-EAB2-4AE3-A692-F46619085233}">
      <dgm:prSet/>
      <dgm:spPr/>
      <dgm:t>
        <a:bodyPr/>
        <a:lstStyle/>
        <a:p>
          <a:endParaRPr lang="en-IN"/>
        </a:p>
      </dgm:t>
    </dgm:pt>
    <dgm:pt modelId="{F4397FA6-66E4-491C-8882-4210D6A2826D}">
      <dgm:prSet phldrT="[Text]">
        <dgm:style>
          <a:lnRef idx="1">
            <a:schemeClr val="accent6"/>
          </a:lnRef>
          <a:fillRef idx="2">
            <a:schemeClr val="accent6"/>
          </a:fillRef>
          <a:effectRef idx="1">
            <a:schemeClr val="accent6"/>
          </a:effectRef>
          <a:fontRef idx="minor">
            <a:schemeClr val="dk1"/>
          </a:fontRef>
        </dgm:style>
      </dgm:prSet>
      <dgm:spPr/>
      <dgm:t>
        <a:bodyPr/>
        <a:lstStyle/>
        <a:p>
          <a:r>
            <a:rPr lang="en-GB" b="1" dirty="0" smtClean="0">
              <a:solidFill>
                <a:srgbClr val="002060"/>
              </a:solidFill>
            </a:rPr>
            <a:t>Learner’ account on SWAYAM will be created finally.</a:t>
          </a:r>
          <a:endParaRPr lang="en-IN" dirty="0">
            <a:solidFill>
              <a:srgbClr val="002060"/>
            </a:solidFill>
          </a:endParaRPr>
        </a:p>
      </dgm:t>
    </dgm:pt>
    <dgm:pt modelId="{9FF81B09-EA60-4637-A5A9-F6F6AF559EA2}" type="parTrans" cxnId="{332F3108-F4A6-45BB-BB7E-D9C11E7DFCC8}">
      <dgm:prSet/>
      <dgm:spPr/>
      <dgm:t>
        <a:bodyPr/>
        <a:lstStyle/>
        <a:p>
          <a:endParaRPr lang="en-IN"/>
        </a:p>
      </dgm:t>
    </dgm:pt>
    <dgm:pt modelId="{2E75523B-AB81-427F-8685-6184DDA2BBBF}" type="sibTrans" cxnId="{332F3108-F4A6-45BB-BB7E-D9C11E7DFCC8}">
      <dgm:prSet/>
      <dgm:spPr/>
      <dgm:t>
        <a:bodyPr/>
        <a:lstStyle/>
        <a:p>
          <a:endParaRPr lang="en-IN"/>
        </a:p>
      </dgm:t>
    </dgm:pt>
    <dgm:pt modelId="{BC4C4A1D-6C22-486D-92C9-EFE8B4E38204}" type="pres">
      <dgm:prSet presAssocID="{6D1D9AD5-E8C0-420F-A8B8-ACA84D25DED8}" presName="linearFlow" presStyleCnt="0">
        <dgm:presLayoutVars>
          <dgm:dir/>
          <dgm:animLvl val="lvl"/>
          <dgm:resizeHandles val="exact"/>
        </dgm:presLayoutVars>
      </dgm:prSet>
      <dgm:spPr/>
      <dgm:t>
        <a:bodyPr/>
        <a:lstStyle/>
        <a:p>
          <a:endParaRPr lang="en-IN"/>
        </a:p>
      </dgm:t>
    </dgm:pt>
    <dgm:pt modelId="{3286ACFD-B0AF-4FFE-9EC9-B29142046DB0}" type="pres">
      <dgm:prSet presAssocID="{8F2FFCF9-3A62-4AEE-9773-70A085ED10CF}" presName="composite" presStyleCnt="0"/>
      <dgm:spPr/>
    </dgm:pt>
    <dgm:pt modelId="{594A678F-A4A7-49EA-AACF-834B26FAD5FF}" type="pres">
      <dgm:prSet presAssocID="{8F2FFCF9-3A62-4AEE-9773-70A085ED10CF}" presName="parentText" presStyleLbl="alignNode1" presStyleIdx="0" presStyleCnt="2">
        <dgm:presLayoutVars>
          <dgm:chMax val="1"/>
          <dgm:bulletEnabled val="1"/>
        </dgm:presLayoutVars>
      </dgm:prSet>
      <dgm:spPr/>
      <dgm:t>
        <a:bodyPr/>
        <a:lstStyle/>
        <a:p>
          <a:endParaRPr lang="en-IN"/>
        </a:p>
      </dgm:t>
    </dgm:pt>
    <dgm:pt modelId="{2F3E38A8-E9C3-4C42-9E9C-6279E94BA68D}" type="pres">
      <dgm:prSet presAssocID="{8F2FFCF9-3A62-4AEE-9773-70A085ED10CF}" presName="descendantText" presStyleLbl="alignAcc1" presStyleIdx="0" presStyleCnt="2">
        <dgm:presLayoutVars>
          <dgm:bulletEnabled val="1"/>
        </dgm:presLayoutVars>
      </dgm:prSet>
      <dgm:spPr/>
      <dgm:t>
        <a:bodyPr/>
        <a:lstStyle/>
        <a:p>
          <a:endParaRPr lang="en-IN"/>
        </a:p>
      </dgm:t>
    </dgm:pt>
    <dgm:pt modelId="{718ECFCA-94A8-4309-94BA-0466B31D994E}" type="pres">
      <dgm:prSet presAssocID="{3F7F8372-677B-45C4-BE44-0D0FD92FF35D}" presName="sp" presStyleCnt="0"/>
      <dgm:spPr/>
    </dgm:pt>
    <dgm:pt modelId="{D75C44D4-DE0D-449F-A181-4C0CE131B79D}" type="pres">
      <dgm:prSet presAssocID="{0B99FB22-9683-4B6E-AA51-642FA7AE2BE1}" presName="composite" presStyleCnt="0"/>
      <dgm:spPr/>
    </dgm:pt>
    <dgm:pt modelId="{E701520B-0181-449C-A0BD-351AF5BC00B3}" type="pres">
      <dgm:prSet presAssocID="{0B99FB22-9683-4B6E-AA51-642FA7AE2BE1}" presName="parentText" presStyleLbl="alignNode1" presStyleIdx="1" presStyleCnt="2">
        <dgm:presLayoutVars>
          <dgm:chMax val="1"/>
          <dgm:bulletEnabled val="1"/>
        </dgm:presLayoutVars>
      </dgm:prSet>
      <dgm:spPr/>
      <dgm:t>
        <a:bodyPr/>
        <a:lstStyle/>
        <a:p>
          <a:endParaRPr lang="en-IN"/>
        </a:p>
      </dgm:t>
    </dgm:pt>
    <dgm:pt modelId="{E3F22704-71EE-4A22-A94D-62B69F69A060}" type="pres">
      <dgm:prSet presAssocID="{0B99FB22-9683-4B6E-AA51-642FA7AE2BE1}" presName="descendantText" presStyleLbl="alignAcc1" presStyleIdx="1" presStyleCnt="2">
        <dgm:presLayoutVars>
          <dgm:bulletEnabled val="1"/>
        </dgm:presLayoutVars>
      </dgm:prSet>
      <dgm:spPr/>
      <dgm:t>
        <a:bodyPr/>
        <a:lstStyle/>
        <a:p>
          <a:endParaRPr lang="en-IN"/>
        </a:p>
      </dgm:t>
    </dgm:pt>
  </dgm:ptLst>
  <dgm:cxnLst>
    <dgm:cxn modelId="{9A2E0D68-2E09-4565-8EE7-C5E88F08124D}" srcId="{6D1D9AD5-E8C0-420F-A8B8-ACA84D25DED8}" destId="{8F2FFCF9-3A62-4AEE-9773-70A085ED10CF}" srcOrd="0" destOrd="0" parTransId="{08A1FFF9-FC93-420C-BC1D-350E44804EEB}" sibTransId="{3F7F8372-677B-45C4-BE44-0D0FD92FF35D}"/>
    <dgm:cxn modelId="{332F3108-F4A6-45BB-BB7E-D9C11E7DFCC8}" srcId="{0B99FB22-9683-4B6E-AA51-642FA7AE2BE1}" destId="{F4397FA6-66E4-491C-8882-4210D6A2826D}" srcOrd="0" destOrd="0" parTransId="{9FF81B09-EA60-4637-A5A9-F6F6AF559EA2}" sibTransId="{2E75523B-AB81-427F-8685-6184DDA2BBBF}"/>
    <dgm:cxn modelId="{AA6111AA-CDB7-49E7-9036-990CAD5D766A}" type="presOf" srcId="{0B99FB22-9683-4B6E-AA51-642FA7AE2BE1}" destId="{E701520B-0181-449C-A0BD-351AF5BC00B3}" srcOrd="0" destOrd="0" presId="urn:microsoft.com/office/officeart/2005/8/layout/chevron2"/>
    <dgm:cxn modelId="{4AB0D94A-EAB2-4AE3-A692-F46619085233}" srcId="{6D1D9AD5-E8C0-420F-A8B8-ACA84D25DED8}" destId="{0B99FB22-9683-4B6E-AA51-642FA7AE2BE1}" srcOrd="1" destOrd="0" parTransId="{4168F4BB-8A7E-4E92-BC93-8C269507FC13}" sibTransId="{1186E895-9B9A-4BA7-A5F4-B9FC8E83BE0F}"/>
    <dgm:cxn modelId="{FA8FE6F9-AE28-4DE5-90AB-C471C8B62A31}" type="presOf" srcId="{F4397FA6-66E4-491C-8882-4210D6A2826D}" destId="{E3F22704-71EE-4A22-A94D-62B69F69A060}" srcOrd="0" destOrd="0" presId="urn:microsoft.com/office/officeart/2005/8/layout/chevron2"/>
    <dgm:cxn modelId="{BD902211-183B-40BA-BB36-C5C47144B751}" type="presOf" srcId="{6D1D9AD5-E8C0-420F-A8B8-ACA84D25DED8}" destId="{BC4C4A1D-6C22-486D-92C9-EFE8B4E38204}" srcOrd="0" destOrd="0" presId="urn:microsoft.com/office/officeart/2005/8/layout/chevron2"/>
    <dgm:cxn modelId="{6843DC6C-D6A8-41C3-8CCF-F72B94DB307F}" srcId="{8F2FFCF9-3A62-4AEE-9773-70A085ED10CF}" destId="{F28E2211-2E58-4AD0-8160-30967AD9D32F}" srcOrd="0" destOrd="0" parTransId="{FD8F2C3C-7237-47E0-8058-C2DDAC123DCA}" sibTransId="{DC3B6A5C-6AED-4953-A7F7-7FAEBCB978D4}"/>
    <dgm:cxn modelId="{4818FEE0-4758-42FE-942F-F4F9BA2E8DB4}" type="presOf" srcId="{F28E2211-2E58-4AD0-8160-30967AD9D32F}" destId="{2F3E38A8-E9C3-4C42-9E9C-6279E94BA68D}" srcOrd="0" destOrd="0" presId="urn:microsoft.com/office/officeart/2005/8/layout/chevron2"/>
    <dgm:cxn modelId="{D54B8296-677F-4C98-9C2C-02EC00A5C8FF}" type="presOf" srcId="{8F2FFCF9-3A62-4AEE-9773-70A085ED10CF}" destId="{594A678F-A4A7-49EA-AACF-834B26FAD5FF}" srcOrd="0" destOrd="0" presId="urn:microsoft.com/office/officeart/2005/8/layout/chevron2"/>
    <dgm:cxn modelId="{2FA9F32A-EBD2-4CD6-B259-92D03E7701A1}" type="presParOf" srcId="{BC4C4A1D-6C22-486D-92C9-EFE8B4E38204}" destId="{3286ACFD-B0AF-4FFE-9EC9-B29142046DB0}" srcOrd="0" destOrd="0" presId="urn:microsoft.com/office/officeart/2005/8/layout/chevron2"/>
    <dgm:cxn modelId="{DF02D6E7-86D7-44E3-AA1A-99A24B0014C0}" type="presParOf" srcId="{3286ACFD-B0AF-4FFE-9EC9-B29142046DB0}" destId="{594A678F-A4A7-49EA-AACF-834B26FAD5FF}" srcOrd="0" destOrd="0" presId="urn:microsoft.com/office/officeart/2005/8/layout/chevron2"/>
    <dgm:cxn modelId="{78CB773F-16E1-4C7E-A3A3-AA1D43B52515}" type="presParOf" srcId="{3286ACFD-B0AF-4FFE-9EC9-B29142046DB0}" destId="{2F3E38A8-E9C3-4C42-9E9C-6279E94BA68D}" srcOrd="1" destOrd="0" presId="urn:microsoft.com/office/officeart/2005/8/layout/chevron2"/>
    <dgm:cxn modelId="{BCB53AD2-D951-4F50-AD3C-843814EB2465}" type="presParOf" srcId="{BC4C4A1D-6C22-486D-92C9-EFE8B4E38204}" destId="{718ECFCA-94A8-4309-94BA-0466B31D994E}" srcOrd="1" destOrd="0" presId="urn:microsoft.com/office/officeart/2005/8/layout/chevron2"/>
    <dgm:cxn modelId="{C2854690-6146-4FC7-9F03-7848448FDEF9}" type="presParOf" srcId="{BC4C4A1D-6C22-486D-92C9-EFE8B4E38204}" destId="{D75C44D4-DE0D-449F-A181-4C0CE131B79D}" srcOrd="2" destOrd="0" presId="urn:microsoft.com/office/officeart/2005/8/layout/chevron2"/>
    <dgm:cxn modelId="{4910A3C2-9DCB-4321-8C4D-49FBC9B38E87}" type="presParOf" srcId="{D75C44D4-DE0D-449F-A181-4C0CE131B79D}" destId="{E701520B-0181-449C-A0BD-351AF5BC00B3}" srcOrd="0" destOrd="0" presId="urn:microsoft.com/office/officeart/2005/8/layout/chevron2"/>
    <dgm:cxn modelId="{B3202D0B-0E25-4262-889A-B8AA0F423F30}" type="presParOf" srcId="{D75C44D4-DE0D-449F-A181-4C0CE131B79D}" destId="{E3F22704-71EE-4A22-A94D-62B69F69A060}" srcOrd="1" destOrd="0" presId="urn:microsoft.com/office/officeart/2005/8/layout/chevron2"/>
  </dgm:cxnLst>
  <dgm:bg/>
  <dgm:whole>
    <a:ln>
      <a:solidFill>
        <a:schemeClr val="bg1"/>
      </a:solidFill>
    </a:ln>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D37542CD-B4C8-44F0-8130-069C0D421AF3}">
      <dsp:nvSpPr>
        <dsp:cNvPr id="0" name=""/>
        <dsp:cNvSpPr/>
      </dsp:nvSpPr>
      <dsp:spPr>
        <a:xfrm rot="5400000">
          <a:off x="-132074" y="136505"/>
          <a:ext cx="880499" cy="616349"/>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en-IN" sz="2400" kern="1200" dirty="0" smtClean="0"/>
            <a:t>S</a:t>
          </a:r>
          <a:endParaRPr lang="en-IN" sz="2400" kern="1200" dirty="0"/>
        </a:p>
      </dsp:txBody>
      <dsp:txXfrm rot="5400000">
        <a:off x="-132074" y="136505"/>
        <a:ext cx="880499" cy="616349"/>
      </dsp:txXfrm>
    </dsp:sp>
    <dsp:sp modelId="{F6F4539B-A391-404D-B899-7CAC3C7E460E}">
      <dsp:nvSpPr>
        <dsp:cNvPr id="0" name=""/>
        <dsp:cNvSpPr/>
      </dsp:nvSpPr>
      <dsp:spPr>
        <a:xfrm rot="5400000">
          <a:off x="2422162" y="-1801382"/>
          <a:ext cx="572625" cy="4184250"/>
        </a:xfrm>
        <a:prstGeom prst="round2SameRect">
          <a:avLst/>
        </a:prstGeom>
        <a:gradFill rotWithShape="1">
          <a:gsLst>
            <a:gs pos="0">
              <a:schemeClr val="accent2">
                <a:tint val="70000"/>
                <a:satMod val="130000"/>
              </a:schemeClr>
            </a:gs>
            <a:gs pos="43000">
              <a:schemeClr val="accent2">
                <a:tint val="44000"/>
                <a:satMod val="165000"/>
              </a:schemeClr>
            </a:gs>
            <a:gs pos="93000">
              <a:schemeClr val="accent2">
                <a:tint val="15000"/>
                <a:satMod val="165000"/>
              </a:schemeClr>
            </a:gs>
            <a:gs pos="100000">
              <a:schemeClr val="accent2">
                <a:tint val="5000"/>
                <a:satMod val="250000"/>
              </a:schemeClr>
            </a:gs>
          </a:gsLst>
          <a:path path="circle">
            <a:fillToRect l="50000" t="130000" r="50000" b="-30000"/>
          </a:path>
        </a:gradFill>
        <a:ln w="9525" cap="flat" cmpd="sng" algn="ctr">
          <a:solidFill>
            <a:schemeClr val="accent2">
              <a:shade val="50000"/>
              <a:satMod val="103000"/>
            </a:schemeClr>
          </a:solidFill>
          <a:prstDash val="solid"/>
        </a:ln>
        <a:effectLst>
          <a:outerShdw blurRad="57150" dist="38100" dir="5400000" algn="ctr" rotWithShape="0">
            <a:schemeClr val="accent2">
              <a:shade val="9000"/>
              <a:satMod val="105000"/>
              <a:alpha val="48000"/>
            </a:schemeClr>
          </a:outerShdw>
        </a:effectLst>
      </dsp:spPr>
      <dsp:style>
        <a:lnRef idx="1">
          <a:schemeClr val="accent2"/>
        </a:lnRef>
        <a:fillRef idx="2">
          <a:schemeClr val="accent2"/>
        </a:fillRef>
        <a:effectRef idx="1">
          <a:schemeClr val="accent2"/>
        </a:effectRef>
        <a:fontRef idx="minor">
          <a:schemeClr val="dk1"/>
        </a:fontRef>
      </dsp:style>
      <dsp:txBody>
        <a:bodyPr spcFirstLastPara="0" vert="horz" wrap="square" lIns="177800" tIns="15875" rIns="15875" bIns="15875" numCol="1" spcCol="1270" anchor="ctr" anchorCtr="0">
          <a:noAutofit/>
        </a:bodyPr>
        <a:lstStyle/>
        <a:p>
          <a:pPr marL="228600" lvl="1" indent="-228600" algn="l" defTabSz="1111250">
            <a:lnSpc>
              <a:spcPct val="90000"/>
            </a:lnSpc>
            <a:spcBef>
              <a:spcPct val="0"/>
            </a:spcBef>
            <a:spcAft>
              <a:spcPct val="15000"/>
            </a:spcAft>
            <a:buChar char="••"/>
          </a:pPr>
          <a:r>
            <a:rPr lang="en-IN" sz="2500" kern="1200" dirty="0" smtClean="0">
              <a:solidFill>
                <a:srgbClr val="C00000"/>
              </a:solidFill>
            </a:rPr>
            <a:t>STUDY</a:t>
          </a:r>
          <a:endParaRPr lang="en-IN" sz="2500" kern="1200" dirty="0">
            <a:solidFill>
              <a:srgbClr val="C00000"/>
            </a:solidFill>
          </a:endParaRPr>
        </a:p>
      </dsp:txBody>
      <dsp:txXfrm rot="5400000">
        <a:off x="2422162" y="-1801382"/>
        <a:ext cx="572625" cy="4184250"/>
      </dsp:txXfrm>
    </dsp:sp>
    <dsp:sp modelId="{407937DA-DA3E-4EBF-BB03-D6DE04147385}">
      <dsp:nvSpPr>
        <dsp:cNvPr id="0" name=""/>
        <dsp:cNvSpPr/>
      </dsp:nvSpPr>
      <dsp:spPr>
        <a:xfrm rot="5400000">
          <a:off x="-132074" y="918753"/>
          <a:ext cx="880499" cy="616349"/>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IN" sz="2000" kern="1200" dirty="0" smtClean="0"/>
            <a:t>W</a:t>
          </a:r>
          <a:endParaRPr lang="en-IN" sz="2000" kern="1200" dirty="0"/>
        </a:p>
      </dsp:txBody>
      <dsp:txXfrm rot="5400000">
        <a:off x="-132074" y="918753"/>
        <a:ext cx="880499" cy="616349"/>
      </dsp:txXfrm>
    </dsp:sp>
    <dsp:sp modelId="{3EF1FD92-7B97-43C8-9B33-D53848B395E4}">
      <dsp:nvSpPr>
        <dsp:cNvPr id="0" name=""/>
        <dsp:cNvSpPr/>
      </dsp:nvSpPr>
      <dsp:spPr>
        <a:xfrm rot="5400000">
          <a:off x="2422312" y="-1019284"/>
          <a:ext cx="572324" cy="4184250"/>
        </a:xfrm>
        <a:prstGeom prst="round2SameRect">
          <a:avLst/>
        </a:prstGeom>
        <a:gradFill rotWithShape="1">
          <a:gsLst>
            <a:gs pos="0">
              <a:schemeClr val="accent2">
                <a:tint val="70000"/>
                <a:satMod val="130000"/>
              </a:schemeClr>
            </a:gs>
            <a:gs pos="43000">
              <a:schemeClr val="accent2">
                <a:tint val="44000"/>
                <a:satMod val="165000"/>
              </a:schemeClr>
            </a:gs>
            <a:gs pos="93000">
              <a:schemeClr val="accent2">
                <a:tint val="15000"/>
                <a:satMod val="165000"/>
              </a:schemeClr>
            </a:gs>
            <a:gs pos="100000">
              <a:schemeClr val="accent2">
                <a:tint val="5000"/>
                <a:satMod val="250000"/>
              </a:schemeClr>
            </a:gs>
          </a:gsLst>
          <a:path path="circle">
            <a:fillToRect l="50000" t="130000" r="50000" b="-30000"/>
          </a:path>
        </a:gradFill>
        <a:ln w="9525" cap="flat" cmpd="sng" algn="ctr">
          <a:solidFill>
            <a:schemeClr val="accent2">
              <a:shade val="50000"/>
              <a:satMod val="103000"/>
            </a:schemeClr>
          </a:solidFill>
          <a:prstDash val="solid"/>
        </a:ln>
        <a:effectLst>
          <a:outerShdw blurRad="57150" dist="38100" dir="5400000" algn="ctr" rotWithShape="0">
            <a:schemeClr val="accent2">
              <a:shade val="9000"/>
              <a:satMod val="105000"/>
              <a:alpha val="48000"/>
            </a:schemeClr>
          </a:outerShdw>
        </a:effectLst>
      </dsp:spPr>
      <dsp:style>
        <a:lnRef idx="1">
          <a:schemeClr val="accent2"/>
        </a:lnRef>
        <a:fillRef idx="2">
          <a:schemeClr val="accent2"/>
        </a:fillRef>
        <a:effectRef idx="1">
          <a:schemeClr val="accent2"/>
        </a:effectRef>
        <a:fontRef idx="minor">
          <a:schemeClr val="dk1"/>
        </a:fontRef>
      </dsp:style>
      <dsp:txBody>
        <a:bodyPr spcFirstLastPara="0" vert="horz" wrap="square" lIns="177800" tIns="15875" rIns="15875" bIns="15875" numCol="1" spcCol="1270" anchor="ctr" anchorCtr="0">
          <a:noAutofit/>
        </a:bodyPr>
        <a:lstStyle/>
        <a:p>
          <a:pPr marL="228600" lvl="1" indent="-228600" algn="l" defTabSz="1111250">
            <a:lnSpc>
              <a:spcPct val="90000"/>
            </a:lnSpc>
            <a:spcBef>
              <a:spcPct val="0"/>
            </a:spcBef>
            <a:spcAft>
              <a:spcPct val="15000"/>
            </a:spcAft>
            <a:buChar char="••"/>
          </a:pPr>
          <a:r>
            <a:rPr lang="en-IN" sz="2500" kern="1200" dirty="0" smtClean="0">
              <a:solidFill>
                <a:srgbClr val="C00000"/>
              </a:solidFill>
            </a:rPr>
            <a:t>WEBS OF</a:t>
          </a:r>
          <a:endParaRPr lang="en-IN" sz="2500" kern="1200" dirty="0">
            <a:solidFill>
              <a:srgbClr val="C00000"/>
            </a:solidFill>
          </a:endParaRPr>
        </a:p>
      </dsp:txBody>
      <dsp:txXfrm rot="5400000">
        <a:off x="2422312" y="-1019284"/>
        <a:ext cx="572324" cy="4184250"/>
      </dsp:txXfrm>
    </dsp:sp>
    <dsp:sp modelId="{8BCEF5B4-1F09-4F0F-9AB3-78E41BF88621}">
      <dsp:nvSpPr>
        <dsp:cNvPr id="0" name=""/>
        <dsp:cNvSpPr/>
      </dsp:nvSpPr>
      <dsp:spPr>
        <a:xfrm rot="5400000">
          <a:off x="-132074" y="1701001"/>
          <a:ext cx="880499" cy="616349"/>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IN" sz="2000" kern="1200" dirty="0" smtClean="0"/>
            <a:t>A</a:t>
          </a:r>
          <a:endParaRPr lang="en-IN" sz="2000" kern="1200" dirty="0"/>
        </a:p>
      </dsp:txBody>
      <dsp:txXfrm rot="5400000">
        <a:off x="-132074" y="1701001"/>
        <a:ext cx="880499" cy="616349"/>
      </dsp:txXfrm>
    </dsp:sp>
    <dsp:sp modelId="{92F4F651-B937-47FE-ABA0-2751B6C52FDC}">
      <dsp:nvSpPr>
        <dsp:cNvPr id="0" name=""/>
        <dsp:cNvSpPr/>
      </dsp:nvSpPr>
      <dsp:spPr>
        <a:xfrm rot="5400000">
          <a:off x="2422312" y="-237036"/>
          <a:ext cx="572324" cy="4184250"/>
        </a:xfrm>
        <a:prstGeom prst="round2SameRect">
          <a:avLst/>
        </a:prstGeom>
        <a:gradFill rotWithShape="1">
          <a:gsLst>
            <a:gs pos="0">
              <a:schemeClr val="accent2">
                <a:tint val="70000"/>
                <a:satMod val="130000"/>
              </a:schemeClr>
            </a:gs>
            <a:gs pos="43000">
              <a:schemeClr val="accent2">
                <a:tint val="44000"/>
                <a:satMod val="165000"/>
              </a:schemeClr>
            </a:gs>
            <a:gs pos="93000">
              <a:schemeClr val="accent2">
                <a:tint val="15000"/>
                <a:satMod val="165000"/>
              </a:schemeClr>
            </a:gs>
            <a:gs pos="100000">
              <a:schemeClr val="accent2">
                <a:tint val="5000"/>
                <a:satMod val="250000"/>
              </a:schemeClr>
            </a:gs>
          </a:gsLst>
          <a:path path="circle">
            <a:fillToRect l="50000" t="130000" r="50000" b="-30000"/>
          </a:path>
        </a:gradFill>
        <a:ln w="9525" cap="flat" cmpd="sng" algn="ctr">
          <a:solidFill>
            <a:schemeClr val="accent2">
              <a:shade val="50000"/>
              <a:satMod val="103000"/>
            </a:schemeClr>
          </a:solidFill>
          <a:prstDash val="solid"/>
        </a:ln>
        <a:effectLst>
          <a:outerShdw blurRad="57150" dist="38100" dir="5400000" algn="ctr" rotWithShape="0">
            <a:schemeClr val="accent2">
              <a:shade val="9000"/>
              <a:satMod val="105000"/>
              <a:alpha val="48000"/>
            </a:schemeClr>
          </a:outerShdw>
        </a:effectLst>
      </dsp:spPr>
      <dsp:style>
        <a:lnRef idx="1">
          <a:schemeClr val="accent2"/>
        </a:lnRef>
        <a:fillRef idx="2">
          <a:schemeClr val="accent2"/>
        </a:fillRef>
        <a:effectRef idx="1">
          <a:schemeClr val="accent2"/>
        </a:effectRef>
        <a:fontRef idx="minor">
          <a:schemeClr val="dk1"/>
        </a:fontRef>
      </dsp:style>
      <dsp:txBody>
        <a:bodyPr spcFirstLastPara="0" vert="horz" wrap="square" lIns="177800" tIns="15875" rIns="15875" bIns="15875" numCol="1" spcCol="1270" anchor="ctr" anchorCtr="0">
          <a:noAutofit/>
        </a:bodyPr>
        <a:lstStyle/>
        <a:p>
          <a:pPr marL="228600" lvl="1" indent="-228600" algn="l" defTabSz="1111250">
            <a:lnSpc>
              <a:spcPct val="90000"/>
            </a:lnSpc>
            <a:spcBef>
              <a:spcPct val="0"/>
            </a:spcBef>
            <a:spcAft>
              <a:spcPct val="15000"/>
            </a:spcAft>
            <a:buChar char="••"/>
          </a:pPr>
          <a:r>
            <a:rPr lang="en-IN" sz="2500" kern="1200" dirty="0" smtClean="0">
              <a:solidFill>
                <a:srgbClr val="C00000"/>
              </a:solidFill>
            </a:rPr>
            <a:t>ACTIVE – LEARNING FOR</a:t>
          </a:r>
          <a:endParaRPr lang="en-IN" sz="2500" kern="1200" dirty="0">
            <a:solidFill>
              <a:srgbClr val="C00000"/>
            </a:solidFill>
          </a:endParaRPr>
        </a:p>
      </dsp:txBody>
      <dsp:txXfrm rot="5400000">
        <a:off x="2422312" y="-237036"/>
        <a:ext cx="572324" cy="4184250"/>
      </dsp:txXfrm>
    </dsp:sp>
    <dsp:sp modelId="{9010D6CB-23DD-4F48-A5BD-A381253BAB23}">
      <dsp:nvSpPr>
        <dsp:cNvPr id="0" name=""/>
        <dsp:cNvSpPr/>
      </dsp:nvSpPr>
      <dsp:spPr>
        <a:xfrm rot="5400000">
          <a:off x="-132074" y="2483249"/>
          <a:ext cx="880499" cy="616349"/>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IN" sz="2000" kern="1200" dirty="0" smtClean="0"/>
            <a:t>Y</a:t>
          </a:r>
          <a:endParaRPr lang="en-IN" sz="2000" kern="1200" dirty="0"/>
        </a:p>
      </dsp:txBody>
      <dsp:txXfrm rot="5400000">
        <a:off x="-132074" y="2483249"/>
        <a:ext cx="880499" cy="616349"/>
      </dsp:txXfrm>
    </dsp:sp>
    <dsp:sp modelId="{C9C476D0-C995-4584-8D24-1D90F1FF8298}">
      <dsp:nvSpPr>
        <dsp:cNvPr id="0" name=""/>
        <dsp:cNvSpPr/>
      </dsp:nvSpPr>
      <dsp:spPr>
        <a:xfrm rot="5400000">
          <a:off x="2422312" y="545211"/>
          <a:ext cx="572324" cy="4184250"/>
        </a:xfrm>
        <a:prstGeom prst="round2SameRect">
          <a:avLst/>
        </a:prstGeom>
        <a:gradFill rotWithShape="1">
          <a:gsLst>
            <a:gs pos="0">
              <a:schemeClr val="accent2">
                <a:tint val="70000"/>
                <a:satMod val="130000"/>
              </a:schemeClr>
            </a:gs>
            <a:gs pos="43000">
              <a:schemeClr val="accent2">
                <a:tint val="44000"/>
                <a:satMod val="165000"/>
              </a:schemeClr>
            </a:gs>
            <a:gs pos="93000">
              <a:schemeClr val="accent2">
                <a:tint val="15000"/>
                <a:satMod val="165000"/>
              </a:schemeClr>
            </a:gs>
            <a:gs pos="100000">
              <a:schemeClr val="accent2">
                <a:tint val="5000"/>
                <a:satMod val="250000"/>
              </a:schemeClr>
            </a:gs>
          </a:gsLst>
          <a:path path="circle">
            <a:fillToRect l="50000" t="130000" r="50000" b="-30000"/>
          </a:path>
        </a:gradFill>
        <a:ln w="9525" cap="flat" cmpd="sng" algn="ctr">
          <a:solidFill>
            <a:schemeClr val="accent2">
              <a:shade val="50000"/>
              <a:satMod val="103000"/>
            </a:schemeClr>
          </a:solidFill>
          <a:prstDash val="solid"/>
        </a:ln>
        <a:effectLst>
          <a:outerShdw blurRad="57150" dist="38100" dir="5400000" algn="ctr" rotWithShape="0">
            <a:schemeClr val="accent2">
              <a:shade val="9000"/>
              <a:satMod val="105000"/>
              <a:alpha val="48000"/>
            </a:schemeClr>
          </a:outerShdw>
        </a:effectLst>
      </dsp:spPr>
      <dsp:style>
        <a:lnRef idx="1">
          <a:schemeClr val="accent2"/>
        </a:lnRef>
        <a:fillRef idx="2">
          <a:schemeClr val="accent2"/>
        </a:fillRef>
        <a:effectRef idx="1">
          <a:schemeClr val="accent2"/>
        </a:effectRef>
        <a:fontRef idx="minor">
          <a:schemeClr val="dk1"/>
        </a:fontRef>
      </dsp:style>
      <dsp:txBody>
        <a:bodyPr spcFirstLastPara="0" vert="horz" wrap="square" lIns="177800" tIns="15875" rIns="15875" bIns="15875" numCol="1" spcCol="1270" anchor="ctr" anchorCtr="0">
          <a:noAutofit/>
        </a:bodyPr>
        <a:lstStyle/>
        <a:p>
          <a:pPr marL="228600" lvl="1" indent="-228600" algn="l" defTabSz="1111250">
            <a:lnSpc>
              <a:spcPct val="90000"/>
            </a:lnSpc>
            <a:spcBef>
              <a:spcPct val="0"/>
            </a:spcBef>
            <a:spcAft>
              <a:spcPct val="15000"/>
            </a:spcAft>
            <a:buChar char="••"/>
          </a:pPr>
          <a:r>
            <a:rPr lang="en-IN" sz="2500" kern="1200" dirty="0" smtClean="0">
              <a:solidFill>
                <a:srgbClr val="C00000"/>
              </a:solidFill>
            </a:rPr>
            <a:t>YOUNG</a:t>
          </a:r>
          <a:endParaRPr lang="en-IN" sz="2500" kern="1200" dirty="0">
            <a:solidFill>
              <a:srgbClr val="C00000"/>
            </a:solidFill>
          </a:endParaRPr>
        </a:p>
      </dsp:txBody>
      <dsp:txXfrm rot="5400000">
        <a:off x="2422312" y="545211"/>
        <a:ext cx="572324" cy="4184250"/>
      </dsp:txXfrm>
    </dsp:sp>
    <dsp:sp modelId="{365CA59A-3BCD-46EA-81E1-18FF34F00F89}">
      <dsp:nvSpPr>
        <dsp:cNvPr id="0" name=""/>
        <dsp:cNvSpPr/>
      </dsp:nvSpPr>
      <dsp:spPr>
        <a:xfrm rot="5400000">
          <a:off x="-132074" y="3265497"/>
          <a:ext cx="880499" cy="616349"/>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IN" sz="2000" kern="1200" dirty="0" smtClean="0"/>
            <a:t>A</a:t>
          </a:r>
          <a:endParaRPr lang="en-IN" sz="2000" kern="1200" dirty="0"/>
        </a:p>
      </dsp:txBody>
      <dsp:txXfrm rot="5400000">
        <a:off x="-132074" y="3265497"/>
        <a:ext cx="880499" cy="616349"/>
      </dsp:txXfrm>
    </dsp:sp>
    <dsp:sp modelId="{0712E0AF-9D47-4C77-8759-4471C892C547}">
      <dsp:nvSpPr>
        <dsp:cNvPr id="0" name=""/>
        <dsp:cNvSpPr/>
      </dsp:nvSpPr>
      <dsp:spPr>
        <a:xfrm rot="5400000">
          <a:off x="2422312" y="1327459"/>
          <a:ext cx="572324" cy="4184250"/>
        </a:xfrm>
        <a:prstGeom prst="round2SameRect">
          <a:avLst/>
        </a:prstGeom>
        <a:gradFill rotWithShape="1">
          <a:gsLst>
            <a:gs pos="0">
              <a:schemeClr val="accent2">
                <a:tint val="70000"/>
                <a:satMod val="130000"/>
              </a:schemeClr>
            </a:gs>
            <a:gs pos="43000">
              <a:schemeClr val="accent2">
                <a:tint val="44000"/>
                <a:satMod val="165000"/>
              </a:schemeClr>
            </a:gs>
            <a:gs pos="93000">
              <a:schemeClr val="accent2">
                <a:tint val="15000"/>
                <a:satMod val="165000"/>
              </a:schemeClr>
            </a:gs>
            <a:gs pos="100000">
              <a:schemeClr val="accent2">
                <a:tint val="5000"/>
                <a:satMod val="250000"/>
              </a:schemeClr>
            </a:gs>
          </a:gsLst>
          <a:path path="circle">
            <a:fillToRect l="50000" t="130000" r="50000" b="-30000"/>
          </a:path>
        </a:gradFill>
        <a:ln w="9525" cap="flat" cmpd="sng" algn="ctr">
          <a:solidFill>
            <a:schemeClr val="accent2">
              <a:shade val="50000"/>
              <a:satMod val="103000"/>
            </a:schemeClr>
          </a:solidFill>
          <a:prstDash val="solid"/>
        </a:ln>
        <a:effectLst>
          <a:outerShdw blurRad="57150" dist="38100" dir="5400000" algn="ctr" rotWithShape="0">
            <a:schemeClr val="accent2">
              <a:shade val="9000"/>
              <a:satMod val="105000"/>
              <a:alpha val="48000"/>
            </a:schemeClr>
          </a:outerShdw>
        </a:effectLst>
      </dsp:spPr>
      <dsp:style>
        <a:lnRef idx="1">
          <a:schemeClr val="accent2"/>
        </a:lnRef>
        <a:fillRef idx="2">
          <a:schemeClr val="accent2"/>
        </a:fillRef>
        <a:effectRef idx="1">
          <a:schemeClr val="accent2"/>
        </a:effectRef>
        <a:fontRef idx="minor">
          <a:schemeClr val="dk1"/>
        </a:fontRef>
      </dsp:style>
      <dsp:txBody>
        <a:bodyPr spcFirstLastPara="0" vert="horz" wrap="square" lIns="177800" tIns="15875" rIns="15875" bIns="15875" numCol="1" spcCol="1270" anchor="ctr" anchorCtr="0">
          <a:noAutofit/>
        </a:bodyPr>
        <a:lstStyle/>
        <a:p>
          <a:pPr marL="228600" lvl="1" indent="-228600" algn="l" defTabSz="1111250">
            <a:lnSpc>
              <a:spcPct val="90000"/>
            </a:lnSpc>
            <a:spcBef>
              <a:spcPct val="0"/>
            </a:spcBef>
            <a:spcAft>
              <a:spcPct val="15000"/>
            </a:spcAft>
            <a:buChar char="••"/>
          </a:pPr>
          <a:r>
            <a:rPr lang="en-IN" sz="2500" kern="1200" dirty="0" smtClean="0">
              <a:solidFill>
                <a:srgbClr val="C00000"/>
              </a:solidFill>
            </a:rPr>
            <a:t>ASPIRING</a:t>
          </a:r>
          <a:endParaRPr lang="en-IN" sz="2500" kern="1200" dirty="0">
            <a:solidFill>
              <a:srgbClr val="C00000"/>
            </a:solidFill>
          </a:endParaRPr>
        </a:p>
      </dsp:txBody>
      <dsp:txXfrm rot="5400000">
        <a:off x="2422312" y="1327459"/>
        <a:ext cx="572324" cy="4184250"/>
      </dsp:txXfrm>
    </dsp:sp>
    <dsp:sp modelId="{3A367EF8-2D62-4A0E-9BEC-259DD6443234}">
      <dsp:nvSpPr>
        <dsp:cNvPr id="0" name=""/>
        <dsp:cNvSpPr/>
      </dsp:nvSpPr>
      <dsp:spPr>
        <a:xfrm rot="5400000">
          <a:off x="-132074" y="4047745"/>
          <a:ext cx="880499" cy="616349"/>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IN" sz="2000" kern="1200" dirty="0" smtClean="0"/>
            <a:t>M</a:t>
          </a:r>
          <a:endParaRPr lang="en-IN" sz="2000" kern="1200" dirty="0"/>
        </a:p>
      </dsp:txBody>
      <dsp:txXfrm rot="5400000">
        <a:off x="-132074" y="4047745"/>
        <a:ext cx="880499" cy="616349"/>
      </dsp:txXfrm>
    </dsp:sp>
    <dsp:sp modelId="{5A1378A4-985B-4318-8354-2AFBE6EDBE18}">
      <dsp:nvSpPr>
        <dsp:cNvPr id="0" name=""/>
        <dsp:cNvSpPr/>
      </dsp:nvSpPr>
      <dsp:spPr>
        <a:xfrm rot="5400000">
          <a:off x="2422312" y="2109707"/>
          <a:ext cx="572324" cy="4184250"/>
        </a:xfrm>
        <a:prstGeom prst="round2SameRect">
          <a:avLst/>
        </a:prstGeom>
        <a:gradFill rotWithShape="1">
          <a:gsLst>
            <a:gs pos="0">
              <a:schemeClr val="accent2">
                <a:tint val="70000"/>
                <a:satMod val="130000"/>
              </a:schemeClr>
            </a:gs>
            <a:gs pos="43000">
              <a:schemeClr val="accent2">
                <a:tint val="44000"/>
                <a:satMod val="165000"/>
              </a:schemeClr>
            </a:gs>
            <a:gs pos="93000">
              <a:schemeClr val="accent2">
                <a:tint val="15000"/>
                <a:satMod val="165000"/>
              </a:schemeClr>
            </a:gs>
            <a:gs pos="100000">
              <a:schemeClr val="accent2">
                <a:tint val="5000"/>
                <a:satMod val="250000"/>
              </a:schemeClr>
            </a:gs>
          </a:gsLst>
          <a:path path="circle">
            <a:fillToRect l="50000" t="130000" r="50000" b="-30000"/>
          </a:path>
        </a:gradFill>
        <a:ln w="9525" cap="flat" cmpd="sng" algn="ctr">
          <a:solidFill>
            <a:schemeClr val="accent2">
              <a:shade val="50000"/>
              <a:satMod val="103000"/>
            </a:schemeClr>
          </a:solidFill>
          <a:prstDash val="solid"/>
        </a:ln>
        <a:effectLst>
          <a:outerShdw blurRad="57150" dist="38100" dir="5400000" algn="ctr" rotWithShape="0">
            <a:schemeClr val="accent2">
              <a:shade val="9000"/>
              <a:satMod val="105000"/>
              <a:alpha val="48000"/>
            </a:schemeClr>
          </a:outerShdw>
        </a:effectLst>
      </dsp:spPr>
      <dsp:style>
        <a:lnRef idx="1">
          <a:schemeClr val="accent2"/>
        </a:lnRef>
        <a:fillRef idx="2">
          <a:schemeClr val="accent2"/>
        </a:fillRef>
        <a:effectRef idx="1">
          <a:schemeClr val="accent2"/>
        </a:effectRef>
        <a:fontRef idx="minor">
          <a:schemeClr val="dk1"/>
        </a:fontRef>
      </dsp:style>
      <dsp:txBody>
        <a:bodyPr spcFirstLastPara="0" vert="horz" wrap="square" lIns="177800" tIns="15875" rIns="15875" bIns="15875" numCol="1" spcCol="1270" anchor="ctr" anchorCtr="0">
          <a:noAutofit/>
        </a:bodyPr>
        <a:lstStyle/>
        <a:p>
          <a:pPr marL="228600" lvl="1" indent="-228600" algn="l" defTabSz="1111250">
            <a:lnSpc>
              <a:spcPct val="90000"/>
            </a:lnSpc>
            <a:spcBef>
              <a:spcPct val="0"/>
            </a:spcBef>
            <a:spcAft>
              <a:spcPct val="15000"/>
            </a:spcAft>
            <a:buChar char="••"/>
          </a:pPr>
          <a:r>
            <a:rPr lang="en-IN" sz="2500" kern="1200" dirty="0" smtClean="0">
              <a:solidFill>
                <a:srgbClr val="C00000"/>
              </a:solidFill>
            </a:rPr>
            <a:t>MINDS</a:t>
          </a:r>
          <a:endParaRPr lang="en-IN" sz="2500" kern="1200" dirty="0">
            <a:solidFill>
              <a:srgbClr val="C00000"/>
            </a:solidFill>
          </a:endParaRPr>
        </a:p>
      </dsp:txBody>
      <dsp:txXfrm rot="5400000">
        <a:off x="2422312" y="2109707"/>
        <a:ext cx="572324" cy="4184250"/>
      </dsp:txXfrm>
    </dsp:sp>
  </dsp:spTree>
</dsp:drawing>
</file>

<file path=ppt/diagrams/drawing10.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C9E5B49C-1CD5-4AFE-BD01-1E75AE593EBE}">
      <dsp:nvSpPr>
        <dsp:cNvPr id="0" name=""/>
        <dsp:cNvSpPr/>
      </dsp:nvSpPr>
      <dsp:spPr>
        <a:xfrm>
          <a:off x="2407919" y="2678"/>
          <a:ext cx="3611880" cy="497085"/>
        </a:xfrm>
        <a:prstGeom prst="rightArrow">
          <a:avLst>
            <a:gd name="adj1" fmla="val 75000"/>
            <a:gd name="adj2" fmla="val 50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160" tIns="10160" rIns="10160" bIns="10160" numCol="1" spcCol="1270" anchor="t" anchorCtr="0">
          <a:noAutofit/>
        </a:bodyPr>
        <a:lstStyle/>
        <a:p>
          <a:pPr marL="171450" lvl="1" indent="-171450" algn="l" defTabSz="711200">
            <a:lnSpc>
              <a:spcPct val="90000"/>
            </a:lnSpc>
            <a:spcBef>
              <a:spcPct val="0"/>
            </a:spcBef>
            <a:spcAft>
              <a:spcPct val="15000"/>
            </a:spcAft>
            <a:buChar char="••"/>
          </a:pPr>
          <a:r>
            <a:rPr lang="en-IN" sz="1600" kern="1200" dirty="0" smtClean="0">
              <a:latin typeface="Times New Roman" pitchFamily="18" charset="0"/>
              <a:cs typeface="Times New Roman" pitchFamily="18" charset="0"/>
            </a:rPr>
            <a:t>For screen video recorder</a:t>
          </a:r>
          <a:endParaRPr lang="en-IN" sz="1600" kern="1200" dirty="0">
            <a:latin typeface="Times New Roman" pitchFamily="18" charset="0"/>
            <a:cs typeface="Times New Roman" pitchFamily="18" charset="0"/>
          </a:endParaRPr>
        </a:p>
      </dsp:txBody>
      <dsp:txXfrm>
        <a:off x="2407919" y="2678"/>
        <a:ext cx="3611880" cy="497085"/>
      </dsp:txXfrm>
    </dsp:sp>
    <dsp:sp modelId="{76D25CEE-F530-4EC5-877B-70C7F5D85D29}">
      <dsp:nvSpPr>
        <dsp:cNvPr id="0" name=""/>
        <dsp:cNvSpPr/>
      </dsp:nvSpPr>
      <dsp:spPr>
        <a:xfrm>
          <a:off x="0" y="2678"/>
          <a:ext cx="2407920" cy="49708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30480" rIns="60960" bIns="30480" numCol="1" spcCol="1270" anchor="ctr" anchorCtr="0">
          <a:noAutofit/>
        </a:bodyPr>
        <a:lstStyle/>
        <a:p>
          <a:pPr lvl="0" algn="ctr" defTabSz="711200">
            <a:lnSpc>
              <a:spcPct val="90000"/>
            </a:lnSpc>
            <a:spcBef>
              <a:spcPct val="0"/>
            </a:spcBef>
            <a:spcAft>
              <a:spcPct val="35000"/>
            </a:spcAft>
          </a:pPr>
          <a:r>
            <a:rPr lang="en-US" sz="1600" kern="1200" dirty="0" err="1" smtClean="0">
              <a:latin typeface="Times New Roman" pitchFamily="18" charset="0"/>
              <a:cs typeface="Times New Roman" pitchFamily="18" charset="0"/>
            </a:rPr>
            <a:t>Screencastify</a:t>
          </a:r>
          <a:r>
            <a:rPr lang="en-US" sz="1600" kern="1200" dirty="0" smtClean="0">
              <a:latin typeface="Times New Roman" pitchFamily="18" charset="0"/>
              <a:cs typeface="Times New Roman" pitchFamily="18" charset="0"/>
            </a:rPr>
            <a:t> Video recorder </a:t>
          </a:r>
          <a:endParaRPr lang="en-IN" sz="1600" kern="1200" dirty="0">
            <a:latin typeface="Times New Roman" pitchFamily="18" charset="0"/>
            <a:cs typeface="Times New Roman" pitchFamily="18" charset="0"/>
          </a:endParaRPr>
        </a:p>
      </dsp:txBody>
      <dsp:txXfrm>
        <a:off x="0" y="2678"/>
        <a:ext cx="2407920" cy="497085"/>
      </dsp:txXfrm>
    </dsp:sp>
    <dsp:sp modelId="{7F699606-30C3-49C2-870D-86E10E9676DB}">
      <dsp:nvSpPr>
        <dsp:cNvPr id="0" name=""/>
        <dsp:cNvSpPr/>
      </dsp:nvSpPr>
      <dsp:spPr>
        <a:xfrm>
          <a:off x="2407919" y="549473"/>
          <a:ext cx="3611880" cy="497085"/>
        </a:xfrm>
        <a:prstGeom prst="rightArrow">
          <a:avLst>
            <a:gd name="adj1" fmla="val 75000"/>
            <a:gd name="adj2" fmla="val 50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160" tIns="10160" rIns="10160" bIns="10160" numCol="1" spcCol="1270" anchor="t" anchorCtr="0">
          <a:noAutofit/>
        </a:bodyPr>
        <a:lstStyle/>
        <a:p>
          <a:pPr marL="171450" lvl="1" indent="-171450" algn="l" defTabSz="711200">
            <a:lnSpc>
              <a:spcPct val="90000"/>
            </a:lnSpc>
            <a:spcBef>
              <a:spcPct val="0"/>
            </a:spcBef>
            <a:spcAft>
              <a:spcPct val="15000"/>
            </a:spcAft>
            <a:buChar char="••"/>
          </a:pPr>
          <a:r>
            <a:rPr lang="en-US" sz="1600" kern="1200" smtClean="0">
              <a:latin typeface="Times New Roman" pitchFamily="18" charset="0"/>
              <a:cs typeface="Times New Roman" pitchFamily="18" charset="0"/>
            </a:rPr>
            <a:t>for mobile user only</a:t>
          </a:r>
          <a:endParaRPr lang="en-IN" sz="1600" kern="1200">
            <a:latin typeface="Times New Roman" pitchFamily="18" charset="0"/>
            <a:cs typeface="Times New Roman" pitchFamily="18" charset="0"/>
          </a:endParaRPr>
        </a:p>
      </dsp:txBody>
      <dsp:txXfrm>
        <a:off x="2407919" y="549473"/>
        <a:ext cx="3611880" cy="497085"/>
      </dsp:txXfrm>
    </dsp:sp>
    <dsp:sp modelId="{8B14BE02-04B7-4A31-AAC5-ABBB82F4C0B3}">
      <dsp:nvSpPr>
        <dsp:cNvPr id="0" name=""/>
        <dsp:cNvSpPr/>
      </dsp:nvSpPr>
      <dsp:spPr>
        <a:xfrm>
          <a:off x="0" y="549473"/>
          <a:ext cx="2407920" cy="49708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30480" rIns="60960" bIns="30480" numCol="1" spcCol="1270" anchor="ctr" anchorCtr="0">
          <a:noAutofit/>
        </a:bodyPr>
        <a:lstStyle/>
        <a:p>
          <a:pPr lvl="0" algn="ctr" defTabSz="711200">
            <a:lnSpc>
              <a:spcPct val="90000"/>
            </a:lnSpc>
            <a:spcBef>
              <a:spcPct val="0"/>
            </a:spcBef>
            <a:spcAft>
              <a:spcPct val="35000"/>
            </a:spcAft>
          </a:pPr>
          <a:r>
            <a:rPr lang="en-US" sz="1600" kern="1200" smtClean="0">
              <a:latin typeface="Times New Roman" pitchFamily="18" charset="0"/>
              <a:cs typeface="Times New Roman" pitchFamily="18" charset="0"/>
            </a:rPr>
            <a:t>AZ Video recorder </a:t>
          </a:r>
          <a:endParaRPr lang="en-IN" sz="1600" kern="1200">
            <a:latin typeface="Times New Roman" pitchFamily="18" charset="0"/>
            <a:cs typeface="Times New Roman" pitchFamily="18" charset="0"/>
          </a:endParaRPr>
        </a:p>
      </dsp:txBody>
      <dsp:txXfrm>
        <a:off x="0" y="549473"/>
        <a:ext cx="2407920" cy="497085"/>
      </dsp:txXfrm>
    </dsp:sp>
    <dsp:sp modelId="{8C47AEFF-4F2B-49BF-AC37-42E151CFE449}">
      <dsp:nvSpPr>
        <dsp:cNvPr id="0" name=""/>
        <dsp:cNvSpPr/>
      </dsp:nvSpPr>
      <dsp:spPr>
        <a:xfrm>
          <a:off x="2407919" y="1096267"/>
          <a:ext cx="3611880" cy="497085"/>
        </a:xfrm>
        <a:prstGeom prst="rightArrow">
          <a:avLst>
            <a:gd name="adj1" fmla="val 75000"/>
            <a:gd name="adj2" fmla="val 50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430" tIns="11430" rIns="11430" bIns="11430" numCol="1" spcCol="1270" anchor="t" anchorCtr="0">
          <a:noAutofit/>
        </a:bodyPr>
        <a:lstStyle/>
        <a:p>
          <a:pPr marL="171450" lvl="1" indent="-171450" algn="l" defTabSz="800100">
            <a:lnSpc>
              <a:spcPct val="90000"/>
            </a:lnSpc>
            <a:spcBef>
              <a:spcPct val="0"/>
            </a:spcBef>
            <a:spcAft>
              <a:spcPct val="15000"/>
            </a:spcAft>
            <a:buChar char="••"/>
          </a:pPr>
          <a:r>
            <a:rPr lang="en-IN" sz="1800" kern="1200" dirty="0" smtClean="0">
              <a:latin typeface="Times New Roman" pitchFamily="18" charset="0"/>
              <a:cs typeface="Times New Roman" pitchFamily="18" charset="0"/>
            </a:rPr>
            <a:t>Screen capturing software </a:t>
          </a:r>
          <a:endParaRPr lang="en-IN" sz="1800" kern="1200" dirty="0">
            <a:latin typeface="Times New Roman" pitchFamily="18" charset="0"/>
            <a:cs typeface="Times New Roman" pitchFamily="18" charset="0"/>
          </a:endParaRPr>
        </a:p>
      </dsp:txBody>
      <dsp:txXfrm>
        <a:off x="2407919" y="1096267"/>
        <a:ext cx="3611880" cy="497085"/>
      </dsp:txXfrm>
    </dsp:sp>
    <dsp:sp modelId="{32877F99-C0D6-4E10-9026-935FF33E4E72}">
      <dsp:nvSpPr>
        <dsp:cNvPr id="0" name=""/>
        <dsp:cNvSpPr/>
      </dsp:nvSpPr>
      <dsp:spPr>
        <a:xfrm>
          <a:off x="0" y="1096267"/>
          <a:ext cx="2407920" cy="49708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30480" rIns="60960" bIns="30480" numCol="1" spcCol="1270" anchor="ctr" anchorCtr="0">
          <a:noAutofit/>
        </a:bodyPr>
        <a:lstStyle/>
        <a:p>
          <a:pPr lvl="0" algn="ctr" defTabSz="711200">
            <a:lnSpc>
              <a:spcPct val="90000"/>
            </a:lnSpc>
            <a:spcBef>
              <a:spcPct val="0"/>
            </a:spcBef>
            <a:spcAft>
              <a:spcPct val="35000"/>
            </a:spcAft>
          </a:pPr>
          <a:r>
            <a:rPr lang="en-IN" sz="1600" kern="1200" dirty="0" smtClean="0">
              <a:latin typeface="Times New Roman" pitchFamily="18" charset="0"/>
              <a:cs typeface="Times New Roman" pitchFamily="18" charset="0"/>
            </a:rPr>
            <a:t>Loom</a:t>
          </a:r>
          <a:endParaRPr lang="en-IN" sz="1600" kern="1200" dirty="0">
            <a:latin typeface="Times New Roman" pitchFamily="18" charset="0"/>
            <a:cs typeface="Times New Roman" pitchFamily="18" charset="0"/>
          </a:endParaRPr>
        </a:p>
      </dsp:txBody>
      <dsp:txXfrm>
        <a:off x="0" y="1096267"/>
        <a:ext cx="2407920" cy="497085"/>
      </dsp:txXfrm>
    </dsp:sp>
    <dsp:sp modelId="{8A355669-7799-4935-893C-8BD25F812C93}">
      <dsp:nvSpPr>
        <dsp:cNvPr id="0" name=""/>
        <dsp:cNvSpPr/>
      </dsp:nvSpPr>
      <dsp:spPr>
        <a:xfrm>
          <a:off x="2407919" y="1643062"/>
          <a:ext cx="3611880" cy="497085"/>
        </a:xfrm>
        <a:prstGeom prst="rightArrow">
          <a:avLst>
            <a:gd name="adj1" fmla="val 75000"/>
            <a:gd name="adj2" fmla="val 50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160" tIns="10160" rIns="10160" bIns="10160" numCol="1" spcCol="1270" anchor="t" anchorCtr="0">
          <a:noAutofit/>
        </a:bodyPr>
        <a:lstStyle/>
        <a:p>
          <a:pPr marL="171450" lvl="1" indent="-171450" algn="l" defTabSz="711200">
            <a:lnSpc>
              <a:spcPct val="90000"/>
            </a:lnSpc>
            <a:spcBef>
              <a:spcPct val="0"/>
            </a:spcBef>
            <a:spcAft>
              <a:spcPct val="15000"/>
            </a:spcAft>
            <a:buChar char="••"/>
          </a:pPr>
          <a:r>
            <a:rPr lang="en-US" sz="1600" kern="1200" smtClean="0">
              <a:latin typeface="Times New Roman" pitchFamily="18" charset="0"/>
              <a:cs typeface="Times New Roman" pitchFamily="18" charset="0"/>
            </a:rPr>
            <a:t>for attractive ppt creation</a:t>
          </a:r>
          <a:endParaRPr lang="en-IN" sz="1600" kern="1200">
            <a:latin typeface="Times New Roman" pitchFamily="18" charset="0"/>
            <a:cs typeface="Times New Roman" pitchFamily="18" charset="0"/>
          </a:endParaRPr>
        </a:p>
      </dsp:txBody>
      <dsp:txXfrm>
        <a:off x="2407919" y="1643062"/>
        <a:ext cx="3611880" cy="497085"/>
      </dsp:txXfrm>
    </dsp:sp>
    <dsp:sp modelId="{024B4D52-15B2-4246-815D-AFA4AA25FED9}">
      <dsp:nvSpPr>
        <dsp:cNvPr id="0" name=""/>
        <dsp:cNvSpPr/>
      </dsp:nvSpPr>
      <dsp:spPr>
        <a:xfrm>
          <a:off x="0" y="1643062"/>
          <a:ext cx="2407920" cy="49708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30480" rIns="60960" bIns="30480" numCol="1" spcCol="1270" anchor="ctr" anchorCtr="0">
          <a:noAutofit/>
        </a:bodyPr>
        <a:lstStyle/>
        <a:p>
          <a:pPr lvl="0" algn="ctr" defTabSz="711200">
            <a:lnSpc>
              <a:spcPct val="90000"/>
            </a:lnSpc>
            <a:spcBef>
              <a:spcPct val="0"/>
            </a:spcBef>
            <a:spcAft>
              <a:spcPct val="35000"/>
            </a:spcAft>
          </a:pPr>
          <a:r>
            <a:rPr lang="en-US" sz="1600" kern="1200" dirty="0" smtClean="0">
              <a:latin typeface="Times New Roman" pitchFamily="18" charset="0"/>
              <a:cs typeface="Times New Roman" pitchFamily="18" charset="0"/>
            </a:rPr>
            <a:t>prezi.com</a:t>
          </a:r>
          <a:endParaRPr lang="en-IN" sz="1600" kern="1200" dirty="0">
            <a:latin typeface="Times New Roman" pitchFamily="18" charset="0"/>
            <a:cs typeface="Times New Roman" pitchFamily="18" charset="0"/>
          </a:endParaRPr>
        </a:p>
      </dsp:txBody>
      <dsp:txXfrm>
        <a:off x="0" y="1643062"/>
        <a:ext cx="2407920" cy="497085"/>
      </dsp:txXfrm>
    </dsp:sp>
    <dsp:sp modelId="{F648A32B-18AB-49F4-A613-C5A65BA4A84D}">
      <dsp:nvSpPr>
        <dsp:cNvPr id="0" name=""/>
        <dsp:cNvSpPr/>
      </dsp:nvSpPr>
      <dsp:spPr>
        <a:xfrm>
          <a:off x="2407919" y="2189857"/>
          <a:ext cx="3611880" cy="497085"/>
        </a:xfrm>
        <a:prstGeom prst="rightArrow">
          <a:avLst>
            <a:gd name="adj1" fmla="val 75000"/>
            <a:gd name="adj2" fmla="val 50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160" tIns="10160" rIns="10160" bIns="10160" numCol="1" spcCol="1270" anchor="t" anchorCtr="0">
          <a:noAutofit/>
        </a:bodyPr>
        <a:lstStyle/>
        <a:p>
          <a:pPr marL="171450" lvl="1" indent="-171450" algn="l" defTabSz="711200">
            <a:lnSpc>
              <a:spcPct val="90000"/>
            </a:lnSpc>
            <a:spcBef>
              <a:spcPct val="0"/>
            </a:spcBef>
            <a:spcAft>
              <a:spcPct val="15000"/>
            </a:spcAft>
            <a:buChar char="••"/>
          </a:pPr>
          <a:r>
            <a:rPr lang="en-US" sz="1600" kern="1200" smtClean="0">
              <a:latin typeface="Times New Roman" pitchFamily="18" charset="0"/>
              <a:cs typeface="Times New Roman" pitchFamily="18" charset="0"/>
            </a:rPr>
            <a:t>for making a video sound animation</a:t>
          </a:r>
          <a:endParaRPr lang="en-IN" sz="1600" kern="1200">
            <a:latin typeface="Times New Roman" pitchFamily="18" charset="0"/>
            <a:cs typeface="Times New Roman" pitchFamily="18" charset="0"/>
          </a:endParaRPr>
        </a:p>
      </dsp:txBody>
      <dsp:txXfrm>
        <a:off x="2407919" y="2189857"/>
        <a:ext cx="3611880" cy="497085"/>
      </dsp:txXfrm>
    </dsp:sp>
    <dsp:sp modelId="{389DD5AC-62A9-49F0-A06C-371EDC19EE16}">
      <dsp:nvSpPr>
        <dsp:cNvPr id="0" name=""/>
        <dsp:cNvSpPr/>
      </dsp:nvSpPr>
      <dsp:spPr>
        <a:xfrm>
          <a:off x="0" y="2189857"/>
          <a:ext cx="2407920" cy="49708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30480" rIns="60960" bIns="30480" numCol="1" spcCol="1270" anchor="ctr" anchorCtr="0">
          <a:noAutofit/>
        </a:bodyPr>
        <a:lstStyle/>
        <a:p>
          <a:pPr lvl="0" algn="ctr" defTabSz="711200">
            <a:lnSpc>
              <a:spcPct val="90000"/>
            </a:lnSpc>
            <a:spcBef>
              <a:spcPct val="0"/>
            </a:spcBef>
            <a:spcAft>
              <a:spcPct val="35000"/>
            </a:spcAft>
          </a:pPr>
          <a:r>
            <a:rPr lang="en-US" sz="1600" kern="1200" dirty="0" smtClean="0">
              <a:latin typeface="Times New Roman" pitchFamily="18" charset="0"/>
              <a:cs typeface="Times New Roman" pitchFamily="18" charset="0"/>
            </a:rPr>
            <a:t>powtoon.com </a:t>
          </a:r>
          <a:endParaRPr lang="en-IN" sz="1600" kern="1200" dirty="0">
            <a:latin typeface="Times New Roman" pitchFamily="18" charset="0"/>
            <a:cs typeface="Times New Roman" pitchFamily="18" charset="0"/>
          </a:endParaRPr>
        </a:p>
      </dsp:txBody>
      <dsp:txXfrm>
        <a:off x="0" y="2189857"/>
        <a:ext cx="2407920" cy="497085"/>
      </dsp:txXfrm>
    </dsp:sp>
    <dsp:sp modelId="{F2D2806C-E1C9-4F5D-809A-244974D4BA45}">
      <dsp:nvSpPr>
        <dsp:cNvPr id="0" name=""/>
        <dsp:cNvSpPr/>
      </dsp:nvSpPr>
      <dsp:spPr>
        <a:xfrm>
          <a:off x="2407919" y="2736651"/>
          <a:ext cx="3611880" cy="497085"/>
        </a:xfrm>
        <a:prstGeom prst="rightArrow">
          <a:avLst>
            <a:gd name="adj1" fmla="val 75000"/>
            <a:gd name="adj2" fmla="val 50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160" tIns="10160" rIns="10160" bIns="10160" numCol="1" spcCol="1270" anchor="t" anchorCtr="0">
          <a:noAutofit/>
        </a:bodyPr>
        <a:lstStyle/>
        <a:p>
          <a:pPr marL="171450" lvl="1" indent="-171450" algn="l" defTabSz="711200">
            <a:lnSpc>
              <a:spcPct val="90000"/>
            </a:lnSpc>
            <a:spcBef>
              <a:spcPct val="0"/>
            </a:spcBef>
            <a:spcAft>
              <a:spcPct val="15000"/>
            </a:spcAft>
            <a:buChar char="••"/>
          </a:pPr>
          <a:r>
            <a:rPr lang="en-US" sz="1600" kern="1200" smtClean="0">
              <a:latin typeface="Times New Roman" pitchFamily="18" charset="0"/>
              <a:cs typeface="Times New Roman" pitchFamily="18" charset="0"/>
            </a:rPr>
            <a:t>for video recorder only</a:t>
          </a:r>
          <a:endParaRPr lang="en-IN" sz="1600" kern="1200">
            <a:latin typeface="Times New Roman" pitchFamily="18" charset="0"/>
            <a:cs typeface="Times New Roman" pitchFamily="18" charset="0"/>
          </a:endParaRPr>
        </a:p>
      </dsp:txBody>
      <dsp:txXfrm>
        <a:off x="2407919" y="2736651"/>
        <a:ext cx="3611880" cy="497085"/>
      </dsp:txXfrm>
    </dsp:sp>
    <dsp:sp modelId="{5E4EF6B6-8301-4995-8A22-7D64758C309A}">
      <dsp:nvSpPr>
        <dsp:cNvPr id="0" name=""/>
        <dsp:cNvSpPr/>
      </dsp:nvSpPr>
      <dsp:spPr>
        <a:xfrm>
          <a:off x="0" y="2736651"/>
          <a:ext cx="2407920" cy="49708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30480" rIns="60960" bIns="30480" numCol="1" spcCol="1270" anchor="ctr" anchorCtr="0">
          <a:noAutofit/>
        </a:bodyPr>
        <a:lstStyle/>
        <a:p>
          <a:pPr lvl="0" algn="ctr" defTabSz="711200">
            <a:lnSpc>
              <a:spcPct val="90000"/>
            </a:lnSpc>
            <a:spcBef>
              <a:spcPct val="0"/>
            </a:spcBef>
            <a:spcAft>
              <a:spcPct val="35000"/>
            </a:spcAft>
          </a:pPr>
          <a:r>
            <a:rPr lang="en-US" sz="1600" kern="1200" smtClean="0">
              <a:latin typeface="Times New Roman" pitchFamily="18" charset="0"/>
              <a:cs typeface="Times New Roman" pitchFamily="18" charset="0"/>
            </a:rPr>
            <a:t>audacity.com</a:t>
          </a:r>
          <a:endParaRPr lang="en-IN" sz="1600" kern="1200" dirty="0">
            <a:latin typeface="Times New Roman" pitchFamily="18" charset="0"/>
            <a:cs typeface="Times New Roman" pitchFamily="18" charset="0"/>
          </a:endParaRPr>
        </a:p>
      </dsp:txBody>
      <dsp:txXfrm>
        <a:off x="0" y="2736651"/>
        <a:ext cx="2407920" cy="497085"/>
      </dsp:txXfrm>
    </dsp:sp>
    <dsp:sp modelId="{395BEE53-5FEE-4719-9E61-44607BEAB534}">
      <dsp:nvSpPr>
        <dsp:cNvPr id="0" name=""/>
        <dsp:cNvSpPr/>
      </dsp:nvSpPr>
      <dsp:spPr>
        <a:xfrm>
          <a:off x="2407919" y="3283446"/>
          <a:ext cx="3611880" cy="497085"/>
        </a:xfrm>
        <a:prstGeom prst="rightArrow">
          <a:avLst>
            <a:gd name="adj1" fmla="val 75000"/>
            <a:gd name="adj2" fmla="val 50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160" tIns="10160" rIns="10160" bIns="10160" numCol="1" spcCol="1270" anchor="t" anchorCtr="0">
          <a:noAutofit/>
        </a:bodyPr>
        <a:lstStyle/>
        <a:p>
          <a:pPr marL="171450" lvl="1" indent="-171450" algn="l" defTabSz="711200">
            <a:lnSpc>
              <a:spcPct val="90000"/>
            </a:lnSpc>
            <a:spcBef>
              <a:spcPct val="0"/>
            </a:spcBef>
            <a:spcAft>
              <a:spcPct val="15000"/>
            </a:spcAft>
            <a:buChar char="••"/>
          </a:pPr>
          <a:r>
            <a:rPr lang="en-US" sz="1600" kern="1200" dirty="0" smtClean="0">
              <a:latin typeface="Times New Roman" pitchFamily="18" charset="0"/>
              <a:cs typeface="Times New Roman" pitchFamily="18" charset="0"/>
            </a:rPr>
            <a:t>video editing software</a:t>
          </a:r>
          <a:endParaRPr lang="en-IN" sz="1600" kern="1200" dirty="0">
            <a:latin typeface="Times New Roman" pitchFamily="18" charset="0"/>
            <a:cs typeface="Times New Roman" pitchFamily="18" charset="0"/>
          </a:endParaRPr>
        </a:p>
      </dsp:txBody>
      <dsp:txXfrm>
        <a:off x="2407919" y="3283446"/>
        <a:ext cx="3611880" cy="497085"/>
      </dsp:txXfrm>
    </dsp:sp>
    <dsp:sp modelId="{304394AF-A059-408D-9998-60EF7DEEA07E}">
      <dsp:nvSpPr>
        <dsp:cNvPr id="0" name=""/>
        <dsp:cNvSpPr/>
      </dsp:nvSpPr>
      <dsp:spPr>
        <a:xfrm>
          <a:off x="0" y="3283446"/>
          <a:ext cx="2407920" cy="49708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30480" rIns="60960" bIns="30480" numCol="1" spcCol="1270" anchor="ctr" anchorCtr="0">
          <a:noAutofit/>
        </a:bodyPr>
        <a:lstStyle/>
        <a:p>
          <a:pPr lvl="0" algn="ctr" defTabSz="711200">
            <a:lnSpc>
              <a:spcPct val="90000"/>
            </a:lnSpc>
            <a:spcBef>
              <a:spcPct val="0"/>
            </a:spcBef>
            <a:spcAft>
              <a:spcPct val="35000"/>
            </a:spcAft>
          </a:pPr>
          <a:r>
            <a:rPr lang="en-US" sz="1600" kern="1200" dirty="0" smtClean="0">
              <a:latin typeface="Times New Roman" pitchFamily="18" charset="0"/>
              <a:cs typeface="Times New Roman" pitchFamily="18" charset="0"/>
            </a:rPr>
            <a:t>vsdc.com</a:t>
          </a:r>
          <a:endParaRPr lang="en-IN" sz="1600" kern="1200" dirty="0">
            <a:latin typeface="Times New Roman" pitchFamily="18" charset="0"/>
            <a:cs typeface="Times New Roman" pitchFamily="18" charset="0"/>
          </a:endParaRPr>
        </a:p>
      </dsp:txBody>
      <dsp:txXfrm>
        <a:off x="0" y="3283446"/>
        <a:ext cx="2407920" cy="497085"/>
      </dsp:txXfrm>
    </dsp:sp>
    <dsp:sp modelId="{7D5B64ED-E6A2-4AB5-88CF-CD4F59C424CD}">
      <dsp:nvSpPr>
        <dsp:cNvPr id="0" name=""/>
        <dsp:cNvSpPr/>
      </dsp:nvSpPr>
      <dsp:spPr>
        <a:xfrm>
          <a:off x="2407919" y="3830240"/>
          <a:ext cx="3611880" cy="497085"/>
        </a:xfrm>
        <a:prstGeom prst="rightArrow">
          <a:avLst>
            <a:gd name="adj1" fmla="val 75000"/>
            <a:gd name="adj2" fmla="val 50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160" tIns="10160" rIns="10160" bIns="10160" numCol="1" spcCol="1270" anchor="t" anchorCtr="0">
          <a:noAutofit/>
        </a:bodyPr>
        <a:lstStyle/>
        <a:p>
          <a:pPr marL="171450" lvl="1" indent="-171450" algn="l" defTabSz="711200">
            <a:lnSpc>
              <a:spcPct val="90000"/>
            </a:lnSpc>
            <a:spcBef>
              <a:spcPct val="0"/>
            </a:spcBef>
            <a:spcAft>
              <a:spcPct val="15000"/>
            </a:spcAft>
            <a:buChar char="••"/>
          </a:pPr>
          <a:r>
            <a:rPr lang="en-US" sz="1600" kern="1200" smtClean="0">
              <a:latin typeface="Times New Roman" pitchFamily="18" charset="0"/>
              <a:cs typeface="Times New Roman" pitchFamily="18" charset="0"/>
            </a:rPr>
            <a:t>for convert of pdf to differentformat</a:t>
          </a:r>
          <a:endParaRPr lang="en-IN" sz="1600" kern="1200">
            <a:latin typeface="Times New Roman" pitchFamily="18" charset="0"/>
            <a:cs typeface="Times New Roman" pitchFamily="18" charset="0"/>
          </a:endParaRPr>
        </a:p>
      </dsp:txBody>
      <dsp:txXfrm>
        <a:off x="2407919" y="3830240"/>
        <a:ext cx="3611880" cy="497085"/>
      </dsp:txXfrm>
    </dsp:sp>
    <dsp:sp modelId="{691590C1-98F0-40B1-9590-E1C75800DF6B}">
      <dsp:nvSpPr>
        <dsp:cNvPr id="0" name=""/>
        <dsp:cNvSpPr/>
      </dsp:nvSpPr>
      <dsp:spPr>
        <a:xfrm>
          <a:off x="0" y="3830240"/>
          <a:ext cx="2407920" cy="49708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30480" rIns="60960" bIns="30480" numCol="1" spcCol="1270" anchor="ctr" anchorCtr="0">
          <a:noAutofit/>
        </a:bodyPr>
        <a:lstStyle/>
        <a:p>
          <a:pPr lvl="0" algn="ctr" defTabSz="711200">
            <a:lnSpc>
              <a:spcPct val="90000"/>
            </a:lnSpc>
            <a:spcBef>
              <a:spcPct val="0"/>
            </a:spcBef>
            <a:spcAft>
              <a:spcPct val="35000"/>
            </a:spcAft>
          </a:pPr>
          <a:r>
            <a:rPr lang="en-US" sz="1600" kern="1200" dirty="0" smtClean="0">
              <a:latin typeface="Times New Roman" pitchFamily="18" charset="0"/>
              <a:cs typeface="Times New Roman" pitchFamily="18" charset="0"/>
            </a:rPr>
            <a:t>ilovepdf.com</a:t>
          </a:r>
          <a:endParaRPr lang="en-IN" sz="1600" kern="1200" dirty="0">
            <a:latin typeface="Times New Roman" pitchFamily="18" charset="0"/>
            <a:cs typeface="Times New Roman" pitchFamily="18" charset="0"/>
          </a:endParaRPr>
        </a:p>
      </dsp:txBody>
      <dsp:txXfrm>
        <a:off x="0" y="3830240"/>
        <a:ext cx="2407920" cy="497085"/>
      </dsp:txXfrm>
    </dsp:sp>
    <dsp:sp modelId="{26364FD7-37EC-421E-A0C3-60D8474A13ED}">
      <dsp:nvSpPr>
        <dsp:cNvPr id="0" name=""/>
        <dsp:cNvSpPr/>
      </dsp:nvSpPr>
      <dsp:spPr>
        <a:xfrm>
          <a:off x="2407919" y="4377035"/>
          <a:ext cx="3611880" cy="497085"/>
        </a:xfrm>
        <a:prstGeom prst="rightArrow">
          <a:avLst>
            <a:gd name="adj1" fmla="val 75000"/>
            <a:gd name="adj2" fmla="val 50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160" tIns="10160" rIns="10160" bIns="10160" numCol="1" spcCol="1270" anchor="t" anchorCtr="0">
          <a:noAutofit/>
        </a:bodyPr>
        <a:lstStyle/>
        <a:p>
          <a:pPr marL="171450" lvl="1" indent="-171450" algn="l" defTabSz="711200">
            <a:lnSpc>
              <a:spcPct val="90000"/>
            </a:lnSpc>
            <a:spcBef>
              <a:spcPct val="0"/>
            </a:spcBef>
            <a:spcAft>
              <a:spcPct val="15000"/>
            </a:spcAft>
            <a:buChar char="••"/>
          </a:pPr>
          <a:r>
            <a:rPr lang="en-IN" sz="1600" kern="1200" dirty="0" smtClean="0">
              <a:latin typeface="Times New Roman" pitchFamily="18" charset="0"/>
              <a:cs typeface="Times New Roman" pitchFamily="18" charset="0"/>
            </a:rPr>
            <a:t>Video recorder with PPT </a:t>
          </a:r>
          <a:endParaRPr lang="en-IN" sz="1600" kern="1200" dirty="0">
            <a:latin typeface="Times New Roman" pitchFamily="18" charset="0"/>
            <a:cs typeface="Times New Roman" pitchFamily="18" charset="0"/>
          </a:endParaRPr>
        </a:p>
      </dsp:txBody>
      <dsp:txXfrm>
        <a:off x="2407919" y="4377035"/>
        <a:ext cx="3611880" cy="497085"/>
      </dsp:txXfrm>
    </dsp:sp>
    <dsp:sp modelId="{BD99FFAE-9808-405A-AC6D-780C288D01CC}">
      <dsp:nvSpPr>
        <dsp:cNvPr id="0" name=""/>
        <dsp:cNvSpPr/>
      </dsp:nvSpPr>
      <dsp:spPr>
        <a:xfrm>
          <a:off x="0" y="4377035"/>
          <a:ext cx="2407920" cy="49708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30480" rIns="60960" bIns="30480" numCol="1" spcCol="1270" anchor="ctr" anchorCtr="0">
          <a:noAutofit/>
        </a:bodyPr>
        <a:lstStyle/>
        <a:p>
          <a:pPr lvl="0" algn="ctr" defTabSz="711200">
            <a:lnSpc>
              <a:spcPct val="90000"/>
            </a:lnSpc>
            <a:spcBef>
              <a:spcPct val="0"/>
            </a:spcBef>
            <a:spcAft>
              <a:spcPct val="35000"/>
            </a:spcAft>
          </a:pPr>
          <a:r>
            <a:rPr lang="en-US" sz="1600" kern="1200" dirty="0" smtClean="0">
              <a:latin typeface="Times New Roman" pitchFamily="18" charset="0"/>
              <a:cs typeface="Times New Roman" pitchFamily="18" charset="0"/>
            </a:rPr>
            <a:t>presentationtube.com</a:t>
          </a:r>
          <a:endParaRPr lang="en-IN" sz="1600" kern="1200" dirty="0">
            <a:latin typeface="Times New Roman" pitchFamily="18" charset="0"/>
            <a:cs typeface="Times New Roman" pitchFamily="18" charset="0"/>
          </a:endParaRPr>
        </a:p>
      </dsp:txBody>
      <dsp:txXfrm>
        <a:off x="0" y="4377035"/>
        <a:ext cx="2407920" cy="497085"/>
      </dsp:txXfrm>
    </dsp:sp>
  </dsp:spTree>
</dsp:drawing>
</file>

<file path=ppt/diagrams/drawing1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C5C1CF51-6626-4DCB-8198-CC72E548A3B2}">
      <dsp:nvSpPr>
        <dsp:cNvPr id="0" name=""/>
        <dsp:cNvSpPr/>
      </dsp:nvSpPr>
      <dsp:spPr>
        <a:xfrm>
          <a:off x="2621279" y="2716"/>
          <a:ext cx="3931920" cy="463097"/>
        </a:xfrm>
        <a:prstGeom prst="rightArrow">
          <a:avLst>
            <a:gd name="adj1" fmla="val 75000"/>
            <a:gd name="adj2" fmla="val 50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160" tIns="10160" rIns="10160" bIns="10160" numCol="1" spcCol="1270" anchor="t" anchorCtr="0">
          <a:noAutofit/>
        </a:bodyPr>
        <a:lstStyle/>
        <a:p>
          <a:pPr marL="171450" lvl="1" indent="-171450" algn="l" defTabSz="711200">
            <a:lnSpc>
              <a:spcPct val="90000"/>
            </a:lnSpc>
            <a:spcBef>
              <a:spcPct val="0"/>
            </a:spcBef>
            <a:spcAft>
              <a:spcPct val="15000"/>
            </a:spcAft>
            <a:buChar char="••"/>
          </a:pPr>
          <a:r>
            <a:rPr lang="en-IN" sz="1600" kern="1200" dirty="0" smtClean="0">
              <a:latin typeface="Times New Roman" pitchFamily="18" charset="0"/>
              <a:cs typeface="Times New Roman" pitchFamily="18" charset="0"/>
            </a:rPr>
            <a:t>For online courses in SWAYAM</a:t>
          </a:r>
          <a:endParaRPr lang="en-IN" sz="1600" kern="1200" dirty="0">
            <a:latin typeface="Times New Roman" pitchFamily="18" charset="0"/>
            <a:cs typeface="Times New Roman" pitchFamily="18" charset="0"/>
          </a:endParaRPr>
        </a:p>
      </dsp:txBody>
      <dsp:txXfrm>
        <a:off x="2621279" y="2716"/>
        <a:ext cx="3931920" cy="463097"/>
      </dsp:txXfrm>
    </dsp:sp>
    <dsp:sp modelId="{8D97749F-3B80-498A-885C-42D6E6A0164A}">
      <dsp:nvSpPr>
        <dsp:cNvPr id="0" name=""/>
        <dsp:cNvSpPr/>
      </dsp:nvSpPr>
      <dsp:spPr>
        <a:xfrm>
          <a:off x="0" y="2716"/>
          <a:ext cx="2621280" cy="463097"/>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30480" rIns="60960" bIns="30480" numCol="1" spcCol="1270" anchor="ctr" anchorCtr="0">
          <a:noAutofit/>
        </a:bodyPr>
        <a:lstStyle/>
        <a:p>
          <a:pPr lvl="0" algn="ctr" defTabSz="711200">
            <a:lnSpc>
              <a:spcPct val="90000"/>
            </a:lnSpc>
            <a:spcBef>
              <a:spcPct val="0"/>
            </a:spcBef>
            <a:spcAft>
              <a:spcPct val="35000"/>
            </a:spcAft>
          </a:pPr>
          <a:r>
            <a:rPr lang="en-US" sz="1600" kern="1200" dirty="0" smtClean="0">
              <a:latin typeface="Times New Roman" pitchFamily="18" charset="0"/>
              <a:cs typeface="Times New Roman" pitchFamily="18" charset="0"/>
            </a:rPr>
            <a:t>UGCmoocs.inflibnet.ac.in</a:t>
          </a:r>
          <a:endParaRPr lang="en-IN" sz="1600" kern="1200" dirty="0">
            <a:latin typeface="Times New Roman" pitchFamily="18" charset="0"/>
            <a:cs typeface="Times New Roman" pitchFamily="18" charset="0"/>
          </a:endParaRPr>
        </a:p>
      </dsp:txBody>
      <dsp:txXfrm>
        <a:off x="0" y="2716"/>
        <a:ext cx="2621280" cy="463097"/>
      </dsp:txXfrm>
    </dsp:sp>
    <dsp:sp modelId="{400A8FE5-4ABA-4F58-85F2-7440C81DFF3E}">
      <dsp:nvSpPr>
        <dsp:cNvPr id="0" name=""/>
        <dsp:cNvSpPr/>
      </dsp:nvSpPr>
      <dsp:spPr>
        <a:xfrm>
          <a:off x="2621279" y="512123"/>
          <a:ext cx="3931920" cy="463097"/>
        </a:xfrm>
        <a:prstGeom prst="rightArrow">
          <a:avLst>
            <a:gd name="adj1" fmla="val 75000"/>
            <a:gd name="adj2" fmla="val 50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160" tIns="10160" rIns="10160" bIns="10160" numCol="1" spcCol="1270" anchor="t" anchorCtr="0">
          <a:noAutofit/>
        </a:bodyPr>
        <a:lstStyle/>
        <a:p>
          <a:pPr marL="171450" lvl="1" indent="-171450" algn="l" defTabSz="711200">
            <a:lnSpc>
              <a:spcPct val="90000"/>
            </a:lnSpc>
            <a:spcBef>
              <a:spcPct val="0"/>
            </a:spcBef>
            <a:spcAft>
              <a:spcPct val="15000"/>
            </a:spcAft>
            <a:buChar char="••"/>
          </a:pPr>
          <a:r>
            <a:rPr lang="en-IN" sz="1600" kern="1200" dirty="0" smtClean="0">
              <a:latin typeface="Times New Roman" pitchFamily="18" charset="0"/>
              <a:cs typeface="Times New Roman" pitchFamily="18" charset="0"/>
            </a:rPr>
            <a:t>Create interactive presentation, workshops and meetings </a:t>
          </a:r>
          <a:endParaRPr lang="en-IN" sz="1600" kern="1200" dirty="0">
            <a:latin typeface="Times New Roman" pitchFamily="18" charset="0"/>
            <a:cs typeface="Times New Roman" pitchFamily="18" charset="0"/>
          </a:endParaRPr>
        </a:p>
      </dsp:txBody>
      <dsp:txXfrm>
        <a:off x="2621279" y="512123"/>
        <a:ext cx="3931920" cy="463097"/>
      </dsp:txXfrm>
    </dsp:sp>
    <dsp:sp modelId="{C71A70C0-269B-49E3-B400-403FA1E02BE2}">
      <dsp:nvSpPr>
        <dsp:cNvPr id="0" name=""/>
        <dsp:cNvSpPr/>
      </dsp:nvSpPr>
      <dsp:spPr>
        <a:xfrm>
          <a:off x="0" y="512123"/>
          <a:ext cx="2621280" cy="463097"/>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30480" rIns="60960" bIns="30480" numCol="1" spcCol="1270" anchor="ctr" anchorCtr="0">
          <a:noAutofit/>
        </a:bodyPr>
        <a:lstStyle/>
        <a:p>
          <a:pPr lvl="0" algn="ctr" defTabSz="711200">
            <a:lnSpc>
              <a:spcPct val="90000"/>
            </a:lnSpc>
            <a:spcBef>
              <a:spcPct val="0"/>
            </a:spcBef>
            <a:spcAft>
              <a:spcPct val="35000"/>
            </a:spcAft>
          </a:pPr>
          <a:r>
            <a:rPr lang="en-IN" sz="1600" kern="1200" dirty="0" smtClean="0">
              <a:latin typeface="Times New Roman" pitchFamily="18" charset="0"/>
              <a:cs typeface="Times New Roman" pitchFamily="18" charset="0"/>
            </a:rPr>
            <a:t>www.</a:t>
          </a:r>
          <a:r>
            <a:rPr lang="en-US" sz="1600" kern="1200" dirty="0" smtClean="0">
              <a:latin typeface="Times New Roman" pitchFamily="18" charset="0"/>
              <a:cs typeface="Times New Roman" pitchFamily="18" charset="0"/>
            </a:rPr>
            <a:t>mentimeter.com</a:t>
          </a:r>
          <a:endParaRPr lang="en-IN" sz="1600" kern="1200" dirty="0">
            <a:latin typeface="Times New Roman" pitchFamily="18" charset="0"/>
            <a:cs typeface="Times New Roman" pitchFamily="18" charset="0"/>
          </a:endParaRPr>
        </a:p>
      </dsp:txBody>
      <dsp:txXfrm>
        <a:off x="0" y="512123"/>
        <a:ext cx="2621280" cy="463097"/>
      </dsp:txXfrm>
    </dsp:sp>
    <dsp:sp modelId="{CF9A57A8-0754-4358-821B-8CAD110A0A54}">
      <dsp:nvSpPr>
        <dsp:cNvPr id="0" name=""/>
        <dsp:cNvSpPr/>
      </dsp:nvSpPr>
      <dsp:spPr>
        <a:xfrm>
          <a:off x="2621279" y="1021530"/>
          <a:ext cx="3931920" cy="463097"/>
        </a:xfrm>
        <a:prstGeom prst="rightArrow">
          <a:avLst>
            <a:gd name="adj1" fmla="val 75000"/>
            <a:gd name="adj2" fmla="val 50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160" tIns="10160" rIns="10160" bIns="10160" numCol="1" spcCol="1270" anchor="t" anchorCtr="0">
          <a:noAutofit/>
        </a:bodyPr>
        <a:lstStyle/>
        <a:p>
          <a:pPr marL="171450" lvl="1" indent="-171450" algn="l" defTabSz="711200">
            <a:lnSpc>
              <a:spcPct val="90000"/>
            </a:lnSpc>
            <a:spcBef>
              <a:spcPct val="0"/>
            </a:spcBef>
            <a:spcAft>
              <a:spcPct val="15000"/>
            </a:spcAft>
            <a:buChar char="••"/>
          </a:pPr>
          <a:r>
            <a:rPr lang="en-IN" sz="1600" kern="1200" dirty="0" smtClean="0">
              <a:latin typeface="Times New Roman" pitchFamily="18" charset="0"/>
              <a:cs typeface="Times New Roman" pitchFamily="18" charset="0"/>
            </a:rPr>
            <a:t>For online assignment  &amp; discussion forum</a:t>
          </a:r>
          <a:endParaRPr lang="en-IN" sz="1600" kern="1200" dirty="0">
            <a:latin typeface="Times New Roman" pitchFamily="18" charset="0"/>
            <a:cs typeface="Times New Roman" pitchFamily="18" charset="0"/>
          </a:endParaRPr>
        </a:p>
      </dsp:txBody>
      <dsp:txXfrm>
        <a:off x="2621279" y="1021530"/>
        <a:ext cx="3931920" cy="463097"/>
      </dsp:txXfrm>
    </dsp:sp>
    <dsp:sp modelId="{3B2FA3FB-086C-46C9-A9F1-C10DBB90F254}">
      <dsp:nvSpPr>
        <dsp:cNvPr id="0" name=""/>
        <dsp:cNvSpPr/>
      </dsp:nvSpPr>
      <dsp:spPr>
        <a:xfrm>
          <a:off x="0" y="1021530"/>
          <a:ext cx="2621280" cy="463097"/>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30480" rIns="60960" bIns="30480" numCol="1" spcCol="1270" anchor="ctr" anchorCtr="0">
          <a:noAutofit/>
        </a:bodyPr>
        <a:lstStyle/>
        <a:p>
          <a:pPr lvl="0" algn="ctr" defTabSz="711200">
            <a:lnSpc>
              <a:spcPct val="90000"/>
            </a:lnSpc>
            <a:spcBef>
              <a:spcPct val="0"/>
            </a:spcBef>
            <a:spcAft>
              <a:spcPct val="35000"/>
            </a:spcAft>
          </a:pPr>
          <a:r>
            <a:rPr lang="en-US" sz="1600" kern="1200" dirty="0" smtClean="0">
              <a:latin typeface="Times New Roman" pitchFamily="18" charset="0"/>
              <a:cs typeface="Times New Roman" pitchFamily="18" charset="0"/>
            </a:rPr>
            <a:t>moodle.org</a:t>
          </a:r>
          <a:endParaRPr lang="en-IN" sz="1600" kern="1200" dirty="0">
            <a:latin typeface="Times New Roman" pitchFamily="18" charset="0"/>
            <a:cs typeface="Times New Roman" pitchFamily="18" charset="0"/>
          </a:endParaRPr>
        </a:p>
      </dsp:txBody>
      <dsp:txXfrm>
        <a:off x="0" y="1021530"/>
        <a:ext cx="2621280" cy="463097"/>
      </dsp:txXfrm>
    </dsp:sp>
    <dsp:sp modelId="{7773E183-9A8A-44FE-B0FA-087CB943016A}">
      <dsp:nvSpPr>
        <dsp:cNvPr id="0" name=""/>
        <dsp:cNvSpPr/>
      </dsp:nvSpPr>
      <dsp:spPr>
        <a:xfrm>
          <a:off x="2621279" y="1530937"/>
          <a:ext cx="3931920" cy="463097"/>
        </a:xfrm>
        <a:prstGeom prst="rightArrow">
          <a:avLst>
            <a:gd name="adj1" fmla="val 75000"/>
            <a:gd name="adj2" fmla="val 50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160" tIns="10160" rIns="10160" bIns="10160" numCol="1" spcCol="1270" anchor="t" anchorCtr="0">
          <a:noAutofit/>
        </a:bodyPr>
        <a:lstStyle/>
        <a:p>
          <a:pPr marL="171450" lvl="1" indent="-171450" algn="l" defTabSz="711200">
            <a:lnSpc>
              <a:spcPct val="90000"/>
            </a:lnSpc>
            <a:spcBef>
              <a:spcPct val="0"/>
            </a:spcBef>
            <a:spcAft>
              <a:spcPct val="15000"/>
            </a:spcAft>
            <a:buChar char="••"/>
          </a:pPr>
          <a:r>
            <a:rPr lang="en-IN" sz="1600" kern="1200" dirty="0" smtClean="0">
              <a:latin typeface="Times New Roman" pitchFamily="18" charset="0"/>
              <a:cs typeface="Times New Roman" pitchFamily="18" charset="0"/>
            </a:rPr>
            <a:t>For online assignment  &amp; discussion forum</a:t>
          </a:r>
          <a:endParaRPr lang="en-IN" sz="1600" kern="1200" dirty="0"/>
        </a:p>
      </dsp:txBody>
      <dsp:txXfrm>
        <a:off x="2621279" y="1530937"/>
        <a:ext cx="3931920" cy="463097"/>
      </dsp:txXfrm>
    </dsp:sp>
    <dsp:sp modelId="{FE24C29F-1B79-482F-90E0-A8B09491AF14}">
      <dsp:nvSpPr>
        <dsp:cNvPr id="0" name=""/>
        <dsp:cNvSpPr/>
      </dsp:nvSpPr>
      <dsp:spPr>
        <a:xfrm>
          <a:off x="0" y="1530937"/>
          <a:ext cx="2621280" cy="463097"/>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30480" rIns="60960" bIns="30480" numCol="1" spcCol="1270" anchor="ctr" anchorCtr="0">
          <a:noAutofit/>
        </a:bodyPr>
        <a:lstStyle/>
        <a:p>
          <a:pPr lvl="0" algn="ctr" defTabSz="711200">
            <a:lnSpc>
              <a:spcPct val="90000"/>
            </a:lnSpc>
            <a:spcBef>
              <a:spcPct val="0"/>
            </a:spcBef>
            <a:spcAft>
              <a:spcPct val="35000"/>
            </a:spcAft>
          </a:pPr>
          <a:r>
            <a:rPr lang="en-US" sz="1600" kern="1200" dirty="0" err="1" smtClean="0">
              <a:latin typeface="Times New Roman" pitchFamily="18" charset="0"/>
              <a:cs typeface="Times New Roman" pitchFamily="18" charset="0"/>
            </a:rPr>
            <a:t>moodle</a:t>
          </a:r>
          <a:r>
            <a:rPr lang="en-US" sz="1600" kern="1200" dirty="0" smtClean="0">
              <a:latin typeface="Times New Roman" pitchFamily="18" charset="0"/>
              <a:cs typeface="Times New Roman" pitchFamily="18" charset="0"/>
            </a:rPr>
            <a:t> cloud.com</a:t>
          </a:r>
          <a:endParaRPr lang="en-IN" sz="1600" kern="1200" dirty="0">
            <a:latin typeface="Times New Roman" pitchFamily="18" charset="0"/>
            <a:cs typeface="Times New Roman" pitchFamily="18" charset="0"/>
          </a:endParaRPr>
        </a:p>
      </dsp:txBody>
      <dsp:txXfrm>
        <a:off x="0" y="1530937"/>
        <a:ext cx="2621280" cy="463097"/>
      </dsp:txXfrm>
    </dsp:sp>
    <dsp:sp modelId="{48B5339A-657F-438C-9E80-B4860CC8E277}">
      <dsp:nvSpPr>
        <dsp:cNvPr id="0" name=""/>
        <dsp:cNvSpPr/>
      </dsp:nvSpPr>
      <dsp:spPr>
        <a:xfrm>
          <a:off x="2621279" y="2040344"/>
          <a:ext cx="3931920" cy="463097"/>
        </a:xfrm>
        <a:prstGeom prst="rightArrow">
          <a:avLst>
            <a:gd name="adj1" fmla="val 75000"/>
            <a:gd name="adj2" fmla="val 50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160" tIns="10160" rIns="10160" bIns="10160" numCol="1" spcCol="1270" anchor="t" anchorCtr="0">
          <a:noAutofit/>
        </a:bodyPr>
        <a:lstStyle/>
        <a:p>
          <a:pPr marL="171450" lvl="1" indent="-171450" algn="l" defTabSz="711200">
            <a:lnSpc>
              <a:spcPct val="90000"/>
            </a:lnSpc>
            <a:spcBef>
              <a:spcPct val="0"/>
            </a:spcBef>
            <a:spcAft>
              <a:spcPct val="15000"/>
            </a:spcAft>
            <a:buChar char="••"/>
          </a:pPr>
          <a:r>
            <a:rPr lang="en-IN" sz="1600" kern="1200" dirty="0" smtClean="0">
              <a:latin typeface="Times New Roman" pitchFamily="18" charset="0"/>
              <a:cs typeface="Times New Roman" pitchFamily="18" charset="0"/>
            </a:rPr>
            <a:t>For short online course for understanding of OER</a:t>
          </a:r>
          <a:endParaRPr lang="en-IN" sz="1600" kern="1200" dirty="0">
            <a:latin typeface="Times New Roman" pitchFamily="18" charset="0"/>
            <a:cs typeface="Times New Roman" pitchFamily="18" charset="0"/>
          </a:endParaRPr>
        </a:p>
      </dsp:txBody>
      <dsp:txXfrm>
        <a:off x="2621279" y="2040344"/>
        <a:ext cx="3931920" cy="463097"/>
      </dsp:txXfrm>
    </dsp:sp>
    <dsp:sp modelId="{A9105C82-F7C6-49CA-8CDC-2166A8B0B583}">
      <dsp:nvSpPr>
        <dsp:cNvPr id="0" name=""/>
        <dsp:cNvSpPr/>
      </dsp:nvSpPr>
      <dsp:spPr>
        <a:xfrm>
          <a:off x="0" y="2040344"/>
          <a:ext cx="2621280" cy="463097"/>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30480" rIns="60960" bIns="30480" numCol="1" spcCol="1270" anchor="ctr" anchorCtr="0">
          <a:noAutofit/>
        </a:bodyPr>
        <a:lstStyle/>
        <a:p>
          <a:pPr lvl="0" algn="ctr" defTabSz="711200">
            <a:lnSpc>
              <a:spcPct val="90000"/>
            </a:lnSpc>
            <a:spcBef>
              <a:spcPct val="0"/>
            </a:spcBef>
            <a:spcAft>
              <a:spcPct val="35000"/>
            </a:spcAft>
          </a:pPr>
          <a:r>
            <a:rPr lang="en-IN" sz="1600" kern="1200" dirty="0" smtClean="0">
              <a:latin typeface="Times New Roman" pitchFamily="18" charset="0"/>
              <a:cs typeface="Times New Roman" pitchFamily="18" charset="0"/>
            </a:rPr>
            <a:t>Learnoer.col.org</a:t>
          </a:r>
          <a:endParaRPr lang="en-IN" sz="1600" kern="1200" dirty="0">
            <a:latin typeface="Times New Roman" pitchFamily="18" charset="0"/>
            <a:cs typeface="Times New Roman" pitchFamily="18" charset="0"/>
          </a:endParaRPr>
        </a:p>
      </dsp:txBody>
      <dsp:txXfrm>
        <a:off x="0" y="2040344"/>
        <a:ext cx="2621280" cy="463097"/>
      </dsp:txXfrm>
    </dsp:sp>
    <dsp:sp modelId="{8ABFCFEA-F5C8-4FEE-BCE7-08E784A15A8A}">
      <dsp:nvSpPr>
        <dsp:cNvPr id="0" name=""/>
        <dsp:cNvSpPr/>
      </dsp:nvSpPr>
      <dsp:spPr>
        <a:xfrm>
          <a:off x="2621279" y="2549751"/>
          <a:ext cx="3931920" cy="463097"/>
        </a:xfrm>
        <a:prstGeom prst="rightArrow">
          <a:avLst>
            <a:gd name="adj1" fmla="val 75000"/>
            <a:gd name="adj2" fmla="val 50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160" tIns="10160" rIns="10160" bIns="10160" numCol="1" spcCol="1270" anchor="t" anchorCtr="0">
          <a:noAutofit/>
        </a:bodyPr>
        <a:lstStyle/>
        <a:p>
          <a:pPr marL="171450" lvl="1" indent="-171450" algn="l" defTabSz="711200">
            <a:lnSpc>
              <a:spcPct val="90000"/>
            </a:lnSpc>
            <a:spcBef>
              <a:spcPct val="0"/>
            </a:spcBef>
            <a:spcAft>
              <a:spcPct val="15000"/>
            </a:spcAft>
            <a:buChar char="••"/>
          </a:pPr>
          <a:r>
            <a:rPr lang="en-IN" sz="1600" kern="1200" dirty="0" smtClean="0">
              <a:latin typeface="Times New Roman" pitchFamily="18" charset="0"/>
              <a:cs typeface="Times New Roman" pitchFamily="18" charset="0"/>
            </a:rPr>
            <a:t>For conduct an online quiz</a:t>
          </a:r>
          <a:endParaRPr lang="en-IN" sz="1600" kern="1200" dirty="0">
            <a:latin typeface="Times New Roman" pitchFamily="18" charset="0"/>
            <a:cs typeface="Times New Roman" pitchFamily="18" charset="0"/>
          </a:endParaRPr>
        </a:p>
      </dsp:txBody>
      <dsp:txXfrm>
        <a:off x="2621279" y="2549751"/>
        <a:ext cx="3931920" cy="463097"/>
      </dsp:txXfrm>
    </dsp:sp>
    <dsp:sp modelId="{BDFCEA68-FD53-4DC4-B6A1-0C83EDAB4D57}">
      <dsp:nvSpPr>
        <dsp:cNvPr id="0" name=""/>
        <dsp:cNvSpPr/>
      </dsp:nvSpPr>
      <dsp:spPr>
        <a:xfrm>
          <a:off x="0" y="2549751"/>
          <a:ext cx="2621280" cy="463097"/>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30480" rIns="60960" bIns="30480" numCol="1" spcCol="1270" anchor="ctr" anchorCtr="0">
          <a:noAutofit/>
        </a:bodyPr>
        <a:lstStyle/>
        <a:p>
          <a:pPr lvl="0" algn="ctr" defTabSz="711200">
            <a:lnSpc>
              <a:spcPct val="90000"/>
            </a:lnSpc>
            <a:spcBef>
              <a:spcPct val="0"/>
            </a:spcBef>
            <a:spcAft>
              <a:spcPct val="35000"/>
            </a:spcAft>
          </a:pPr>
          <a:r>
            <a:rPr lang="en-IN" sz="1600" kern="1200" dirty="0" err="1" smtClean="0">
              <a:latin typeface="Times New Roman" pitchFamily="18" charset="0"/>
              <a:cs typeface="Times New Roman" pitchFamily="18" charset="0"/>
            </a:rPr>
            <a:t>kahoot.it</a:t>
          </a:r>
          <a:endParaRPr lang="en-IN" sz="1600" kern="1200" dirty="0">
            <a:latin typeface="Times New Roman" pitchFamily="18" charset="0"/>
            <a:cs typeface="Times New Roman" pitchFamily="18" charset="0"/>
          </a:endParaRPr>
        </a:p>
      </dsp:txBody>
      <dsp:txXfrm>
        <a:off x="0" y="2549751"/>
        <a:ext cx="2621280" cy="463097"/>
      </dsp:txXfrm>
    </dsp:sp>
    <dsp:sp modelId="{687BF9BF-1B23-4ADC-9AD3-63A13389358C}">
      <dsp:nvSpPr>
        <dsp:cNvPr id="0" name=""/>
        <dsp:cNvSpPr/>
      </dsp:nvSpPr>
      <dsp:spPr>
        <a:xfrm>
          <a:off x="2621279" y="3059158"/>
          <a:ext cx="3931920" cy="463097"/>
        </a:xfrm>
        <a:prstGeom prst="rightArrow">
          <a:avLst>
            <a:gd name="adj1" fmla="val 75000"/>
            <a:gd name="adj2" fmla="val 50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160" tIns="10160" rIns="10160" bIns="10160" numCol="1" spcCol="1270" anchor="t" anchorCtr="0">
          <a:noAutofit/>
        </a:bodyPr>
        <a:lstStyle/>
        <a:p>
          <a:pPr marL="171450" lvl="1" indent="-171450" algn="l" defTabSz="711200">
            <a:lnSpc>
              <a:spcPct val="90000"/>
            </a:lnSpc>
            <a:spcBef>
              <a:spcPct val="0"/>
            </a:spcBef>
            <a:spcAft>
              <a:spcPct val="15000"/>
            </a:spcAft>
            <a:buChar char="••"/>
          </a:pPr>
          <a:r>
            <a:rPr lang="en-IN" sz="1600" kern="1200" dirty="0" smtClean="0">
              <a:latin typeface="Times New Roman" pitchFamily="18" charset="0"/>
              <a:cs typeface="Times New Roman" pitchFamily="18" charset="0"/>
            </a:rPr>
            <a:t>For create to quiz</a:t>
          </a:r>
          <a:endParaRPr lang="en-IN" sz="1600" kern="1200" dirty="0">
            <a:latin typeface="Times New Roman" pitchFamily="18" charset="0"/>
            <a:cs typeface="Times New Roman" pitchFamily="18" charset="0"/>
          </a:endParaRPr>
        </a:p>
      </dsp:txBody>
      <dsp:txXfrm>
        <a:off x="2621279" y="3059158"/>
        <a:ext cx="3931920" cy="463097"/>
      </dsp:txXfrm>
    </dsp:sp>
    <dsp:sp modelId="{69CEFAC2-F475-4F26-95A6-AF1F7D851B1F}">
      <dsp:nvSpPr>
        <dsp:cNvPr id="0" name=""/>
        <dsp:cNvSpPr/>
      </dsp:nvSpPr>
      <dsp:spPr>
        <a:xfrm>
          <a:off x="0" y="3059158"/>
          <a:ext cx="2621280" cy="463097"/>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30480" rIns="60960" bIns="30480" numCol="1" spcCol="1270" anchor="ctr" anchorCtr="0">
          <a:noAutofit/>
        </a:bodyPr>
        <a:lstStyle/>
        <a:p>
          <a:pPr lvl="0" algn="ctr" defTabSz="711200">
            <a:lnSpc>
              <a:spcPct val="90000"/>
            </a:lnSpc>
            <a:spcBef>
              <a:spcPct val="0"/>
            </a:spcBef>
            <a:spcAft>
              <a:spcPct val="35000"/>
            </a:spcAft>
          </a:pPr>
          <a:r>
            <a:rPr lang="en-IN" sz="1600" kern="1200" dirty="0" smtClean="0">
              <a:latin typeface="Times New Roman" pitchFamily="18" charset="0"/>
              <a:cs typeface="Times New Roman" pitchFamily="18" charset="0"/>
            </a:rPr>
            <a:t>kahoot.com</a:t>
          </a:r>
          <a:endParaRPr lang="en-IN" sz="1600" kern="1200" dirty="0">
            <a:latin typeface="Times New Roman" pitchFamily="18" charset="0"/>
            <a:cs typeface="Times New Roman" pitchFamily="18" charset="0"/>
          </a:endParaRPr>
        </a:p>
      </dsp:txBody>
      <dsp:txXfrm>
        <a:off x="0" y="3059158"/>
        <a:ext cx="2621280" cy="463097"/>
      </dsp:txXfrm>
    </dsp:sp>
    <dsp:sp modelId="{D4F4C91D-E2A2-43BE-BDD7-139E80A83274}">
      <dsp:nvSpPr>
        <dsp:cNvPr id="0" name=""/>
        <dsp:cNvSpPr/>
      </dsp:nvSpPr>
      <dsp:spPr>
        <a:xfrm>
          <a:off x="2621279" y="3568565"/>
          <a:ext cx="3931920" cy="463097"/>
        </a:xfrm>
        <a:prstGeom prst="rightArrow">
          <a:avLst>
            <a:gd name="adj1" fmla="val 75000"/>
            <a:gd name="adj2" fmla="val 50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160" tIns="10160" rIns="10160" bIns="10160" numCol="1" spcCol="1270" anchor="t" anchorCtr="0">
          <a:noAutofit/>
        </a:bodyPr>
        <a:lstStyle/>
        <a:p>
          <a:pPr marL="171450" lvl="1" indent="-171450" algn="l" defTabSz="711200">
            <a:lnSpc>
              <a:spcPct val="90000"/>
            </a:lnSpc>
            <a:spcBef>
              <a:spcPct val="0"/>
            </a:spcBef>
            <a:spcAft>
              <a:spcPct val="15000"/>
            </a:spcAft>
            <a:buChar char="••"/>
          </a:pPr>
          <a:r>
            <a:rPr lang="en-IN" sz="1600" kern="1200" dirty="0" smtClean="0">
              <a:latin typeface="Times New Roman" pitchFamily="18" charset="0"/>
              <a:cs typeface="Times New Roman" pitchFamily="18" charset="0"/>
            </a:rPr>
            <a:t>For doing online assignment</a:t>
          </a:r>
          <a:endParaRPr lang="en-IN" sz="1600" kern="1200" dirty="0">
            <a:latin typeface="Times New Roman" pitchFamily="18" charset="0"/>
            <a:cs typeface="Times New Roman" pitchFamily="18" charset="0"/>
          </a:endParaRPr>
        </a:p>
      </dsp:txBody>
      <dsp:txXfrm>
        <a:off x="2621279" y="3568565"/>
        <a:ext cx="3931920" cy="463097"/>
      </dsp:txXfrm>
    </dsp:sp>
    <dsp:sp modelId="{A00E574F-2EFB-4C42-BE65-AC6B4A95001E}">
      <dsp:nvSpPr>
        <dsp:cNvPr id="0" name=""/>
        <dsp:cNvSpPr/>
      </dsp:nvSpPr>
      <dsp:spPr>
        <a:xfrm>
          <a:off x="0" y="3568565"/>
          <a:ext cx="2621280" cy="463097"/>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30480" rIns="60960" bIns="30480" numCol="1" spcCol="1270" anchor="ctr" anchorCtr="0">
          <a:noAutofit/>
        </a:bodyPr>
        <a:lstStyle/>
        <a:p>
          <a:pPr lvl="0" algn="ctr" defTabSz="711200">
            <a:lnSpc>
              <a:spcPct val="90000"/>
            </a:lnSpc>
            <a:spcBef>
              <a:spcPct val="0"/>
            </a:spcBef>
            <a:spcAft>
              <a:spcPct val="35000"/>
            </a:spcAft>
          </a:pPr>
          <a:r>
            <a:rPr lang="en-IN" sz="1600" kern="1200" dirty="0" smtClean="0">
              <a:latin typeface="Times New Roman" pitchFamily="18" charset="0"/>
              <a:cs typeface="Times New Roman" pitchFamily="18" charset="0"/>
            </a:rPr>
            <a:t>plickers.com</a:t>
          </a:r>
          <a:endParaRPr lang="en-IN" sz="1600" kern="1200" dirty="0">
            <a:latin typeface="Times New Roman" pitchFamily="18" charset="0"/>
            <a:cs typeface="Times New Roman" pitchFamily="18" charset="0"/>
          </a:endParaRPr>
        </a:p>
      </dsp:txBody>
      <dsp:txXfrm>
        <a:off x="0" y="3568565"/>
        <a:ext cx="2621280" cy="463097"/>
      </dsp:txXfrm>
    </dsp:sp>
    <dsp:sp modelId="{A1D87DA5-1DA7-47B3-9EAF-418E2EA00FE1}">
      <dsp:nvSpPr>
        <dsp:cNvPr id="0" name=""/>
        <dsp:cNvSpPr/>
      </dsp:nvSpPr>
      <dsp:spPr>
        <a:xfrm>
          <a:off x="2621279" y="4077972"/>
          <a:ext cx="3931920" cy="463097"/>
        </a:xfrm>
        <a:prstGeom prst="rightArrow">
          <a:avLst>
            <a:gd name="adj1" fmla="val 75000"/>
            <a:gd name="adj2" fmla="val 50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160" tIns="10160" rIns="10160" bIns="10160" numCol="1" spcCol="1270" anchor="t" anchorCtr="0">
          <a:noAutofit/>
        </a:bodyPr>
        <a:lstStyle/>
        <a:p>
          <a:pPr marL="171450" lvl="1" indent="-171450" algn="l" defTabSz="711200">
            <a:lnSpc>
              <a:spcPct val="90000"/>
            </a:lnSpc>
            <a:spcBef>
              <a:spcPct val="0"/>
            </a:spcBef>
            <a:spcAft>
              <a:spcPct val="15000"/>
            </a:spcAft>
            <a:buChar char="••"/>
          </a:pPr>
          <a:r>
            <a:rPr lang="en-IN" sz="1600" kern="1200" dirty="0" smtClean="0">
              <a:latin typeface="Times New Roman" pitchFamily="18" charset="0"/>
              <a:cs typeface="Times New Roman" pitchFamily="18" charset="0"/>
            </a:rPr>
            <a:t>For doing online assignment</a:t>
          </a:r>
          <a:endParaRPr lang="en-IN" sz="1600" kern="1200" dirty="0">
            <a:latin typeface="Times New Roman" pitchFamily="18" charset="0"/>
            <a:cs typeface="Times New Roman" pitchFamily="18" charset="0"/>
          </a:endParaRPr>
        </a:p>
      </dsp:txBody>
      <dsp:txXfrm>
        <a:off x="2621279" y="4077972"/>
        <a:ext cx="3931920" cy="463097"/>
      </dsp:txXfrm>
    </dsp:sp>
    <dsp:sp modelId="{91CE35AF-01A0-4163-A7AB-108797FAF905}">
      <dsp:nvSpPr>
        <dsp:cNvPr id="0" name=""/>
        <dsp:cNvSpPr/>
      </dsp:nvSpPr>
      <dsp:spPr>
        <a:xfrm>
          <a:off x="0" y="4077972"/>
          <a:ext cx="2621280" cy="463097"/>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30480" rIns="60960" bIns="30480" numCol="1" spcCol="1270" anchor="ctr" anchorCtr="0">
          <a:noAutofit/>
        </a:bodyPr>
        <a:lstStyle/>
        <a:p>
          <a:pPr lvl="0" algn="ctr" defTabSz="711200">
            <a:lnSpc>
              <a:spcPct val="90000"/>
            </a:lnSpc>
            <a:spcBef>
              <a:spcPct val="0"/>
            </a:spcBef>
            <a:spcAft>
              <a:spcPct val="35000"/>
            </a:spcAft>
          </a:pPr>
          <a:r>
            <a:rPr lang="en-IN" sz="1600" kern="1200" dirty="0" smtClean="0">
              <a:latin typeface="Times New Roman" pitchFamily="18" charset="0"/>
              <a:cs typeface="Times New Roman" pitchFamily="18" charset="0"/>
            </a:rPr>
            <a:t>socrates.com</a:t>
          </a:r>
          <a:endParaRPr lang="en-IN" sz="1600" kern="1200" dirty="0">
            <a:latin typeface="Times New Roman" pitchFamily="18" charset="0"/>
            <a:cs typeface="Times New Roman" pitchFamily="18" charset="0"/>
          </a:endParaRPr>
        </a:p>
      </dsp:txBody>
      <dsp:txXfrm>
        <a:off x="0" y="4077972"/>
        <a:ext cx="2621280" cy="463097"/>
      </dsp:txXfrm>
    </dsp:sp>
    <dsp:sp modelId="{8CD80382-D1DD-41CC-B0AA-5175593A8597}">
      <dsp:nvSpPr>
        <dsp:cNvPr id="0" name=""/>
        <dsp:cNvSpPr/>
      </dsp:nvSpPr>
      <dsp:spPr>
        <a:xfrm>
          <a:off x="2621279" y="4587379"/>
          <a:ext cx="3931920" cy="463097"/>
        </a:xfrm>
        <a:prstGeom prst="rightArrow">
          <a:avLst>
            <a:gd name="adj1" fmla="val 75000"/>
            <a:gd name="adj2" fmla="val 50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160" tIns="10160" rIns="10160" bIns="10160" numCol="1" spcCol="1270" anchor="t" anchorCtr="0">
          <a:noAutofit/>
        </a:bodyPr>
        <a:lstStyle/>
        <a:p>
          <a:pPr marL="171450" lvl="1" indent="-171450" algn="l" defTabSz="711200">
            <a:lnSpc>
              <a:spcPct val="90000"/>
            </a:lnSpc>
            <a:spcBef>
              <a:spcPct val="0"/>
            </a:spcBef>
            <a:spcAft>
              <a:spcPct val="15000"/>
            </a:spcAft>
            <a:buChar char="••"/>
          </a:pPr>
          <a:r>
            <a:rPr lang="en-IN" sz="1600" kern="1200" dirty="0" smtClean="0">
              <a:latin typeface="Times New Roman" pitchFamily="18" charset="0"/>
              <a:cs typeface="Times New Roman" pitchFamily="18" charset="0"/>
            </a:rPr>
            <a:t>For e-content development in school education</a:t>
          </a:r>
          <a:endParaRPr lang="en-IN" sz="1600" kern="1200" dirty="0">
            <a:latin typeface="Times New Roman" pitchFamily="18" charset="0"/>
            <a:cs typeface="Times New Roman" pitchFamily="18" charset="0"/>
          </a:endParaRPr>
        </a:p>
      </dsp:txBody>
      <dsp:txXfrm>
        <a:off x="2621279" y="4587379"/>
        <a:ext cx="3931920" cy="463097"/>
      </dsp:txXfrm>
    </dsp:sp>
    <dsp:sp modelId="{8E7D5F25-CCE8-4B12-8F98-DF0CAE707584}">
      <dsp:nvSpPr>
        <dsp:cNvPr id="0" name=""/>
        <dsp:cNvSpPr/>
      </dsp:nvSpPr>
      <dsp:spPr>
        <a:xfrm>
          <a:off x="0" y="4587379"/>
          <a:ext cx="2621280" cy="463097"/>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30480" rIns="60960" bIns="30480" numCol="1" spcCol="1270" anchor="ctr" anchorCtr="0">
          <a:noAutofit/>
        </a:bodyPr>
        <a:lstStyle/>
        <a:p>
          <a:pPr lvl="0" algn="ctr" defTabSz="711200">
            <a:lnSpc>
              <a:spcPct val="90000"/>
            </a:lnSpc>
            <a:spcBef>
              <a:spcPct val="0"/>
            </a:spcBef>
            <a:spcAft>
              <a:spcPct val="35000"/>
            </a:spcAft>
          </a:pPr>
          <a:r>
            <a:rPr lang="en-IN" sz="1600" kern="1200" dirty="0" smtClean="0">
              <a:latin typeface="Times New Roman" pitchFamily="18" charset="0"/>
              <a:cs typeface="Times New Roman" pitchFamily="18" charset="0"/>
            </a:rPr>
            <a:t>nroer.gov.in</a:t>
          </a:r>
          <a:endParaRPr lang="en-IN" sz="1600" kern="1200" dirty="0">
            <a:latin typeface="Times New Roman" pitchFamily="18" charset="0"/>
            <a:cs typeface="Times New Roman" pitchFamily="18" charset="0"/>
          </a:endParaRPr>
        </a:p>
      </dsp:txBody>
      <dsp:txXfrm>
        <a:off x="0" y="4587379"/>
        <a:ext cx="2621280" cy="463097"/>
      </dsp:txXfrm>
    </dsp:sp>
    <dsp:sp modelId="{7B9CF50D-11BC-4EBB-8908-93D4BB87429E}">
      <dsp:nvSpPr>
        <dsp:cNvPr id="0" name=""/>
        <dsp:cNvSpPr/>
      </dsp:nvSpPr>
      <dsp:spPr>
        <a:xfrm>
          <a:off x="2621279" y="5096786"/>
          <a:ext cx="3931920" cy="463097"/>
        </a:xfrm>
        <a:prstGeom prst="rightArrow">
          <a:avLst>
            <a:gd name="adj1" fmla="val 75000"/>
            <a:gd name="adj2" fmla="val 50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160" tIns="10160" rIns="10160" bIns="10160" numCol="1" spcCol="1270" anchor="t" anchorCtr="0">
          <a:noAutofit/>
        </a:bodyPr>
        <a:lstStyle/>
        <a:p>
          <a:pPr marL="171450" lvl="1" indent="-171450" algn="l" defTabSz="711200">
            <a:lnSpc>
              <a:spcPct val="90000"/>
            </a:lnSpc>
            <a:spcBef>
              <a:spcPct val="0"/>
            </a:spcBef>
            <a:spcAft>
              <a:spcPct val="15000"/>
            </a:spcAft>
            <a:buChar char="••"/>
          </a:pPr>
          <a:r>
            <a:rPr lang="en-IN" sz="1600" kern="1200" dirty="0" smtClean="0">
              <a:latin typeface="Times New Roman" pitchFamily="18" charset="0"/>
              <a:cs typeface="Times New Roman" pitchFamily="18" charset="0"/>
            </a:rPr>
            <a:t>E-learning portal of Prof. K. </a:t>
          </a:r>
          <a:r>
            <a:rPr lang="en-IN" sz="1600" kern="1200" dirty="0" err="1" smtClean="0">
              <a:latin typeface="Times New Roman" pitchFamily="18" charset="0"/>
              <a:cs typeface="Times New Roman" pitchFamily="18" charset="0"/>
            </a:rPr>
            <a:t>Srinivas</a:t>
          </a:r>
          <a:endParaRPr lang="en-IN" sz="1600" kern="1200" dirty="0">
            <a:latin typeface="Times New Roman" pitchFamily="18" charset="0"/>
            <a:cs typeface="Times New Roman" pitchFamily="18" charset="0"/>
          </a:endParaRPr>
        </a:p>
      </dsp:txBody>
      <dsp:txXfrm>
        <a:off x="2621279" y="5096786"/>
        <a:ext cx="3931920" cy="463097"/>
      </dsp:txXfrm>
    </dsp:sp>
    <dsp:sp modelId="{8B923436-6EB8-4937-8183-27687608B710}">
      <dsp:nvSpPr>
        <dsp:cNvPr id="0" name=""/>
        <dsp:cNvSpPr/>
      </dsp:nvSpPr>
      <dsp:spPr>
        <a:xfrm>
          <a:off x="0" y="5096786"/>
          <a:ext cx="2621280" cy="463097"/>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30480" rIns="60960" bIns="30480" numCol="1" spcCol="1270" anchor="ctr" anchorCtr="0">
          <a:noAutofit/>
        </a:bodyPr>
        <a:lstStyle/>
        <a:p>
          <a:pPr lvl="0" algn="ctr" defTabSz="711200">
            <a:lnSpc>
              <a:spcPct val="90000"/>
            </a:lnSpc>
            <a:spcBef>
              <a:spcPct val="0"/>
            </a:spcBef>
            <a:spcAft>
              <a:spcPct val="35000"/>
            </a:spcAft>
          </a:pPr>
          <a:r>
            <a:rPr lang="en-IN" sz="1600" kern="1200" dirty="0" smtClean="0">
              <a:latin typeface="Times New Roman" pitchFamily="18" charset="0"/>
              <a:cs typeface="Times New Roman" pitchFamily="18" charset="0"/>
            </a:rPr>
            <a:t>14.139.60.151/</a:t>
          </a:r>
          <a:r>
            <a:rPr lang="en-IN" sz="1600" kern="1200" dirty="0" err="1" smtClean="0">
              <a:latin typeface="Times New Roman" pitchFamily="18" charset="0"/>
              <a:cs typeface="Times New Roman" pitchFamily="18" charset="0"/>
            </a:rPr>
            <a:t>lms</a:t>
          </a:r>
          <a:r>
            <a:rPr lang="en-IN" sz="1600" kern="1200" dirty="0" smtClean="0">
              <a:latin typeface="Times New Roman" pitchFamily="18" charset="0"/>
              <a:cs typeface="Times New Roman" pitchFamily="18" charset="0"/>
            </a:rPr>
            <a:t>/</a:t>
          </a:r>
          <a:endParaRPr lang="en-IN" sz="1600" kern="1200" dirty="0">
            <a:latin typeface="Times New Roman" pitchFamily="18" charset="0"/>
            <a:cs typeface="Times New Roman" pitchFamily="18" charset="0"/>
          </a:endParaRPr>
        </a:p>
      </dsp:txBody>
      <dsp:txXfrm>
        <a:off x="0" y="5096786"/>
        <a:ext cx="2621280" cy="463097"/>
      </dsp:txXfrm>
    </dsp:sp>
  </dsp:spTree>
</dsp:drawing>
</file>

<file path=ppt/diagrams/drawing1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1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14.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15.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16.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17.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E021F6B7-8B1E-44A2-A18B-AB300D8D8C4F}">
      <dsp:nvSpPr>
        <dsp:cNvPr id="0" name=""/>
        <dsp:cNvSpPr/>
      </dsp:nvSpPr>
      <dsp:spPr>
        <a:xfrm>
          <a:off x="0" y="0"/>
          <a:ext cx="4038600" cy="4433888"/>
        </a:xfrm>
        <a:prstGeom prst="trapezoid">
          <a:avLst>
            <a:gd name="adj" fmla="val 5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lvl="0" algn="ctr" defTabSz="1244600">
            <a:lnSpc>
              <a:spcPct val="90000"/>
            </a:lnSpc>
            <a:spcBef>
              <a:spcPct val="0"/>
            </a:spcBef>
            <a:spcAft>
              <a:spcPct val="35000"/>
            </a:spcAft>
          </a:pPr>
          <a:r>
            <a:rPr lang="en-IN" sz="2800" b="1" kern="1200" dirty="0" smtClean="0">
              <a:solidFill>
                <a:schemeClr val="bg1"/>
              </a:solidFill>
              <a:latin typeface="Times New Roman" pitchFamily="18" charset="0"/>
              <a:cs typeface="Times New Roman" pitchFamily="18" charset="0"/>
            </a:rPr>
            <a:t>SWAYAM</a:t>
          </a:r>
          <a:endParaRPr lang="en-IN" sz="2800" b="1" kern="1200" dirty="0">
            <a:solidFill>
              <a:schemeClr val="bg1"/>
            </a:solidFill>
            <a:latin typeface="Times New Roman" pitchFamily="18" charset="0"/>
            <a:cs typeface="Times New Roman" pitchFamily="18" charset="0"/>
          </a:endParaRPr>
        </a:p>
      </dsp:txBody>
      <dsp:txXfrm>
        <a:off x="0" y="0"/>
        <a:ext cx="4038600" cy="4433888"/>
      </dsp:txXfrm>
    </dsp:sp>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E81FA616-5441-4773-9173-852A5D11D8F7}">
      <dsp:nvSpPr>
        <dsp:cNvPr id="0" name=""/>
        <dsp:cNvSpPr/>
      </dsp:nvSpPr>
      <dsp:spPr>
        <a:xfrm>
          <a:off x="2103120" y="2930"/>
          <a:ext cx="3154680" cy="543687"/>
        </a:xfrm>
        <a:prstGeom prst="rightArrow">
          <a:avLst>
            <a:gd name="adj1" fmla="val 75000"/>
            <a:gd name="adj2" fmla="val 50000"/>
          </a:avLst>
        </a:prstGeom>
        <a:gradFill rotWithShape="1">
          <a:gsLst>
            <a:gs pos="0">
              <a:schemeClr val="accent2">
                <a:tint val="70000"/>
                <a:satMod val="130000"/>
              </a:schemeClr>
            </a:gs>
            <a:gs pos="43000">
              <a:schemeClr val="accent2">
                <a:tint val="44000"/>
                <a:satMod val="165000"/>
              </a:schemeClr>
            </a:gs>
            <a:gs pos="93000">
              <a:schemeClr val="accent2">
                <a:tint val="15000"/>
                <a:satMod val="165000"/>
              </a:schemeClr>
            </a:gs>
            <a:gs pos="100000">
              <a:schemeClr val="accent2">
                <a:tint val="5000"/>
                <a:satMod val="250000"/>
              </a:schemeClr>
            </a:gs>
          </a:gsLst>
          <a:path path="circle">
            <a:fillToRect l="50000" t="130000" r="50000" b="-30000"/>
          </a:path>
        </a:gradFill>
        <a:ln w="9525" cap="flat" cmpd="sng" algn="ctr">
          <a:solidFill>
            <a:schemeClr val="accent2">
              <a:shade val="50000"/>
              <a:satMod val="103000"/>
            </a:schemeClr>
          </a:solidFill>
          <a:prstDash val="solid"/>
        </a:ln>
        <a:effectLst>
          <a:outerShdw blurRad="57150" dist="38100" dir="5400000" algn="ctr" rotWithShape="0">
            <a:schemeClr val="accent2">
              <a:shade val="9000"/>
              <a:satMod val="105000"/>
              <a:alpha val="48000"/>
            </a:schemeClr>
          </a:outerShdw>
        </a:effectLst>
      </dsp:spPr>
      <dsp:style>
        <a:lnRef idx="1">
          <a:schemeClr val="accent2"/>
        </a:lnRef>
        <a:fillRef idx="2">
          <a:schemeClr val="accent2"/>
        </a:fillRef>
        <a:effectRef idx="1">
          <a:schemeClr val="accent2"/>
        </a:effectRef>
        <a:fontRef idx="minor">
          <a:schemeClr val="dk1"/>
        </a:fontRef>
      </dsp:style>
      <dsp:txBody>
        <a:bodyPr spcFirstLastPara="0" vert="horz" wrap="square" lIns="8890" tIns="8890" rIns="8890" bIns="8890" numCol="1" spcCol="1270" anchor="t" anchorCtr="0">
          <a:noAutofit/>
        </a:bodyPr>
        <a:lstStyle/>
        <a:p>
          <a:pPr marL="114300" lvl="1" indent="-114300" algn="l" defTabSz="622300">
            <a:lnSpc>
              <a:spcPct val="90000"/>
            </a:lnSpc>
            <a:spcBef>
              <a:spcPct val="0"/>
            </a:spcBef>
            <a:spcAft>
              <a:spcPct val="15000"/>
            </a:spcAft>
            <a:buChar char="••"/>
          </a:pPr>
          <a:r>
            <a:rPr lang="en-GB" sz="1400" kern="1200" dirty="0" smtClean="0">
              <a:solidFill>
                <a:srgbClr val="C00000"/>
              </a:solidFill>
              <a:latin typeface="Times New Roman" pitchFamily="18" charset="0"/>
              <a:cs typeface="Times New Roman" pitchFamily="18" charset="0"/>
            </a:rPr>
            <a:t>(All India Council for Technical Education)</a:t>
          </a:r>
          <a:endParaRPr lang="en-IN" sz="1400" kern="1200" dirty="0">
            <a:solidFill>
              <a:srgbClr val="C00000"/>
            </a:solidFill>
            <a:latin typeface="Times New Roman" pitchFamily="18" charset="0"/>
            <a:cs typeface="Times New Roman" pitchFamily="18" charset="0"/>
          </a:endParaRPr>
        </a:p>
      </dsp:txBody>
      <dsp:txXfrm>
        <a:off x="2103120" y="2930"/>
        <a:ext cx="3154680" cy="543687"/>
      </dsp:txXfrm>
    </dsp:sp>
    <dsp:sp modelId="{35B13E94-83AA-485F-B30D-4AB496B80258}">
      <dsp:nvSpPr>
        <dsp:cNvPr id="0" name=""/>
        <dsp:cNvSpPr/>
      </dsp:nvSpPr>
      <dsp:spPr>
        <a:xfrm>
          <a:off x="0" y="2930"/>
          <a:ext cx="2103120" cy="543687"/>
        </a:xfrm>
        <a:prstGeom prst="roundRect">
          <a:avLst/>
        </a:prstGeom>
        <a:gradFill rotWithShape="1">
          <a:gsLst>
            <a:gs pos="0">
              <a:schemeClr val="accent1">
                <a:tint val="98000"/>
                <a:shade val="25000"/>
                <a:satMod val="250000"/>
              </a:schemeClr>
            </a:gs>
            <a:gs pos="68000">
              <a:schemeClr val="accent1">
                <a:tint val="86000"/>
                <a:satMod val="115000"/>
              </a:schemeClr>
            </a:gs>
            <a:gs pos="100000">
              <a:schemeClr val="accent1">
                <a:tint val="50000"/>
                <a:satMod val="150000"/>
              </a:schemeClr>
            </a:gs>
          </a:gsLst>
          <a:path path="circle">
            <a:fillToRect l="50000" t="130000" r="50000" b="-30000"/>
          </a:path>
        </a:gradFill>
        <a:ln w="9525" cap="flat" cmpd="sng" algn="ctr">
          <a:solidFill>
            <a:schemeClr val="accent1">
              <a:shade val="50000"/>
              <a:satMod val="103000"/>
            </a:schemeClr>
          </a:solidFill>
          <a:prstDash val="solid"/>
        </a:ln>
        <a:effectLst>
          <a:outerShdw blurRad="57150" dist="38100" dir="5400000" algn="ctr" rotWithShape="0">
            <a:schemeClr val="accent1">
              <a:shade val="9000"/>
              <a:satMod val="105000"/>
              <a:alpha val="48000"/>
            </a:schemeClr>
          </a:outerShdw>
        </a:effectLst>
      </dsp:spPr>
      <dsp:style>
        <a:lnRef idx="1">
          <a:schemeClr val="accent1"/>
        </a:lnRef>
        <a:fillRef idx="3">
          <a:schemeClr val="accent1"/>
        </a:fillRef>
        <a:effectRef idx="2">
          <a:schemeClr val="accent1"/>
        </a:effectRef>
        <a:fontRef idx="minor">
          <a:schemeClr val="lt1"/>
        </a:fontRef>
      </dsp:style>
      <dsp:txBody>
        <a:bodyPr spcFirstLastPara="0" vert="horz" wrap="square" lIns="53340" tIns="26670" rIns="53340" bIns="26670" numCol="1" spcCol="1270" anchor="ctr" anchorCtr="0">
          <a:noAutofit/>
        </a:bodyPr>
        <a:lstStyle/>
        <a:p>
          <a:pPr lvl="0" algn="ctr" defTabSz="622300">
            <a:lnSpc>
              <a:spcPct val="90000"/>
            </a:lnSpc>
            <a:spcBef>
              <a:spcPct val="0"/>
            </a:spcBef>
            <a:spcAft>
              <a:spcPct val="35000"/>
            </a:spcAft>
          </a:pPr>
          <a:r>
            <a:rPr lang="en-IN" sz="1400" u="none" kern="1200" dirty="0" smtClean="0">
              <a:latin typeface="Times New Roman" pitchFamily="18" charset="0"/>
              <a:cs typeface="Times New Roman" pitchFamily="18" charset="0"/>
            </a:rPr>
            <a:t>AICTE</a:t>
          </a:r>
          <a:endParaRPr lang="en-IN" sz="1400" u="none" kern="1200" dirty="0">
            <a:latin typeface="Times New Roman" pitchFamily="18" charset="0"/>
            <a:cs typeface="Times New Roman" pitchFamily="18" charset="0"/>
          </a:endParaRPr>
        </a:p>
      </dsp:txBody>
      <dsp:txXfrm>
        <a:off x="0" y="2930"/>
        <a:ext cx="2103120" cy="543687"/>
      </dsp:txXfrm>
    </dsp:sp>
    <dsp:sp modelId="{B8A686D3-2FB4-40D4-9353-09504F827C26}">
      <dsp:nvSpPr>
        <dsp:cNvPr id="0" name=""/>
        <dsp:cNvSpPr/>
      </dsp:nvSpPr>
      <dsp:spPr>
        <a:xfrm>
          <a:off x="2103120" y="600986"/>
          <a:ext cx="3154680" cy="543687"/>
        </a:xfrm>
        <a:prstGeom prst="rightArrow">
          <a:avLst>
            <a:gd name="adj1" fmla="val 75000"/>
            <a:gd name="adj2" fmla="val 50000"/>
          </a:avLst>
        </a:prstGeom>
        <a:gradFill rotWithShape="1">
          <a:gsLst>
            <a:gs pos="0">
              <a:schemeClr val="accent2">
                <a:tint val="70000"/>
                <a:satMod val="130000"/>
              </a:schemeClr>
            </a:gs>
            <a:gs pos="43000">
              <a:schemeClr val="accent2">
                <a:tint val="44000"/>
                <a:satMod val="165000"/>
              </a:schemeClr>
            </a:gs>
            <a:gs pos="93000">
              <a:schemeClr val="accent2">
                <a:tint val="15000"/>
                <a:satMod val="165000"/>
              </a:schemeClr>
            </a:gs>
            <a:gs pos="100000">
              <a:schemeClr val="accent2">
                <a:tint val="5000"/>
                <a:satMod val="250000"/>
              </a:schemeClr>
            </a:gs>
          </a:gsLst>
          <a:path path="circle">
            <a:fillToRect l="50000" t="130000" r="50000" b="-30000"/>
          </a:path>
        </a:gradFill>
        <a:ln w="9525" cap="flat" cmpd="sng" algn="ctr">
          <a:solidFill>
            <a:schemeClr val="accent2">
              <a:shade val="50000"/>
              <a:satMod val="103000"/>
            </a:schemeClr>
          </a:solidFill>
          <a:prstDash val="solid"/>
        </a:ln>
        <a:effectLst>
          <a:outerShdw blurRad="57150" dist="38100" dir="5400000" algn="ctr" rotWithShape="0">
            <a:schemeClr val="accent2">
              <a:shade val="9000"/>
              <a:satMod val="105000"/>
              <a:alpha val="48000"/>
            </a:schemeClr>
          </a:outerShdw>
        </a:effectLst>
      </dsp:spPr>
      <dsp:style>
        <a:lnRef idx="1">
          <a:schemeClr val="accent2"/>
        </a:lnRef>
        <a:fillRef idx="2">
          <a:schemeClr val="accent2"/>
        </a:fillRef>
        <a:effectRef idx="1">
          <a:schemeClr val="accent2"/>
        </a:effectRef>
        <a:fontRef idx="minor">
          <a:schemeClr val="dk1"/>
        </a:fontRef>
      </dsp:style>
      <dsp:txBody>
        <a:bodyPr spcFirstLastPara="0" vert="horz" wrap="square" lIns="8890" tIns="8890" rIns="8890" bIns="8890" numCol="1" spcCol="1270" anchor="t" anchorCtr="0">
          <a:noAutofit/>
        </a:bodyPr>
        <a:lstStyle/>
        <a:p>
          <a:pPr marL="114300" lvl="1" indent="-114300" algn="l" defTabSz="622300">
            <a:lnSpc>
              <a:spcPct val="90000"/>
            </a:lnSpc>
            <a:spcBef>
              <a:spcPct val="0"/>
            </a:spcBef>
            <a:spcAft>
              <a:spcPct val="15000"/>
            </a:spcAft>
            <a:buChar char="••"/>
          </a:pPr>
          <a:r>
            <a:rPr lang="en-GB" sz="1400" kern="1200" dirty="0" smtClean="0">
              <a:solidFill>
                <a:srgbClr val="C00000"/>
              </a:solidFill>
              <a:latin typeface="Times New Roman" pitchFamily="18" charset="0"/>
              <a:cs typeface="Times New Roman" pitchFamily="18" charset="0"/>
            </a:rPr>
            <a:t>(National Programme on Technology Enhanced Learning)</a:t>
          </a:r>
          <a:endParaRPr lang="en-IN" sz="1400" kern="1200" dirty="0">
            <a:solidFill>
              <a:srgbClr val="C00000"/>
            </a:solidFill>
            <a:latin typeface="Times New Roman" pitchFamily="18" charset="0"/>
            <a:cs typeface="Times New Roman" pitchFamily="18" charset="0"/>
          </a:endParaRPr>
        </a:p>
      </dsp:txBody>
      <dsp:txXfrm>
        <a:off x="2103120" y="600986"/>
        <a:ext cx="3154680" cy="543687"/>
      </dsp:txXfrm>
    </dsp:sp>
    <dsp:sp modelId="{FAF48FD9-5732-4046-9219-C377655B1186}">
      <dsp:nvSpPr>
        <dsp:cNvPr id="0" name=""/>
        <dsp:cNvSpPr/>
      </dsp:nvSpPr>
      <dsp:spPr>
        <a:xfrm>
          <a:off x="0" y="600986"/>
          <a:ext cx="2103120" cy="543687"/>
        </a:xfrm>
        <a:prstGeom prst="roundRect">
          <a:avLst/>
        </a:prstGeom>
        <a:gradFill rotWithShape="1">
          <a:gsLst>
            <a:gs pos="0">
              <a:schemeClr val="accent1">
                <a:tint val="98000"/>
                <a:shade val="25000"/>
                <a:satMod val="250000"/>
              </a:schemeClr>
            </a:gs>
            <a:gs pos="68000">
              <a:schemeClr val="accent1">
                <a:tint val="86000"/>
                <a:satMod val="115000"/>
              </a:schemeClr>
            </a:gs>
            <a:gs pos="100000">
              <a:schemeClr val="accent1">
                <a:tint val="50000"/>
                <a:satMod val="150000"/>
              </a:schemeClr>
            </a:gs>
          </a:gsLst>
          <a:path path="circle">
            <a:fillToRect l="50000" t="130000" r="50000" b="-30000"/>
          </a:path>
        </a:gradFill>
        <a:ln w="9525" cap="flat" cmpd="sng" algn="ctr">
          <a:solidFill>
            <a:schemeClr val="accent1">
              <a:shade val="50000"/>
              <a:satMod val="103000"/>
            </a:schemeClr>
          </a:solidFill>
          <a:prstDash val="solid"/>
        </a:ln>
        <a:effectLst>
          <a:outerShdw blurRad="57150" dist="38100" dir="5400000" algn="ctr" rotWithShape="0">
            <a:schemeClr val="accent1">
              <a:shade val="9000"/>
              <a:satMod val="105000"/>
              <a:alpha val="48000"/>
            </a:schemeClr>
          </a:outerShdw>
        </a:effectLst>
      </dsp:spPr>
      <dsp:style>
        <a:lnRef idx="1">
          <a:schemeClr val="accent1"/>
        </a:lnRef>
        <a:fillRef idx="3">
          <a:schemeClr val="accent1"/>
        </a:fillRef>
        <a:effectRef idx="2">
          <a:schemeClr val="accent1"/>
        </a:effectRef>
        <a:fontRef idx="minor">
          <a:schemeClr val="lt1"/>
        </a:fontRef>
      </dsp:style>
      <dsp:txBody>
        <a:bodyPr spcFirstLastPara="0" vert="horz" wrap="square" lIns="53340" tIns="26670" rIns="53340" bIns="26670" numCol="1" spcCol="1270" anchor="ctr" anchorCtr="0">
          <a:noAutofit/>
        </a:bodyPr>
        <a:lstStyle/>
        <a:p>
          <a:pPr lvl="0" algn="ctr" defTabSz="622300">
            <a:lnSpc>
              <a:spcPct val="90000"/>
            </a:lnSpc>
            <a:spcBef>
              <a:spcPct val="0"/>
            </a:spcBef>
            <a:spcAft>
              <a:spcPct val="35000"/>
            </a:spcAft>
          </a:pPr>
          <a:r>
            <a:rPr lang="en-IN" sz="1400" kern="1200" dirty="0" smtClean="0">
              <a:latin typeface="Times New Roman" pitchFamily="18" charset="0"/>
              <a:cs typeface="Times New Roman" pitchFamily="18" charset="0"/>
            </a:rPr>
            <a:t>NPTEL</a:t>
          </a:r>
          <a:endParaRPr lang="en-IN" sz="1400" kern="1200" dirty="0">
            <a:latin typeface="Times New Roman" pitchFamily="18" charset="0"/>
            <a:cs typeface="Times New Roman" pitchFamily="18" charset="0"/>
          </a:endParaRPr>
        </a:p>
      </dsp:txBody>
      <dsp:txXfrm>
        <a:off x="0" y="600986"/>
        <a:ext cx="2103120" cy="543687"/>
      </dsp:txXfrm>
    </dsp:sp>
    <dsp:sp modelId="{D307ACF5-8C24-4D9F-BC0D-9B927044F225}">
      <dsp:nvSpPr>
        <dsp:cNvPr id="0" name=""/>
        <dsp:cNvSpPr/>
      </dsp:nvSpPr>
      <dsp:spPr>
        <a:xfrm>
          <a:off x="2103120" y="1199043"/>
          <a:ext cx="3154680" cy="543687"/>
        </a:xfrm>
        <a:prstGeom prst="rightArrow">
          <a:avLst>
            <a:gd name="adj1" fmla="val 75000"/>
            <a:gd name="adj2" fmla="val 50000"/>
          </a:avLst>
        </a:prstGeom>
        <a:gradFill rotWithShape="1">
          <a:gsLst>
            <a:gs pos="0">
              <a:schemeClr val="accent2">
                <a:tint val="70000"/>
                <a:satMod val="130000"/>
              </a:schemeClr>
            </a:gs>
            <a:gs pos="43000">
              <a:schemeClr val="accent2">
                <a:tint val="44000"/>
                <a:satMod val="165000"/>
              </a:schemeClr>
            </a:gs>
            <a:gs pos="93000">
              <a:schemeClr val="accent2">
                <a:tint val="15000"/>
                <a:satMod val="165000"/>
              </a:schemeClr>
            </a:gs>
            <a:gs pos="100000">
              <a:schemeClr val="accent2">
                <a:tint val="5000"/>
                <a:satMod val="250000"/>
              </a:schemeClr>
            </a:gs>
          </a:gsLst>
          <a:path path="circle">
            <a:fillToRect l="50000" t="130000" r="50000" b="-30000"/>
          </a:path>
        </a:gradFill>
        <a:ln w="9525" cap="flat" cmpd="sng" algn="ctr">
          <a:solidFill>
            <a:schemeClr val="accent2">
              <a:shade val="50000"/>
              <a:satMod val="103000"/>
            </a:schemeClr>
          </a:solidFill>
          <a:prstDash val="solid"/>
        </a:ln>
        <a:effectLst>
          <a:outerShdw blurRad="57150" dist="38100" dir="5400000" algn="ctr" rotWithShape="0">
            <a:schemeClr val="accent2">
              <a:shade val="9000"/>
              <a:satMod val="105000"/>
              <a:alpha val="48000"/>
            </a:schemeClr>
          </a:outerShdw>
        </a:effectLst>
      </dsp:spPr>
      <dsp:style>
        <a:lnRef idx="1">
          <a:schemeClr val="accent2"/>
        </a:lnRef>
        <a:fillRef idx="2">
          <a:schemeClr val="accent2"/>
        </a:fillRef>
        <a:effectRef idx="1">
          <a:schemeClr val="accent2"/>
        </a:effectRef>
        <a:fontRef idx="minor">
          <a:schemeClr val="dk1"/>
        </a:fontRef>
      </dsp:style>
      <dsp:txBody>
        <a:bodyPr spcFirstLastPara="0" vert="horz" wrap="square" lIns="8890" tIns="8890" rIns="8890" bIns="8890" numCol="1" spcCol="1270" anchor="t" anchorCtr="0">
          <a:noAutofit/>
        </a:bodyPr>
        <a:lstStyle/>
        <a:p>
          <a:pPr marL="114300" lvl="1" indent="-114300" algn="l" defTabSz="622300">
            <a:lnSpc>
              <a:spcPct val="90000"/>
            </a:lnSpc>
            <a:spcBef>
              <a:spcPct val="0"/>
            </a:spcBef>
            <a:spcAft>
              <a:spcPct val="15000"/>
            </a:spcAft>
            <a:buChar char="••"/>
          </a:pPr>
          <a:r>
            <a:rPr lang="en-GB" sz="1400" kern="1200" dirty="0" smtClean="0">
              <a:solidFill>
                <a:srgbClr val="C00000"/>
              </a:solidFill>
              <a:latin typeface="Times New Roman" pitchFamily="18" charset="0"/>
              <a:cs typeface="Times New Roman" pitchFamily="18" charset="0"/>
            </a:rPr>
            <a:t>(University Grants Commission)</a:t>
          </a:r>
          <a:endParaRPr lang="en-IN" sz="1400" kern="1200" dirty="0">
            <a:solidFill>
              <a:srgbClr val="C00000"/>
            </a:solidFill>
            <a:latin typeface="Times New Roman" pitchFamily="18" charset="0"/>
            <a:cs typeface="Times New Roman" pitchFamily="18" charset="0"/>
          </a:endParaRPr>
        </a:p>
      </dsp:txBody>
      <dsp:txXfrm>
        <a:off x="2103120" y="1199043"/>
        <a:ext cx="3154680" cy="543687"/>
      </dsp:txXfrm>
    </dsp:sp>
    <dsp:sp modelId="{29D4348C-A10D-4079-A549-F0C905524A44}">
      <dsp:nvSpPr>
        <dsp:cNvPr id="0" name=""/>
        <dsp:cNvSpPr/>
      </dsp:nvSpPr>
      <dsp:spPr>
        <a:xfrm>
          <a:off x="0" y="1199043"/>
          <a:ext cx="2103120" cy="543687"/>
        </a:xfrm>
        <a:prstGeom prst="roundRect">
          <a:avLst/>
        </a:prstGeom>
        <a:gradFill rotWithShape="1">
          <a:gsLst>
            <a:gs pos="0">
              <a:schemeClr val="accent1">
                <a:tint val="98000"/>
                <a:shade val="25000"/>
                <a:satMod val="250000"/>
              </a:schemeClr>
            </a:gs>
            <a:gs pos="68000">
              <a:schemeClr val="accent1">
                <a:tint val="86000"/>
                <a:satMod val="115000"/>
              </a:schemeClr>
            </a:gs>
            <a:gs pos="100000">
              <a:schemeClr val="accent1">
                <a:tint val="50000"/>
                <a:satMod val="150000"/>
              </a:schemeClr>
            </a:gs>
          </a:gsLst>
          <a:path path="circle">
            <a:fillToRect l="50000" t="130000" r="50000" b="-30000"/>
          </a:path>
        </a:gradFill>
        <a:ln w="9525" cap="flat" cmpd="sng" algn="ctr">
          <a:solidFill>
            <a:schemeClr val="accent1">
              <a:shade val="50000"/>
              <a:satMod val="103000"/>
            </a:schemeClr>
          </a:solidFill>
          <a:prstDash val="solid"/>
        </a:ln>
        <a:effectLst>
          <a:outerShdw blurRad="57150" dist="38100" dir="5400000" algn="ctr" rotWithShape="0">
            <a:schemeClr val="accent1">
              <a:shade val="9000"/>
              <a:satMod val="105000"/>
              <a:alpha val="48000"/>
            </a:schemeClr>
          </a:outerShdw>
        </a:effectLst>
      </dsp:spPr>
      <dsp:style>
        <a:lnRef idx="1">
          <a:schemeClr val="accent1"/>
        </a:lnRef>
        <a:fillRef idx="3">
          <a:schemeClr val="accent1"/>
        </a:fillRef>
        <a:effectRef idx="2">
          <a:schemeClr val="accent1"/>
        </a:effectRef>
        <a:fontRef idx="minor">
          <a:schemeClr val="lt1"/>
        </a:fontRef>
      </dsp:style>
      <dsp:txBody>
        <a:bodyPr spcFirstLastPara="0" vert="horz" wrap="square" lIns="53340" tIns="26670" rIns="53340" bIns="26670" numCol="1" spcCol="1270" anchor="ctr" anchorCtr="0">
          <a:noAutofit/>
        </a:bodyPr>
        <a:lstStyle/>
        <a:p>
          <a:pPr lvl="0" algn="ctr" defTabSz="622300">
            <a:lnSpc>
              <a:spcPct val="90000"/>
            </a:lnSpc>
            <a:spcBef>
              <a:spcPct val="0"/>
            </a:spcBef>
            <a:spcAft>
              <a:spcPct val="35000"/>
            </a:spcAft>
          </a:pPr>
          <a:r>
            <a:rPr lang="en-IN" sz="1400" kern="1200" dirty="0" smtClean="0">
              <a:latin typeface="Times New Roman" pitchFamily="18" charset="0"/>
              <a:cs typeface="Times New Roman" pitchFamily="18" charset="0"/>
            </a:rPr>
            <a:t>UGC</a:t>
          </a:r>
          <a:endParaRPr lang="en-IN" sz="1400" kern="1200" dirty="0">
            <a:latin typeface="Times New Roman" pitchFamily="18" charset="0"/>
            <a:cs typeface="Times New Roman" pitchFamily="18" charset="0"/>
          </a:endParaRPr>
        </a:p>
      </dsp:txBody>
      <dsp:txXfrm>
        <a:off x="0" y="1199043"/>
        <a:ext cx="2103120" cy="543687"/>
      </dsp:txXfrm>
    </dsp:sp>
    <dsp:sp modelId="{FD380FD8-2A00-4D33-9F19-19D7F3DE680A}">
      <dsp:nvSpPr>
        <dsp:cNvPr id="0" name=""/>
        <dsp:cNvSpPr/>
      </dsp:nvSpPr>
      <dsp:spPr>
        <a:xfrm>
          <a:off x="2103120" y="1797099"/>
          <a:ext cx="3154680" cy="543687"/>
        </a:xfrm>
        <a:prstGeom prst="rightArrow">
          <a:avLst>
            <a:gd name="adj1" fmla="val 75000"/>
            <a:gd name="adj2" fmla="val 50000"/>
          </a:avLst>
        </a:prstGeom>
        <a:gradFill rotWithShape="1">
          <a:gsLst>
            <a:gs pos="0">
              <a:schemeClr val="accent2">
                <a:tint val="70000"/>
                <a:satMod val="130000"/>
              </a:schemeClr>
            </a:gs>
            <a:gs pos="43000">
              <a:schemeClr val="accent2">
                <a:tint val="44000"/>
                <a:satMod val="165000"/>
              </a:schemeClr>
            </a:gs>
            <a:gs pos="93000">
              <a:schemeClr val="accent2">
                <a:tint val="15000"/>
                <a:satMod val="165000"/>
              </a:schemeClr>
            </a:gs>
            <a:gs pos="100000">
              <a:schemeClr val="accent2">
                <a:tint val="5000"/>
                <a:satMod val="250000"/>
              </a:schemeClr>
            </a:gs>
          </a:gsLst>
          <a:path path="circle">
            <a:fillToRect l="50000" t="130000" r="50000" b="-30000"/>
          </a:path>
        </a:gradFill>
        <a:ln w="9525" cap="flat" cmpd="sng" algn="ctr">
          <a:solidFill>
            <a:schemeClr val="accent2">
              <a:shade val="50000"/>
              <a:satMod val="103000"/>
            </a:schemeClr>
          </a:solidFill>
          <a:prstDash val="solid"/>
        </a:ln>
        <a:effectLst>
          <a:outerShdw blurRad="57150" dist="38100" dir="5400000" algn="ctr" rotWithShape="0">
            <a:schemeClr val="accent2">
              <a:shade val="9000"/>
              <a:satMod val="105000"/>
              <a:alpha val="48000"/>
            </a:schemeClr>
          </a:outerShdw>
        </a:effectLst>
      </dsp:spPr>
      <dsp:style>
        <a:lnRef idx="1">
          <a:schemeClr val="accent2"/>
        </a:lnRef>
        <a:fillRef idx="2">
          <a:schemeClr val="accent2"/>
        </a:fillRef>
        <a:effectRef idx="1">
          <a:schemeClr val="accent2"/>
        </a:effectRef>
        <a:fontRef idx="minor">
          <a:schemeClr val="dk1"/>
        </a:fontRef>
      </dsp:style>
      <dsp:txBody>
        <a:bodyPr spcFirstLastPara="0" vert="horz" wrap="square" lIns="8890" tIns="8890" rIns="8890" bIns="8890" numCol="1" spcCol="1270" anchor="t" anchorCtr="0">
          <a:noAutofit/>
        </a:bodyPr>
        <a:lstStyle/>
        <a:p>
          <a:pPr marL="114300" lvl="1" indent="-114300" algn="l" defTabSz="622300">
            <a:lnSpc>
              <a:spcPct val="90000"/>
            </a:lnSpc>
            <a:spcBef>
              <a:spcPct val="0"/>
            </a:spcBef>
            <a:spcAft>
              <a:spcPct val="15000"/>
            </a:spcAft>
            <a:buChar char="••"/>
          </a:pPr>
          <a:r>
            <a:rPr lang="en-GB" sz="1400" kern="1200" dirty="0" smtClean="0">
              <a:solidFill>
                <a:srgbClr val="C00000"/>
              </a:solidFill>
              <a:latin typeface="Times New Roman" pitchFamily="18" charset="0"/>
              <a:cs typeface="Times New Roman" pitchFamily="18" charset="0"/>
            </a:rPr>
            <a:t>(Consortium for Educational Communication)</a:t>
          </a:r>
          <a:endParaRPr lang="en-IN" sz="1400" kern="1200" dirty="0">
            <a:solidFill>
              <a:srgbClr val="C00000"/>
            </a:solidFill>
            <a:latin typeface="Times New Roman" pitchFamily="18" charset="0"/>
            <a:cs typeface="Times New Roman" pitchFamily="18" charset="0"/>
          </a:endParaRPr>
        </a:p>
      </dsp:txBody>
      <dsp:txXfrm>
        <a:off x="2103120" y="1797099"/>
        <a:ext cx="3154680" cy="543687"/>
      </dsp:txXfrm>
    </dsp:sp>
    <dsp:sp modelId="{6AD8BD62-7273-4FA2-9CDA-60A3D6C3BD1B}">
      <dsp:nvSpPr>
        <dsp:cNvPr id="0" name=""/>
        <dsp:cNvSpPr/>
      </dsp:nvSpPr>
      <dsp:spPr>
        <a:xfrm>
          <a:off x="0" y="1797099"/>
          <a:ext cx="2103120" cy="543687"/>
        </a:xfrm>
        <a:prstGeom prst="roundRect">
          <a:avLst/>
        </a:prstGeom>
        <a:gradFill rotWithShape="1">
          <a:gsLst>
            <a:gs pos="0">
              <a:schemeClr val="accent1">
                <a:tint val="98000"/>
                <a:shade val="25000"/>
                <a:satMod val="250000"/>
              </a:schemeClr>
            </a:gs>
            <a:gs pos="68000">
              <a:schemeClr val="accent1">
                <a:tint val="86000"/>
                <a:satMod val="115000"/>
              </a:schemeClr>
            </a:gs>
            <a:gs pos="100000">
              <a:schemeClr val="accent1">
                <a:tint val="50000"/>
                <a:satMod val="150000"/>
              </a:schemeClr>
            </a:gs>
          </a:gsLst>
          <a:path path="circle">
            <a:fillToRect l="50000" t="130000" r="50000" b="-30000"/>
          </a:path>
        </a:gradFill>
        <a:ln w="9525" cap="flat" cmpd="sng" algn="ctr">
          <a:solidFill>
            <a:schemeClr val="accent1">
              <a:shade val="50000"/>
              <a:satMod val="103000"/>
            </a:schemeClr>
          </a:solidFill>
          <a:prstDash val="solid"/>
        </a:ln>
        <a:effectLst>
          <a:outerShdw blurRad="57150" dist="38100" dir="5400000" algn="ctr" rotWithShape="0">
            <a:schemeClr val="accent1">
              <a:shade val="9000"/>
              <a:satMod val="105000"/>
              <a:alpha val="48000"/>
            </a:schemeClr>
          </a:outerShdw>
        </a:effectLst>
      </dsp:spPr>
      <dsp:style>
        <a:lnRef idx="1">
          <a:schemeClr val="accent1"/>
        </a:lnRef>
        <a:fillRef idx="3">
          <a:schemeClr val="accent1"/>
        </a:fillRef>
        <a:effectRef idx="2">
          <a:schemeClr val="accent1"/>
        </a:effectRef>
        <a:fontRef idx="minor">
          <a:schemeClr val="lt1"/>
        </a:fontRef>
      </dsp:style>
      <dsp:txBody>
        <a:bodyPr spcFirstLastPara="0" vert="horz" wrap="square" lIns="53340" tIns="26670" rIns="53340" bIns="26670" numCol="1" spcCol="1270" anchor="ctr" anchorCtr="0">
          <a:noAutofit/>
        </a:bodyPr>
        <a:lstStyle/>
        <a:p>
          <a:pPr lvl="0" algn="ctr" defTabSz="622300">
            <a:lnSpc>
              <a:spcPct val="90000"/>
            </a:lnSpc>
            <a:spcBef>
              <a:spcPct val="0"/>
            </a:spcBef>
            <a:spcAft>
              <a:spcPct val="35000"/>
            </a:spcAft>
          </a:pPr>
          <a:r>
            <a:rPr lang="en-IN" sz="1400" kern="1200" dirty="0" smtClean="0">
              <a:latin typeface="Times New Roman" pitchFamily="18" charset="0"/>
              <a:cs typeface="Times New Roman" pitchFamily="18" charset="0"/>
            </a:rPr>
            <a:t>CEC</a:t>
          </a:r>
          <a:endParaRPr lang="en-IN" sz="1400" kern="1200" dirty="0">
            <a:latin typeface="Times New Roman" pitchFamily="18" charset="0"/>
            <a:cs typeface="Times New Roman" pitchFamily="18" charset="0"/>
          </a:endParaRPr>
        </a:p>
      </dsp:txBody>
      <dsp:txXfrm>
        <a:off x="0" y="1797099"/>
        <a:ext cx="2103120" cy="543687"/>
      </dsp:txXfrm>
    </dsp:sp>
    <dsp:sp modelId="{A88F7DC0-5578-4E59-9795-3E1CE224D9A0}">
      <dsp:nvSpPr>
        <dsp:cNvPr id="0" name=""/>
        <dsp:cNvSpPr/>
      </dsp:nvSpPr>
      <dsp:spPr>
        <a:xfrm>
          <a:off x="2103120" y="2395156"/>
          <a:ext cx="3154680" cy="543687"/>
        </a:xfrm>
        <a:prstGeom prst="rightArrow">
          <a:avLst>
            <a:gd name="adj1" fmla="val 75000"/>
            <a:gd name="adj2" fmla="val 50000"/>
          </a:avLst>
        </a:prstGeom>
        <a:gradFill rotWithShape="1">
          <a:gsLst>
            <a:gs pos="0">
              <a:schemeClr val="accent2">
                <a:tint val="70000"/>
                <a:satMod val="130000"/>
              </a:schemeClr>
            </a:gs>
            <a:gs pos="43000">
              <a:schemeClr val="accent2">
                <a:tint val="44000"/>
                <a:satMod val="165000"/>
              </a:schemeClr>
            </a:gs>
            <a:gs pos="93000">
              <a:schemeClr val="accent2">
                <a:tint val="15000"/>
                <a:satMod val="165000"/>
              </a:schemeClr>
            </a:gs>
            <a:gs pos="100000">
              <a:schemeClr val="accent2">
                <a:tint val="5000"/>
                <a:satMod val="250000"/>
              </a:schemeClr>
            </a:gs>
          </a:gsLst>
          <a:path path="circle">
            <a:fillToRect l="50000" t="130000" r="50000" b="-30000"/>
          </a:path>
        </a:gradFill>
        <a:ln w="9525" cap="flat" cmpd="sng" algn="ctr">
          <a:solidFill>
            <a:schemeClr val="accent2">
              <a:shade val="50000"/>
              <a:satMod val="103000"/>
            </a:schemeClr>
          </a:solidFill>
          <a:prstDash val="solid"/>
        </a:ln>
        <a:effectLst>
          <a:outerShdw blurRad="57150" dist="38100" dir="5400000" algn="ctr" rotWithShape="0">
            <a:schemeClr val="accent2">
              <a:shade val="9000"/>
              <a:satMod val="105000"/>
              <a:alpha val="48000"/>
            </a:schemeClr>
          </a:outerShdw>
        </a:effectLst>
      </dsp:spPr>
      <dsp:style>
        <a:lnRef idx="1">
          <a:schemeClr val="accent2"/>
        </a:lnRef>
        <a:fillRef idx="2">
          <a:schemeClr val="accent2"/>
        </a:fillRef>
        <a:effectRef idx="1">
          <a:schemeClr val="accent2"/>
        </a:effectRef>
        <a:fontRef idx="minor">
          <a:schemeClr val="dk1"/>
        </a:fontRef>
      </dsp:style>
      <dsp:txBody>
        <a:bodyPr spcFirstLastPara="0" vert="horz" wrap="square" lIns="8890" tIns="8890" rIns="8890" bIns="8890" numCol="1" spcCol="1270" anchor="t" anchorCtr="0">
          <a:noAutofit/>
        </a:bodyPr>
        <a:lstStyle/>
        <a:p>
          <a:pPr marL="114300" lvl="1" indent="-114300" algn="l" defTabSz="622300">
            <a:lnSpc>
              <a:spcPct val="90000"/>
            </a:lnSpc>
            <a:spcBef>
              <a:spcPct val="0"/>
            </a:spcBef>
            <a:spcAft>
              <a:spcPct val="15000"/>
            </a:spcAft>
            <a:buChar char="••"/>
          </a:pPr>
          <a:r>
            <a:rPr lang="en-GB" sz="1400" kern="1200" dirty="0" smtClean="0">
              <a:solidFill>
                <a:srgbClr val="C00000"/>
              </a:solidFill>
              <a:latin typeface="Times New Roman" pitchFamily="18" charset="0"/>
              <a:cs typeface="Times New Roman" pitchFamily="18" charset="0"/>
            </a:rPr>
            <a:t>(National Council of Educational Research and Training) </a:t>
          </a:r>
          <a:endParaRPr lang="en-IN" sz="1400" kern="1200" dirty="0">
            <a:solidFill>
              <a:srgbClr val="C00000"/>
            </a:solidFill>
            <a:latin typeface="Times New Roman" pitchFamily="18" charset="0"/>
            <a:cs typeface="Times New Roman" pitchFamily="18" charset="0"/>
          </a:endParaRPr>
        </a:p>
      </dsp:txBody>
      <dsp:txXfrm>
        <a:off x="2103120" y="2395156"/>
        <a:ext cx="3154680" cy="543687"/>
      </dsp:txXfrm>
    </dsp:sp>
    <dsp:sp modelId="{B9E11975-A1B7-474D-B2B3-2D8EB8AD0D94}">
      <dsp:nvSpPr>
        <dsp:cNvPr id="0" name=""/>
        <dsp:cNvSpPr/>
      </dsp:nvSpPr>
      <dsp:spPr>
        <a:xfrm>
          <a:off x="0" y="2395156"/>
          <a:ext cx="2103120" cy="543687"/>
        </a:xfrm>
        <a:prstGeom prst="roundRect">
          <a:avLst/>
        </a:prstGeom>
        <a:gradFill rotWithShape="1">
          <a:gsLst>
            <a:gs pos="0">
              <a:schemeClr val="accent1">
                <a:tint val="98000"/>
                <a:shade val="25000"/>
                <a:satMod val="250000"/>
              </a:schemeClr>
            </a:gs>
            <a:gs pos="68000">
              <a:schemeClr val="accent1">
                <a:tint val="86000"/>
                <a:satMod val="115000"/>
              </a:schemeClr>
            </a:gs>
            <a:gs pos="100000">
              <a:schemeClr val="accent1">
                <a:tint val="50000"/>
                <a:satMod val="150000"/>
              </a:schemeClr>
            </a:gs>
          </a:gsLst>
          <a:path path="circle">
            <a:fillToRect l="50000" t="130000" r="50000" b="-30000"/>
          </a:path>
        </a:gradFill>
        <a:ln w="9525" cap="flat" cmpd="sng" algn="ctr">
          <a:solidFill>
            <a:schemeClr val="accent1">
              <a:shade val="50000"/>
              <a:satMod val="103000"/>
            </a:schemeClr>
          </a:solidFill>
          <a:prstDash val="solid"/>
        </a:ln>
        <a:effectLst>
          <a:outerShdw blurRad="57150" dist="38100" dir="5400000" algn="ctr" rotWithShape="0">
            <a:schemeClr val="accent1">
              <a:shade val="9000"/>
              <a:satMod val="105000"/>
              <a:alpha val="48000"/>
            </a:schemeClr>
          </a:outerShdw>
        </a:effectLst>
      </dsp:spPr>
      <dsp:style>
        <a:lnRef idx="1">
          <a:schemeClr val="accent1"/>
        </a:lnRef>
        <a:fillRef idx="3">
          <a:schemeClr val="accent1"/>
        </a:fillRef>
        <a:effectRef idx="2">
          <a:schemeClr val="accent1"/>
        </a:effectRef>
        <a:fontRef idx="minor">
          <a:schemeClr val="lt1"/>
        </a:fontRef>
      </dsp:style>
      <dsp:txBody>
        <a:bodyPr spcFirstLastPara="0" vert="horz" wrap="square" lIns="53340" tIns="26670" rIns="53340" bIns="26670" numCol="1" spcCol="1270" anchor="ctr" anchorCtr="0">
          <a:noAutofit/>
        </a:bodyPr>
        <a:lstStyle/>
        <a:p>
          <a:pPr lvl="0" algn="ctr" defTabSz="622300">
            <a:lnSpc>
              <a:spcPct val="90000"/>
            </a:lnSpc>
            <a:spcBef>
              <a:spcPct val="0"/>
            </a:spcBef>
            <a:spcAft>
              <a:spcPct val="35000"/>
            </a:spcAft>
          </a:pPr>
          <a:r>
            <a:rPr lang="en-IN" sz="1400" kern="1200" dirty="0" smtClean="0">
              <a:latin typeface="Times New Roman" pitchFamily="18" charset="0"/>
              <a:cs typeface="Times New Roman" pitchFamily="18" charset="0"/>
            </a:rPr>
            <a:t>NCERT</a:t>
          </a:r>
          <a:endParaRPr lang="en-IN" sz="1400" kern="1200" dirty="0">
            <a:latin typeface="Times New Roman" pitchFamily="18" charset="0"/>
            <a:cs typeface="Times New Roman" pitchFamily="18" charset="0"/>
          </a:endParaRPr>
        </a:p>
      </dsp:txBody>
      <dsp:txXfrm>
        <a:off x="0" y="2395156"/>
        <a:ext cx="2103120" cy="543687"/>
      </dsp:txXfrm>
    </dsp:sp>
    <dsp:sp modelId="{88B45B7A-0B7F-4050-B946-80C9CAE56587}">
      <dsp:nvSpPr>
        <dsp:cNvPr id="0" name=""/>
        <dsp:cNvSpPr/>
      </dsp:nvSpPr>
      <dsp:spPr>
        <a:xfrm>
          <a:off x="2103120" y="2993212"/>
          <a:ext cx="3154680" cy="543687"/>
        </a:xfrm>
        <a:prstGeom prst="rightArrow">
          <a:avLst>
            <a:gd name="adj1" fmla="val 75000"/>
            <a:gd name="adj2" fmla="val 50000"/>
          </a:avLst>
        </a:prstGeom>
        <a:gradFill rotWithShape="1">
          <a:gsLst>
            <a:gs pos="0">
              <a:schemeClr val="accent2">
                <a:tint val="70000"/>
                <a:satMod val="130000"/>
              </a:schemeClr>
            </a:gs>
            <a:gs pos="43000">
              <a:schemeClr val="accent2">
                <a:tint val="44000"/>
                <a:satMod val="165000"/>
              </a:schemeClr>
            </a:gs>
            <a:gs pos="93000">
              <a:schemeClr val="accent2">
                <a:tint val="15000"/>
                <a:satMod val="165000"/>
              </a:schemeClr>
            </a:gs>
            <a:gs pos="100000">
              <a:schemeClr val="accent2">
                <a:tint val="5000"/>
                <a:satMod val="250000"/>
              </a:schemeClr>
            </a:gs>
          </a:gsLst>
          <a:path path="circle">
            <a:fillToRect l="50000" t="130000" r="50000" b="-30000"/>
          </a:path>
        </a:gradFill>
        <a:ln w="9525" cap="flat" cmpd="sng" algn="ctr">
          <a:solidFill>
            <a:schemeClr val="accent2">
              <a:shade val="50000"/>
              <a:satMod val="103000"/>
            </a:schemeClr>
          </a:solidFill>
          <a:prstDash val="solid"/>
        </a:ln>
        <a:effectLst>
          <a:outerShdw blurRad="57150" dist="38100" dir="5400000" algn="ctr" rotWithShape="0">
            <a:schemeClr val="accent2">
              <a:shade val="9000"/>
              <a:satMod val="105000"/>
              <a:alpha val="48000"/>
            </a:schemeClr>
          </a:outerShdw>
        </a:effectLst>
      </dsp:spPr>
      <dsp:style>
        <a:lnRef idx="1">
          <a:schemeClr val="accent2"/>
        </a:lnRef>
        <a:fillRef idx="2">
          <a:schemeClr val="accent2"/>
        </a:fillRef>
        <a:effectRef idx="1">
          <a:schemeClr val="accent2"/>
        </a:effectRef>
        <a:fontRef idx="minor">
          <a:schemeClr val="dk1"/>
        </a:fontRef>
      </dsp:style>
      <dsp:txBody>
        <a:bodyPr spcFirstLastPara="0" vert="horz" wrap="square" lIns="8890" tIns="8890" rIns="8890" bIns="8890" numCol="1" spcCol="1270" anchor="t" anchorCtr="0">
          <a:noAutofit/>
        </a:bodyPr>
        <a:lstStyle/>
        <a:p>
          <a:pPr marL="114300" lvl="1" indent="-114300" algn="l" defTabSz="622300">
            <a:lnSpc>
              <a:spcPct val="90000"/>
            </a:lnSpc>
            <a:spcBef>
              <a:spcPct val="0"/>
            </a:spcBef>
            <a:spcAft>
              <a:spcPct val="15000"/>
            </a:spcAft>
            <a:buChar char="••"/>
          </a:pPr>
          <a:r>
            <a:rPr lang="en-GB" sz="1400" kern="1200" dirty="0" smtClean="0">
              <a:solidFill>
                <a:srgbClr val="C00000"/>
              </a:solidFill>
              <a:latin typeface="Times New Roman" pitchFamily="18" charset="0"/>
              <a:cs typeface="Times New Roman" pitchFamily="18" charset="0"/>
            </a:rPr>
            <a:t>(National Institute of Open Schooling) </a:t>
          </a:r>
          <a:endParaRPr lang="en-IN" sz="1400" kern="1200" dirty="0">
            <a:solidFill>
              <a:srgbClr val="C00000"/>
            </a:solidFill>
            <a:latin typeface="Times New Roman" pitchFamily="18" charset="0"/>
            <a:cs typeface="Times New Roman" pitchFamily="18" charset="0"/>
          </a:endParaRPr>
        </a:p>
      </dsp:txBody>
      <dsp:txXfrm>
        <a:off x="2103120" y="2993212"/>
        <a:ext cx="3154680" cy="543687"/>
      </dsp:txXfrm>
    </dsp:sp>
    <dsp:sp modelId="{4A922309-905E-407C-9C9B-869B7E034875}">
      <dsp:nvSpPr>
        <dsp:cNvPr id="0" name=""/>
        <dsp:cNvSpPr/>
      </dsp:nvSpPr>
      <dsp:spPr>
        <a:xfrm>
          <a:off x="0" y="2993212"/>
          <a:ext cx="2103120" cy="543687"/>
        </a:xfrm>
        <a:prstGeom prst="roundRect">
          <a:avLst/>
        </a:prstGeom>
        <a:gradFill rotWithShape="1">
          <a:gsLst>
            <a:gs pos="0">
              <a:schemeClr val="accent1">
                <a:tint val="98000"/>
                <a:shade val="25000"/>
                <a:satMod val="250000"/>
              </a:schemeClr>
            </a:gs>
            <a:gs pos="68000">
              <a:schemeClr val="accent1">
                <a:tint val="86000"/>
                <a:satMod val="115000"/>
              </a:schemeClr>
            </a:gs>
            <a:gs pos="100000">
              <a:schemeClr val="accent1">
                <a:tint val="50000"/>
                <a:satMod val="150000"/>
              </a:schemeClr>
            </a:gs>
          </a:gsLst>
          <a:path path="circle">
            <a:fillToRect l="50000" t="130000" r="50000" b="-30000"/>
          </a:path>
        </a:gradFill>
        <a:ln w="9525" cap="flat" cmpd="sng" algn="ctr">
          <a:solidFill>
            <a:schemeClr val="accent1">
              <a:shade val="50000"/>
              <a:satMod val="103000"/>
            </a:schemeClr>
          </a:solidFill>
          <a:prstDash val="solid"/>
        </a:ln>
        <a:effectLst>
          <a:outerShdw blurRad="57150" dist="38100" dir="5400000" algn="ctr" rotWithShape="0">
            <a:schemeClr val="accent1">
              <a:shade val="9000"/>
              <a:satMod val="105000"/>
              <a:alpha val="48000"/>
            </a:schemeClr>
          </a:outerShdw>
        </a:effectLst>
      </dsp:spPr>
      <dsp:style>
        <a:lnRef idx="1">
          <a:schemeClr val="accent1"/>
        </a:lnRef>
        <a:fillRef idx="3">
          <a:schemeClr val="accent1"/>
        </a:fillRef>
        <a:effectRef idx="2">
          <a:schemeClr val="accent1"/>
        </a:effectRef>
        <a:fontRef idx="minor">
          <a:schemeClr val="lt1"/>
        </a:fontRef>
      </dsp:style>
      <dsp:txBody>
        <a:bodyPr spcFirstLastPara="0" vert="horz" wrap="square" lIns="53340" tIns="26670" rIns="53340" bIns="26670" numCol="1" spcCol="1270" anchor="ctr" anchorCtr="0">
          <a:noAutofit/>
        </a:bodyPr>
        <a:lstStyle/>
        <a:p>
          <a:pPr lvl="0" algn="ctr" defTabSz="622300">
            <a:lnSpc>
              <a:spcPct val="90000"/>
            </a:lnSpc>
            <a:spcBef>
              <a:spcPct val="0"/>
            </a:spcBef>
            <a:spcAft>
              <a:spcPct val="35000"/>
            </a:spcAft>
          </a:pPr>
          <a:r>
            <a:rPr lang="en-IN" sz="1400" kern="1200" dirty="0" smtClean="0">
              <a:latin typeface="Times New Roman" pitchFamily="18" charset="0"/>
              <a:cs typeface="Times New Roman" pitchFamily="18" charset="0"/>
            </a:rPr>
            <a:t>NIOS</a:t>
          </a:r>
          <a:endParaRPr lang="en-IN" sz="1400" kern="1200" dirty="0">
            <a:latin typeface="Times New Roman" pitchFamily="18" charset="0"/>
            <a:cs typeface="Times New Roman" pitchFamily="18" charset="0"/>
          </a:endParaRPr>
        </a:p>
      </dsp:txBody>
      <dsp:txXfrm>
        <a:off x="0" y="2993212"/>
        <a:ext cx="2103120" cy="543687"/>
      </dsp:txXfrm>
    </dsp:sp>
    <dsp:sp modelId="{B71CBC16-C2BB-4866-9472-B6A896D07797}">
      <dsp:nvSpPr>
        <dsp:cNvPr id="0" name=""/>
        <dsp:cNvSpPr/>
      </dsp:nvSpPr>
      <dsp:spPr>
        <a:xfrm>
          <a:off x="2103120" y="3591269"/>
          <a:ext cx="3154680" cy="543687"/>
        </a:xfrm>
        <a:prstGeom prst="rightArrow">
          <a:avLst>
            <a:gd name="adj1" fmla="val 75000"/>
            <a:gd name="adj2" fmla="val 50000"/>
          </a:avLst>
        </a:prstGeom>
        <a:gradFill rotWithShape="1">
          <a:gsLst>
            <a:gs pos="0">
              <a:schemeClr val="accent2">
                <a:tint val="70000"/>
                <a:satMod val="130000"/>
              </a:schemeClr>
            </a:gs>
            <a:gs pos="43000">
              <a:schemeClr val="accent2">
                <a:tint val="44000"/>
                <a:satMod val="165000"/>
              </a:schemeClr>
            </a:gs>
            <a:gs pos="93000">
              <a:schemeClr val="accent2">
                <a:tint val="15000"/>
                <a:satMod val="165000"/>
              </a:schemeClr>
            </a:gs>
            <a:gs pos="100000">
              <a:schemeClr val="accent2">
                <a:tint val="5000"/>
                <a:satMod val="250000"/>
              </a:schemeClr>
            </a:gs>
          </a:gsLst>
          <a:path path="circle">
            <a:fillToRect l="50000" t="130000" r="50000" b="-30000"/>
          </a:path>
        </a:gradFill>
        <a:ln w="9525" cap="flat" cmpd="sng" algn="ctr">
          <a:solidFill>
            <a:schemeClr val="accent2">
              <a:shade val="50000"/>
              <a:satMod val="103000"/>
            </a:schemeClr>
          </a:solidFill>
          <a:prstDash val="solid"/>
        </a:ln>
        <a:effectLst>
          <a:outerShdw blurRad="57150" dist="38100" dir="5400000" algn="ctr" rotWithShape="0">
            <a:schemeClr val="accent2">
              <a:shade val="9000"/>
              <a:satMod val="105000"/>
              <a:alpha val="48000"/>
            </a:schemeClr>
          </a:outerShdw>
        </a:effectLst>
      </dsp:spPr>
      <dsp:style>
        <a:lnRef idx="1">
          <a:schemeClr val="accent2"/>
        </a:lnRef>
        <a:fillRef idx="2">
          <a:schemeClr val="accent2"/>
        </a:fillRef>
        <a:effectRef idx="1">
          <a:schemeClr val="accent2"/>
        </a:effectRef>
        <a:fontRef idx="minor">
          <a:schemeClr val="dk1"/>
        </a:fontRef>
      </dsp:style>
      <dsp:txBody>
        <a:bodyPr spcFirstLastPara="0" vert="horz" wrap="square" lIns="8890" tIns="8890" rIns="8890" bIns="8890" numCol="1" spcCol="1270" anchor="t" anchorCtr="0">
          <a:noAutofit/>
        </a:bodyPr>
        <a:lstStyle/>
        <a:p>
          <a:pPr marL="114300" lvl="1" indent="-114300" algn="l" defTabSz="622300">
            <a:lnSpc>
              <a:spcPct val="90000"/>
            </a:lnSpc>
            <a:spcBef>
              <a:spcPct val="0"/>
            </a:spcBef>
            <a:spcAft>
              <a:spcPct val="15000"/>
            </a:spcAft>
            <a:buChar char="••"/>
          </a:pPr>
          <a:r>
            <a:rPr lang="en-GB" sz="1400" kern="1200" dirty="0" smtClean="0">
              <a:solidFill>
                <a:srgbClr val="C00000"/>
              </a:solidFill>
              <a:latin typeface="Times New Roman" pitchFamily="18" charset="0"/>
              <a:cs typeface="Times New Roman" pitchFamily="18" charset="0"/>
            </a:rPr>
            <a:t>(</a:t>
          </a:r>
          <a:r>
            <a:rPr lang="en-GB" sz="1400" kern="1200" dirty="0" err="1" smtClean="0">
              <a:solidFill>
                <a:srgbClr val="C00000"/>
              </a:solidFill>
              <a:latin typeface="Times New Roman" pitchFamily="18" charset="0"/>
              <a:cs typeface="Times New Roman" pitchFamily="18" charset="0"/>
            </a:rPr>
            <a:t>Indira</a:t>
          </a:r>
          <a:r>
            <a:rPr lang="en-GB" sz="1400" kern="1200" dirty="0" smtClean="0">
              <a:solidFill>
                <a:srgbClr val="C00000"/>
              </a:solidFill>
              <a:latin typeface="Times New Roman" pitchFamily="18" charset="0"/>
              <a:cs typeface="Times New Roman" pitchFamily="18" charset="0"/>
            </a:rPr>
            <a:t> Gandhi National Open University)</a:t>
          </a:r>
          <a:endParaRPr lang="en-IN" sz="1400" kern="1200" dirty="0">
            <a:solidFill>
              <a:srgbClr val="C00000"/>
            </a:solidFill>
            <a:latin typeface="Times New Roman" pitchFamily="18" charset="0"/>
            <a:cs typeface="Times New Roman" pitchFamily="18" charset="0"/>
          </a:endParaRPr>
        </a:p>
      </dsp:txBody>
      <dsp:txXfrm>
        <a:off x="2103120" y="3591269"/>
        <a:ext cx="3154680" cy="543687"/>
      </dsp:txXfrm>
    </dsp:sp>
    <dsp:sp modelId="{50F157CE-9CE2-45C5-AE5A-D508BC50556B}">
      <dsp:nvSpPr>
        <dsp:cNvPr id="0" name=""/>
        <dsp:cNvSpPr/>
      </dsp:nvSpPr>
      <dsp:spPr>
        <a:xfrm>
          <a:off x="0" y="3591269"/>
          <a:ext cx="2103120" cy="543687"/>
        </a:xfrm>
        <a:prstGeom prst="roundRect">
          <a:avLst/>
        </a:prstGeom>
        <a:gradFill rotWithShape="1">
          <a:gsLst>
            <a:gs pos="0">
              <a:schemeClr val="accent1">
                <a:tint val="98000"/>
                <a:shade val="25000"/>
                <a:satMod val="250000"/>
              </a:schemeClr>
            </a:gs>
            <a:gs pos="68000">
              <a:schemeClr val="accent1">
                <a:tint val="86000"/>
                <a:satMod val="115000"/>
              </a:schemeClr>
            </a:gs>
            <a:gs pos="100000">
              <a:schemeClr val="accent1">
                <a:tint val="50000"/>
                <a:satMod val="150000"/>
              </a:schemeClr>
            </a:gs>
          </a:gsLst>
          <a:path path="circle">
            <a:fillToRect l="50000" t="130000" r="50000" b="-30000"/>
          </a:path>
        </a:gradFill>
        <a:ln w="9525" cap="flat" cmpd="sng" algn="ctr">
          <a:solidFill>
            <a:schemeClr val="accent1">
              <a:shade val="50000"/>
              <a:satMod val="103000"/>
            </a:schemeClr>
          </a:solidFill>
          <a:prstDash val="solid"/>
        </a:ln>
        <a:effectLst>
          <a:outerShdw blurRad="57150" dist="38100" dir="5400000" algn="ctr" rotWithShape="0">
            <a:schemeClr val="accent1">
              <a:shade val="9000"/>
              <a:satMod val="105000"/>
              <a:alpha val="48000"/>
            </a:schemeClr>
          </a:outerShdw>
        </a:effectLst>
      </dsp:spPr>
      <dsp:style>
        <a:lnRef idx="1">
          <a:schemeClr val="accent1"/>
        </a:lnRef>
        <a:fillRef idx="3">
          <a:schemeClr val="accent1"/>
        </a:fillRef>
        <a:effectRef idx="2">
          <a:schemeClr val="accent1"/>
        </a:effectRef>
        <a:fontRef idx="minor">
          <a:schemeClr val="lt1"/>
        </a:fontRef>
      </dsp:style>
      <dsp:txBody>
        <a:bodyPr spcFirstLastPara="0" vert="horz" wrap="square" lIns="53340" tIns="26670" rIns="53340" bIns="26670" numCol="1" spcCol="1270" anchor="ctr" anchorCtr="0">
          <a:noAutofit/>
        </a:bodyPr>
        <a:lstStyle/>
        <a:p>
          <a:pPr lvl="0" algn="ctr" defTabSz="622300">
            <a:lnSpc>
              <a:spcPct val="90000"/>
            </a:lnSpc>
            <a:spcBef>
              <a:spcPct val="0"/>
            </a:spcBef>
            <a:spcAft>
              <a:spcPct val="35000"/>
            </a:spcAft>
          </a:pPr>
          <a:r>
            <a:rPr lang="en-IN" sz="1400" kern="1200" dirty="0" smtClean="0">
              <a:latin typeface="Times New Roman" pitchFamily="18" charset="0"/>
              <a:cs typeface="Times New Roman" pitchFamily="18" charset="0"/>
            </a:rPr>
            <a:t>IGNOU</a:t>
          </a:r>
          <a:endParaRPr lang="en-IN" sz="1400" kern="1200" dirty="0">
            <a:latin typeface="Times New Roman" pitchFamily="18" charset="0"/>
            <a:cs typeface="Times New Roman" pitchFamily="18" charset="0"/>
          </a:endParaRPr>
        </a:p>
      </dsp:txBody>
      <dsp:txXfrm>
        <a:off x="0" y="3591269"/>
        <a:ext cx="2103120" cy="543687"/>
      </dsp:txXfrm>
    </dsp:sp>
    <dsp:sp modelId="{A1C89814-7FE2-40A2-85F6-3726DFDE21C5}">
      <dsp:nvSpPr>
        <dsp:cNvPr id="0" name=""/>
        <dsp:cNvSpPr/>
      </dsp:nvSpPr>
      <dsp:spPr>
        <a:xfrm>
          <a:off x="2103120" y="4189325"/>
          <a:ext cx="3154680" cy="543687"/>
        </a:xfrm>
        <a:prstGeom prst="rightArrow">
          <a:avLst>
            <a:gd name="adj1" fmla="val 75000"/>
            <a:gd name="adj2" fmla="val 50000"/>
          </a:avLst>
        </a:prstGeom>
        <a:gradFill rotWithShape="1">
          <a:gsLst>
            <a:gs pos="0">
              <a:schemeClr val="accent2">
                <a:tint val="70000"/>
                <a:satMod val="130000"/>
              </a:schemeClr>
            </a:gs>
            <a:gs pos="43000">
              <a:schemeClr val="accent2">
                <a:tint val="44000"/>
                <a:satMod val="165000"/>
              </a:schemeClr>
            </a:gs>
            <a:gs pos="93000">
              <a:schemeClr val="accent2">
                <a:tint val="15000"/>
                <a:satMod val="165000"/>
              </a:schemeClr>
            </a:gs>
            <a:gs pos="100000">
              <a:schemeClr val="accent2">
                <a:tint val="5000"/>
                <a:satMod val="250000"/>
              </a:schemeClr>
            </a:gs>
          </a:gsLst>
          <a:path path="circle">
            <a:fillToRect l="50000" t="130000" r="50000" b="-30000"/>
          </a:path>
        </a:gradFill>
        <a:ln w="9525" cap="flat" cmpd="sng" algn="ctr">
          <a:solidFill>
            <a:schemeClr val="accent2">
              <a:shade val="50000"/>
              <a:satMod val="103000"/>
            </a:schemeClr>
          </a:solidFill>
          <a:prstDash val="solid"/>
        </a:ln>
        <a:effectLst>
          <a:outerShdw blurRad="57150" dist="38100" dir="5400000" algn="ctr" rotWithShape="0">
            <a:schemeClr val="accent2">
              <a:shade val="9000"/>
              <a:satMod val="105000"/>
              <a:alpha val="48000"/>
            </a:schemeClr>
          </a:outerShdw>
        </a:effectLst>
      </dsp:spPr>
      <dsp:style>
        <a:lnRef idx="1">
          <a:schemeClr val="accent2"/>
        </a:lnRef>
        <a:fillRef idx="2">
          <a:schemeClr val="accent2"/>
        </a:fillRef>
        <a:effectRef idx="1">
          <a:schemeClr val="accent2"/>
        </a:effectRef>
        <a:fontRef idx="minor">
          <a:schemeClr val="dk1"/>
        </a:fontRef>
      </dsp:style>
      <dsp:txBody>
        <a:bodyPr spcFirstLastPara="0" vert="horz" wrap="square" lIns="8890" tIns="8890" rIns="8890" bIns="8890" numCol="1" spcCol="1270" anchor="t" anchorCtr="0">
          <a:noAutofit/>
        </a:bodyPr>
        <a:lstStyle/>
        <a:p>
          <a:pPr marL="114300" lvl="1" indent="-114300" algn="l" defTabSz="622300">
            <a:lnSpc>
              <a:spcPct val="90000"/>
            </a:lnSpc>
            <a:spcBef>
              <a:spcPct val="0"/>
            </a:spcBef>
            <a:spcAft>
              <a:spcPct val="15000"/>
            </a:spcAft>
            <a:buChar char="••"/>
          </a:pPr>
          <a:r>
            <a:rPr lang="en-GB" sz="1400" kern="1200" dirty="0" smtClean="0">
              <a:solidFill>
                <a:srgbClr val="C00000"/>
              </a:solidFill>
              <a:latin typeface="Times New Roman" pitchFamily="18" charset="0"/>
              <a:cs typeface="Times New Roman" pitchFamily="18" charset="0"/>
            </a:rPr>
            <a:t>(Indian Institute of Management, Bangalore)</a:t>
          </a:r>
          <a:endParaRPr lang="en-IN" sz="1400" kern="1200" dirty="0">
            <a:solidFill>
              <a:srgbClr val="C00000"/>
            </a:solidFill>
            <a:latin typeface="Times New Roman" pitchFamily="18" charset="0"/>
            <a:cs typeface="Times New Roman" pitchFamily="18" charset="0"/>
          </a:endParaRPr>
        </a:p>
      </dsp:txBody>
      <dsp:txXfrm>
        <a:off x="2103120" y="4189325"/>
        <a:ext cx="3154680" cy="543687"/>
      </dsp:txXfrm>
    </dsp:sp>
    <dsp:sp modelId="{24D57231-9190-4C65-82CB-5EBB21E01B33}">
      <dsp:nvSpPr>
        <dsp:cNvPr id="0" name=""/>
        <dsp:cNvSpPr/>
      </dsp:nvSpPr>
      <dsp:spPr>
        <a:xfrm>
          <a:off x="0" y="4189325"/>
          <a:ext cx="2103120" cy="543687"/>
        </a:xfrm>
        <a:prstGeom prst="roundRect">
          <a:avLst/>
        </a:prstGeom>
        <a:gradFill rotWithShape="1">
          <a:gsLst>
            <a:gs pos="0">
              <a:schemeClr val="accent1">
                <a:tint val="98000"/>
                <a:shade val="25000"/>
                <a:satMod val="250000"/>
              </a:schemeClr>
            </a:gs>
            <a:gs pos="68000">
              <a:schemeClr val="accent1">
                <a:tint val="86000"/>
                <a:satMod val="115000"/>
              </a:schemeClr>
            </a:gs>
            <a:gs pos="100000">
              <a:schemeClr val="accent1">
                <a:tint val="50000"/>
                <a:satMod val="150000"/>
              </a:schemeClr>
            </a:gs>
          </a:gsLst>
          <a:path path="circle">
            <a:fillToRect l="50000" t="130000" r="50000" b="-30000"/>
          </a:path>
        </a:gradFill>
        <a:ln w="9525" cap="flat" cmpd="sng" algn="ctr">
          <a:solidFill>
            <a:schemeClr val="accent1">
              <a:shade val="50000"/>
              <a:satMod val="103000"/>
            </a:schemeClr>
          </a:solidFill>
          <a:prstDash val="solid"/>
        </a:ln>
        <a:effectLst>
          <a:outerShdw blurRad="57150" dist="38100" dir="5400000" algn="ctr" rotWithShape="0">
            <a:schemeClr val="accent1">
              <a:shade val="9000"/>
              <a:satMod val="105000"/>
              <a:alpha val="48000"/>
            </a:schemeClr>
          </a:outerShdw>
        </a:effectLst>
      </dsp:spPr>
      <dsp:style>
        <a:lnRef idx="1">
          <a:schemeClr val="accent1"/>
        </a:lnRef>
        <a:fillRef idx="3">
          <a:schemeClr val="accent1"/>
        </a:fillRef>
        <a:effectRef idx="2">
          <a:schemeClr val="accent1"/>
        </a:effectRef>
        <a:fontRef idx="minor">
          <a:schemeClr val="lt1"/>
        </a:fontRef>
      </dsp:style>
      <dsp:txBody>
        <a:bodyPr spcFirstLastPara="0" vert="horz" wrap="square" lIns="53340" tIns="26670" rIns="53340" bIns="26670" numCol="1" spcCol="1270" anchor="ctr" anchorCtr="0">
          <a:noAutofit/>
        </a:bodyPr>
        <a:lstStyle/>
        <a:p>
          <a:pPr lvl="0" algn="ctr" defTabSz="622300">
            <a:lnSpc>
              <a:spcPct val="90000"/>
            </a:lnSpc>
            <a:spcBef>
              <a:spcPct val="0"/>
            </a:spcBef>
            <a:spcAft>
              <a:spcPct val="35000"/>
            </a:spcAft>
          </a:pPr>
          <a:r>
            <a:rPr lang="en-IN" sz="1400" kern="1200" dirty="0" smtClean="0">
              <a:latin typeface="Times New Roman" pitchFamily="18" charset="0"/>
              <a:cs typeface="Times New Roman" pitchFamily="18" charset="0"/>
            </a:rPr>
            <a:t>IIMB</a:t>
          </a:r>
          <a:endParaRPr lang="en-IN" sz="1400" kern="1200" dirty="0">
            <a:latin typeface="Times New Roman" pitchFamily="18" charset="0"/>
            <a:cs typeface="Times New Roman" pitchFamily="18" charset="0"/>
          </a:endParaRPr>
        </a:p>
      </dsp:txBody>
      <dsp:txXfrm>
        <a:off x="0" y="4189325"/>
        <a:ext cx="2103120" cy="543687"/>
      </dsp:txXfrm>
    </dsp:sp>
    <dsp:sp modelId="{4986E9B1-B99D-49D1-97D0-EF15C2F4BD2B}">
      <dsp:nvSpPr>
        <dsp:cNvPr id="0" name=""/>
        <dsp:cNvSpPr/>
      </dsp:nvSpPr>
      <dsp:spPr>
        <a:xfrm>
          <a:off x="2103120" y="4787382"/>
          <a:ext cx="3154680" cy="543687"/>
        </a:xfrm>
        <a:prstGeom prst="rightArrow">
          <a:avLst>
            <a:gd name="adj1" fmla="val 75000"/>
            <a:gd name="adj2" fmla="val 50000"/>
          </a:avLst>
        </a:prstGeom>
        <a:gradFill rotWithShape="1">
          <a:gsLst>
            <a:gs pos="0">
              <a:schemeClr val="accent2">
                <a:tint val="70000"/>
                <a:satMod val="130000"/>
              </a:schemeClr>
            </a:gs>
            <a:gs pos="43000">
              <a:schemeClr val="accent2">
                <a:tint val="44000"/>
                <a:satMod val="165000"/>
              </a:schemeClr>
            </a:gs>
            <a:gs pos="93000">
              <a:schemeClr val="accent2">
                <a:tint val="15000"/>
                <a:satMod val="165000"/>
              </a:schemeClr>
            </a:gs>
            <a:gs pos="100000">
              <a:schemeClr val="accent2">
                <a:tint val="5000"/>
                <a:satMod val="250000"/>
              </a:schemeClr>
            </a:gs>
          </a:gsLst>
          <a:path path="circle">
            <a:fillToRect l="50000" t="130000" r="50000" b="-30000"/>
          </a:path>
        </a:gradFill>
        <a:ln w="9525" cap="flat" cmpd="sng" algn="ctr">
          <a:solidFill>
            <a:schemeClr val="accent2">
              <a:shade val="50000"/>
              <a:satMod val="103000"/>
            </a:schemeClr>
          </a:solidFill>
          <a:prstDash val="solid"/>
        </a:ln>
        <a:effectLst>
          <a:outerShdw blurRad="57150" dist="38100" dir="5400000" algn="ctr" rotWithShape="0">
            <a:schemeClr val="accent2">
              <a:shade val="9000"/>
              <a:satMod val="105000"/>
              <a:alpha val="48000"/>
            </a:schemeClr>
          </a:outerShdw>
        </a:effectLst>
      </dsp:spPr>
      <dsp:style>
        <a:lnRef idx="1">
          <a:schemeClr val="accent2"/>
        </a:lnRef>
        <a:fillRef idx="2">
          <a:schemeClr val="accent2"/>
        </a:fillRef>
        <a:effectRef idx="1">
          <a:schemeClr val="accent2"/>
        </a:effectRef>
        <a:fontRef idx="minor">
          <a:schemeClr val="dk1"/>
        </a:fontRef>
      </dsp:style>
      <dsp:txBody>
        <a:bodyPr spcFirstLastPara="0" vert="horz" wrap="square" lIns="8890" tIns="8890" rIns="8890" bIns="8890" numCol="1" spcCol="1270" anchor="t" anchorCtr="0">
          <a:noAutofit/>
        </a:bodyPr>
        <a:lstStyle/>
        <a:p>
          <a:pPr marL="114300" lvl="1" indent="-114300" algn="l" defTabSz="622300">
            <a:lnSpc>
              <a:spcPct val="90000"/>
            </a:lnSpc>
            <a:spcBef>
              <a:spcPct val="0"/>
            </a:spcBef>
            <a:spcAft>
              <a:spcPct val="15000"/>
            </a:spcAft>
            <a:buChar char="••"/>
          </a:pPr>
          <a:r>
            <a:rPr lang="en-GB" sz="1400" kern="1200" dirty="0" smtClean="0">
              <a:solidFill>
                <a:srgbClr val="C00000"/>
              </a:solidFill>
              <a:latin typeface="Times New Roman" pitchFamily="18" charset="0"/>
              <a:cs typeface="Times New Roman" pitchFamily="18" charset="0"/>
            </a:rPr>
            <a:t>(National Institute of Technical Teachers Training and Research) </a:t>
          </a:r>
          <a:endParaRPr lang="en-IN" sz="1400" kern="1200" dirty="0">
            <a:solidFill>
              <a:srgbClr val="C00000"/>
            </a:solidFill>
            <a:latin typeface="Times New Roman" pitchFamily="18" charset="0"/>
            <a:cs typeface="Times New Roman" pitchFamily="18" charset="0"/>
          </a:endParaRPr>
        </a:p>
      </dsp:txBody>
      <dsp:txXfrm>
        <a:off x="2103120" y="4787382"/>
        <a:ext cx="3154680" cy="543687"/>
      </dsp:txXfrm>
    </dsp:sp>
    <dsp:sp modelId="{A7045725-1A92-4F6D-A18C-93DAC5FB838A}">
      <dsp:nvSpPr>
        <dsp:cNvPr id="0" name=""/>
        <dsp:cNvSpPr/>
      </dsp:nvSpPr>
      <dsp:spPr>
        <a:xfrm>
          <a:off x="0" y="4787382"/>
          <a:ext cx="2103120" cy="543687"/>
        </a:xfrm>
        <a:prstGeom prst="roundRect">
          <a:avLst/>
        </a:prstGeom>
        <a:gradFill rotWithShape="1">
          <a:gsLst>
            <a:gs pos="0">
              <a:schemeClr val="accent1">
                <a:tint val="98000"/>
                <a:shade val="25000"/>
                <a:satMod val="250000"/>
              </a:schemeClr>
            </a:gs>
            <a:gs pos="68000">
              <a:schemeClr val="accent1">
                <a:tint val="86000"/>
                <a:satMod val="115000"/>
              </a:schemeClr>
            </a:gs>
            <a:gs pos="100000">
              <a:schemeClr val="accent1">
                <a:tint val="50000"/>
                <a:satMod val="150000"/>
              </a:schemeClr>
            </a:gs>
          </a:gsLst>
          <a:path path="circle">
            <a:fillToRect l="50000" t="130000" r="50000" b="-30000"/>
          </a:path>
        </a:gradFill>
        <a:ln w="9525" cap="flat" cmpd="sng" algn="ctr">
          <a:solidFill>
            <a:schemeClr val="accent1">
              <a:shade val="50000"/>
              <a:satMod val="103000"/>
            </a:schemeClr>
          </a:solidFill>
          <a:prstDash val="solid"/>
        </a:ln>
        <a:effectLst>
          <a:outerShdw blurRad="57150" dist="38100" dir="5400000" algn="ctr" rotWithShape="0">
            <a:schemeClr val="accent1">
              <a:shade val="9000"/>
              <a:satMod val="105000"/>
              <a:alpha val="48000"/>
            </a:schemeClr>
          </a:outerShdw>
        </a:effectLst>
      </dsp:spPr>
      <dsp:style>
        <a:lnRef idx="1">
          <a:schemeClr val="accent1"/>
        </a:lnRef>
        <a:fillRef idx="3">
          <a:schemeClr val="accent1"/>
        </a:fillRef>
        <a:effectRef idx="2">
          <a:schemeClr val="accent1"/>
        </a:effectRef>
        <a:fontRef idx="minor">
          <a:schemeClr val="lt1"/>
        </a:fontRef>
      </dsp:style>
      <dsp:txBody>
        <a:bodyPr spcFirstLastPara="0" vert="horz" wrap="square" lIns="53340" tIns="26670" rIns="53340" bIns="26670" numCol="1" spcCol="1270" anchor="ctr" anchorCtr="0">
          <a:noAutofit/>
        </a:bodyPr>
        <a:lstStyle/>
        <a:p>
          <a:pPr lvl="0" algn="ctr" defTabSz="622300">
            <a:lnSpc>
              <a:spcPct val="90000"/>
            </a:lnSpc>
            <a:spcBef>
              <a:spcPct val="0"/>
            </a:spcBef>
            <a:spcAft>
              <a:spcPct val="35000"/>
            </a:spcAft>
          </a:pPr>
          <a:r>
            <a:rPr lang="en-IN" sz="1400" kern="1200" dirty="0" smtClean="0">
              <a:latin typeface="Times New Roman" pitchFamily="18" charset="0"/>
              <a:cs typeface="Times New Roman" pitchFamily="18" charset="0"/>
            </a:rPr>
            <a:t>NITTTR</a:t>
          </a:r>
          <a:endParaRPr lang="en-IN" sz="1400" kern="1200" dirty="0">
            <a:latin typeface="Times New Roman" pitchFamily="18" charset="0"/>
            <a:cs typeface="Times New Roman" pitchFamily="18" charset="0"/>
          </a:endParaRPr>
        </a:p>
      </dsp:txBody>
      <dsp:txXfrm>
        <a:off x="0" y="4787382"/>
        <a:ext cx="2103120" cy="543687"/>
      </dsp:txXfrm>
    </dsp:sp>
  </dsp:spTree>
</dsp:drawing>
</file>

<file path=ppt/diagrams/drawing4.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80FF0B56-C256-43DF-924F-4D2C3FE89AFF}">
      <dsp:nvSpPr>
        <dsp:cNvPr id="0" name=""/>
        <dsp:cNvSpPr/>
      </dsp:nvSpPr>
      <dsp:spPr>
        <a:xfrm>
          <a:off x="0" y="2406"/>
          <a:ext cx="3505200" cy="605269"/>
        </a:xfrm>
        <a:prstGeom prst="roundRect">
          <a:avLst/>
        </a:prstGeom>
        <a:gradFill rotWithShape="1">
          <a:gsLst>
            <a:gs pos="0">
              <a:schemeClr val="accent6">
                <a:tint val="70000"/>
                <a:satMod val="130000"/>
              </a:schemeClr>
            </a:gs>
            <a:gs pos="43000">
              <a:schemeClr val="accent6">
                <a:tint val="44000"/>
                <a:satMod val="165000"/>
              </a:schemeClr>
            </a:gs>
            <a:gs pos="93000">
              <a:schemeClr val="accent6">
                <a:tint val="15000"/>
                <a:satMod val="165000"/>
              </a:schemeClr>
            </a:gs>
            <a:gs pos="100000">
              <a:schemeClr val="accent6">
                <a:tint val="5000"/>
                <a:satMod val="250000"/>
              </a:schemeClr>
            </a:gs>
          </a:gsLst>
          <a:path path="circle">
            <a:fillToRect l="50000" t="130000" r="50000" b="-30000"/>
          </a:path>
        </a:gradFill>
        <a:ln w="9525" cap="flat" cmpd="sng" algn="ctr">
          <a:solidFill>
            <a:schemeClr val="accent6">
              <a:shade val="50000"/>
              <a:satMod val="103000"/>
            </a:schemeClr>
          </a:solidFill>
          <a:prstDash val="solid"/>
        </a:ln>
        <a:effectLst>
          <a:outerShdw blurRad="57150" dist="38100" dir="5400000" algn="ctr" rotWithShape="0">
            <a:schemeClr val="accent6">
              <a:shade val="9000"/>
              <a:satMod val="105000"/>
              <a:alpha val="48000"/>
            </a:schemeClr>
          </a:outerShdw>
        </a:effectLst>
      </dsp:spPr>
      <dsp:style>
        <a:lnRef idx="1">
          <a:schemeClr val="accent6"/>
        </a:lnRef>
        <a:fillRef idx="2">
          <a:schemeClr val="accent6"/>
        </a:fillRef>
        <a:effectRef idx="1">
          <a:schemeClr val="accent6"/>
        </a:effectRef>
        <a:fontRef idx="minor">
          <a:schemeClr val="dk1"/>
        </a:fontRef>
      </dsp:style>
      <dsp:txBody>
        <a:bodyPr spcFirstLastPara="0" vert="horz" wrap="square" lIns="60960" tIns="60960" rIns="60960" bIns="60960" numCol="1" spcCol="1270" anchor="ctr" anchorCtr="0">
          <a:noAutofit/>
        </a:bodyPr>
        <a:lstStyle/>
        <a:p>
          <a:pPr lvl="0" algn="l" defTabSz="711200">
            <a:lnSpc>
              <a:spcPct val="90000"/>
            </a:lnSpc>
            <a:spcBef>
              <a:spcPct val="0"/>
            </a:spcBef>
            <a:spcAft>
              <a:spcPct val="35000"/>
            </a:spcAft>
          </a:pPr>
          <a:r>
            <a:rPr lang="en-GB" sz="1600" kern="1200" dirty="0" smtClean="0">
              <a:solidFill>
                <a:srgbClr val="002060"/>
              </a:solidFill>
            </a:rPr>
            <a:t>for self-paced and international courses</a:t>
          </a:r>
          <a:endParaRPr lang="en-IN" sz="1600" kern="1200" dirty="0">
            <a:solidFill>
              <a:srgbClr val="002060"/>
            </a:solidFill>
          </a:endParaRPr>
        </a:p>
      </dsp:txBody>
      <dsp:txXfrm>
        <a:off x="0" y="2406"/>
        <a:ext cx="3505200" cy="605269"/>
      </dsp:txXfrm>
    </dsp:sp>
    <dsp:sp modelId="{9ADD20E2-BCEF-47AF-98FF-159E8866B3B3}">
      <dsp:nvSpPr>
        <dsp:cNvPr id="0" name=""/>
        <dsp:cNvSpPr/>
      </dsp:nvSpPr>
      <dsp:spPr>
        <a:xfrm>
          <a:off x="0" y="621471"/>
          <a:ext cx="3505200" cy="605269"/>
        </a:xfrm>
        <a:prstGeom prst="roundRect">
          <a:avLst/>
        </a:prstGeom>
        <a:gradFill rotWithShape="1">
          <a:gsLst>
            <a:gs pos="0">
              <a:schemeClr val="accent6">
                <a:tint val="70000"/>
                <a:satMod val="130000"/>
              </a:schemeClr>
            </a:gs>
            <a:gs pos="43000">
              <a:schemeClr val="accent6">
                <a:tint val="44000"/>
                <a:satMod val="165000"/>
              </a:schemeClr>
            </a:gs>
            <a:gs pos="93000">
              <a:schemeClr val="accent6">
                <a:tint val="15000"/>
                <a:satMod val="165000"/>
              </a:schemeClr>
            </a:gs>
            <a:gs pos="100000">
              <a:schemeClr val="accent6">
                <a:tint val="5000"/>
                <a:satMod val="250000"/>
              </a:schemeClr>
            </a:gs>
          </a:gsLst>
          <a:path path="circle">
            <a:fillToRect l="50000" t="130000" r="50000" b="-30000"/>
          </a:path>
        </a:gradFill>
        <a:ln w="9525" cap="flat" cmpd="sng" algn="ctr">
          <a:solidFill>
            <a:schemeClr val="accent6">
              <a:shade val="50000"/>
              <a:satMod val="103000"/>
            </a:schemeClr>
          </a:solidFill>
          <a:prstDash val="solid"/>
        </a:ln>
        <a:effectLst>
          <a:outerShdw blurRad="57150" dist="38100" dir="5400000" algn="ctr" rotWithShape="0">
            <a:schemeClr val="accent6">
              <a:shade val="9000"/>
              <a:satMod val="105000"/>
              <a:alpha val="48000"/>
            </a:schemeClr>
          </a:outerShdw>
        </a:effectLst>
      </dsp:spPr>
      <dsp:style>
        <a:lnRef idx="1">
          <a:schemeClr val="accent6"/>
        </a:lnRef>
        <a:fillRef idx="2">
          <a:schemeClr val="accent6"/>
        </a:fillRef>
        <a:effectRef idx="1">
          <a:schemeClr val="accent6"/>
        </a:effectRef>
        <a:fontRef idx="minor">
          <a:schemeClr val="dk1"/>
        </a:fontRef>
      </dsp:style>
      <dsp:txBody>
        <a:bodyPr spcFirstLastPara="0" vert="horz" wrap="square" lIns="60960" tIns="60960" rIns="60960" bIns="60960" numCol="1" spcCol="1270" anchor="ctr" anchorCtr="0">
          <a:noAutofit/>
        </a:bodyPr>
        <a:lstStyle/>
        <a:p>
          <a:pPr lvl="0" algn="l" defTabSz="711200">
            <a:lnSpc>
              <a:spcPct val="90000"/>
            </a:lnSpc>
            <a:spcBef>
              <a:spcPct val="0"/>
            </a:spcBef>
            <a:spcAft>
              <a:spcPct val="35000"/>
            </a:spcAft>
          </a:pPr>
          <a:r>
            <a:rPr lang="en-GB" sz="1600" kern="1200" smtClean="0">
              <a:solidFill>
                <a:srgbClr val="002060"/>
              </a:solidFill>
            </a:rPr>
            <a:t>for Engineering</a:t>
          </a:r>
          <a:endParaRPr lang="en-IN" sz="1600" kern="1200">
            <a:solidFill>
              <a:srgbClr val="002060"/>
            </a:solidFill>
          </a:endParaRPr>
        </a:p>
      </dsp:txBody>
      <dsp:txXfrm>
        <a:off x="0" y="621471"/>
        <a:ext cx="3505200" cy="605269"/>
      </dsp:txXfrm>
    </dsp:sp>
    <dsp:sp modelId="{301FA056-16E2-4374-84FD-3AA83B81D9A5}">
      <dsp:nvSpPr>
        <dsp:cNvPr id="0" name=""/>
        <dsp:cNvSpPr/>
      </dsp:nvSpPr>
      <dsp:spPr>
        <a:xfrm>
          <a:off x="0" y="1240536"/>
          <a:ext cx="3505200" cy="605269"/>
        </a:xfrm>
        <a:prstGeom prst="roundRect">
          <a:avLst/>
        </a:prstGeom>
        <a:gradFill rotWithShape="1">
          <a:gsLst>
            <a:gs pos="0">
              <a:schemeClr val="accent6">
                <a:tint val="70000"/>
                <a:satMod val="130000"/>
              </a:schemeClr>
            </a:gs>
            <a:gs pos="43000">
              <a:schemeClr val="accent6">
                <a:tint val="44000"/>
                <a:satMod val="165000"/>
              </a:schemeClr>
            </a:gs>
            <a:gs pos="93000">
              <a:schemeClr val="accent6">
                <a:tint val="15000"/>
                <a:satMod val="165000"/>
              </a:schemeClr>
            </a:gs>
            <a:gs pos="100000">
              <a:schemeClr val="accent6">
                <a:tint val="5000"/>
                <a:satMod val="250000"/>
              </a:schemeClr>
            </a:gs>
          </a:gsLst>
          <a:path path="circle">
            <a:fillToRect l="50000" t="130000" r="50000" b="-30000"/>
          </a:path>
        </a:gradFill>
        <a:ln w="9525" cap="flat" cmpd="sng" algn="ctr">
          <a:solidFill>
            <a:schemeClr val="accent6">
              <a:shade val="50000"/>
              <a:satMod val="103000"/>
            </a:schemeClr>
          </a:solidFill>
          <a:prstDash val="solid"/>
        </a:ln>
        <a:effectLst>
          <a:outerShdw blurRad="57150" dist="38100" dir="5400000" algn="ctr" rotWithShape="0">
            <a:schemeClr val="accent6">
              <a:shade val="9000"/>
              <a:satMod val="105000"/>
              <a:alpha val="48000"/>
            </a:schemeClr>
          </a:outerShdw>
        </a:effectLst>
      </dsp:spPr>
      <dsp:style>
        <a:lnRef idx="1">
          <a:schemeClr val="accent6"/>
        </a:lnRef>
        <a:fillRef idx="2">
          <a:schemeClr val="accent6"/>
        </a:fillRef>
        <a:effectRef idx="1">
          <a:schemeClr val="accent6"/>
        </a:effectRef>
        <a:fontRef idx="minor">
          <a:schemeClr val="dk1"/>
        </a:fontRef>
      </dsp:style>
      <dsp:txBody>
        <a:bodyPr spcFirstLastPara="0" vert="horz" wrap="square" lIns="60960" tIns="60960" rIns="60960" bIns="60960" numCol="1" spcCol="1270" anchor="ctr" anchorCtr="0">
          <a:noAutofit/>
        </a:bodyPr>
        <a:lstStyle/>
        <a:p>
          <a:pPr lvl="0" algn="l" defTabSz="711200">
            <a:lnSpc>
              <a:spcPct val="90000"/>
            </a:lnSpc>
            <a:spcBef>
              <a:spcPct val="0"/>
            </a:spcBef>
            <a:spcAft>
              <a:spcPct val="35000"/>
            </a:spcAft>
          </a:pPr>
          <a:r>
            <a:rPr lang="en-GB" sz="1600" kern="1200" dirty="0" smtClean="0">
              <a:solidFill>
                <a:srgbClr val="002060"/>
              </a:solidFill>
            </a:rPr>
            <a:t>for non technical post-graduation education</a:t>
          </a:r>
          <a:endParaRPr lang="en-IN" sz="1600" kern="1200" dirty="0">
            <a:solidFill>
              <a:srgbClr val="002060"/>
            </a:solidFill>
          </a:endParaRPr>
        </a:p>
      </dsp:txBody>
      <dsp:txXfrm>
        <a:off x="0" y="1240536"/>
        <a:ext cx="3505200" cy="605269"/>
      </dsp:txXfrm>
    </dsp:sp>
    <dsp:sp modelId="{C4716FC3-7E06-48AB-B770-8F961EC09E29}">
      <dsp:nvSpPr>
        <dsp:cNvPr id="0" name=""/>
        <dsp:cNvSpPr/>
      </dsp:nvSpPr>
      <dsp:spPr>
        <a:xfrm>
          <a:off x="0" y="1859600"/>
          <a:ext cx="3505200" cy="605269"/>
        </a:xfrm>
        <a:prstGeom prst="roundRect">
          <a:avLst/>
        </a:prstGeom>
        <a:gradFill rotWithShape="1">
          <a:gsLst>
            <a:gs pos="0">
              <a:schemeClr val="accent6">
                <a:tint val="70000"/>
                <a:satMod val="130000"/>
              </a:schemeClr>
            </a:gs>
            <a:gs pos="43000">
              <a:schemeClr val="accent6">
                <a:tint val="44000"/>
                <a:satMod val="165000"/>
              </a:schemeClr>
            </a:gs>
            <a:gs pos="93000">
              <a:schemeClr val="accent6">
                <a:tint val="15000"/>
                <a:satMod val="165000"/>
              </a:schemeClr>
            </a:gs>
            <a:gs pos="100000">
              <a:schemeClr val="accent6">
                <a:tint val="5000"/>
                <a:satMod val="250000"/>
              </a:schemeClr>
            </a:gs>
          </a:gsLst>
          <a:path path="circle">
            <a:fillToRect l="50000" t="130000" r="50000" b="-30000"/>
          </a:path>
        </a:gradFill>
        <a:ln w="9525" cap="flat" cmpd="sng" algn="ctr">
          <a:solidFill>
            <a:schemeClr val="accent6">
              <a:shade val="50000"/>
              <a:satMod val="103000"/>
            </a:schemeClr>
          </a:solidFill>
          <a:prstDash val="solid"/>
        </a:ln>
        <a:effectLst>
          <a:outerShdw blurRad="57150" dist="38100" dir="5400000" algn="ctr" rotWithShape="0">
            <a:schemeClr val="accent6">
              <a:shade val="9000"/>
              <a:satMod val="105000"/>
              <a:alpha val="48000"/>
            </a:schemeClr>
          </a:outerShdw>
        </a:effectLst>
      </dsp:spPr>
      <dsp:style>
        <a:lnRef idx="1">
          <a:schemeClr val="accent6"/>
        </a:lnRef>
        <a:fillRef idx="2">
          <a:schemeClr val="accent6"/>
        </a:fillRef>
        <a:effectRef idx="1">
          <a:schemeClr val="accent6"/>
        </a:effectRef>
        <a:fontRef idx="minor">
          <a:schemeClr val="dk1"/>
        </a:fontRef>
      </dsp:style>
      <dsp:txBody>
        <a:bodyPr spcFirstLastPara="0" vert="horz" wrap="square" lIns="60960" tIns="60960" rIns="60960" bIns="60960" numCol="1" spcCol="1270" anchor="ctr" anchorCtr="0">
          <a:noAutofit/>
        </a:bodyPr>
        <a:lstStyle/>
        <a:p>
          <a:pPr lvl="0" algn="l" defTabSz="711200">
            <a:lnSpc>
              <a:spcPct val="90000"/>
            </a:lnSpc>
            <a:spcBef>
              <a:spcPct val="0"/>
            </a:spcBef>
            <a:spcAft>
              <a:spcPct val="35000"/>
            </a:spcAft>
          </a:pPr>
          <a:r>
            <a:rPr lang="en-GB" sz="1600" kern="1200" dirty="0" smtClean="0">
              <a:solidFill>
                <a:srgbClr val="002060"/>
              </a:solidFill>
            </a:rPr>
            <a:t>for under-graduate education</a:t>
          </a:r>
          <a:endParaRPr lang="en-IN" sz="1600" kern="1200" dirty="0">
            <a:solidFill>
              <a:srgbClr val="002060"/>
            </a:solidFill>
          </a:endParaRPr>
        </a:p>
      </dsp:txBody>
      <dsp:txXfrm>
        <a:off x="0" y="1859600"/>
        <a:ext cx="3505200" cy="605269"/>
      </dsp:txXfrm>
    </dsp:sp>
    <dsp:sp modelId="{20DA971B-9FE8-415F-B4E9-17DCBB3B207F}">
      <dsp:nvSpPr>
        <dsp:cNvPr id="0" name=""/>
        <dsp:cNvSpPr/>
      </dsp:nvSpPr>
      <dsp:spPr>
        <a:xfrm>
          <a:off x="0" y="2478665"/>
          <a:ext cx="3505200" cy="605269"/>
        </a:xfrm>
        <a:prstGeom prst="roundRect">
          <a:avLst/>
        </a:prstGeom>
        <a:gradFill rotWithShape="1">
          <a:gsLst>
            <a:gs pos="0">
              <a:schemeClr val="accent6">
                <a:tint val="70000"/>
                <a:satMod val="130000"/>
              </a:schemeClr>
            </a:gs>
            <a:gs pos="43000">
              <a:schemeClr val="accent6">
                <a:tint val="44000"/>
                <a:satMod val="165000"/>
              </a:schemeClr>
            </a:gs>
            <a:gs pos="93000">
              <a:schemeClr val="accent6">
                <a:tint val="15000"/>
                <a:satMod val="165000"/>
              </a:schemeClr>
            </a:gs>
            <a:gs pos="100000">
              <a:schemeClr val="accent6">
                <a:tint val="5000"/>
                <a:satMod val="250000"/>
              </a:schemeClr>
            </a:gs>
          </a:gsLst>
          <a:path path="circle">
            <a:fillToRect l="50000" t="130000" r="50000" b="-30000"/>
          </a:path>
        </a:gradFill>
        <a:ln w="9525" cap="flat" cmpd="sng" algn="ctr">
          <a:solidFill>
            <a:schemeClr val="accent6">
              <a:shade val="50000"/>
              <a:satMod val="103000"/>
            </a:schemeClr>
          </a:solidFill>
          <a:prstDash val="solid"/>
        </a:ln>
        <a:effectLst>
          <a:outerShdw blurRad="57150" dist="38100" dir="5400000" algn="ctr" rotWithShape="0">
            <a:schemeClr val="accent6">
              <a:shade val="9000"/>
              <a:satMod val="105000"/>
              <a:alpha val="48000"/>
            </a:schemeClr>
          </a:outerShdw>
        </a:effectLst>
      </dsp:spPr>
      <dsp:style>
        <a:lnRef idx="1">
          <a:schemeClr val="accent6"/>
        </a:lnRef>
        <a:fillRef idx="2">
          <a:schemeClr val="accent6"/>
        </a:fillRef>
        <a:effectRef idx="1">
          <a:schemeClr val="accent6"/>
        </a:effectRef>
        <a:fontRef idx="minor">
          <a:schemeClr val="dk1"/>
        </a:fontRef>
      </dsp:style>
      <dsp:txBody>
        <a:bodyPr spcFirstLastPara="0" vert="horz" wrap="square" lIns="60960" tIns="60960" rIns="60960" bIns="60960" numCol="1" spcCol="1270" anchor="ctr" anchorCtr="0">
          <a:noAutofit/>
        </a:bodyPr>
        <a:lstStyle/>
        <a:p>
          <a:pPr lvl="0" algn="l" defTabSz="711200">
            <a:lnSpc>
              <a:spcPct val="90000"/>
            </a:lnSpc>
            <a:spcBef>
              <a:spcPct val="0"/>
            </a:spcBef>
            <a:spcAft>
              <a:spcPct val="35000"/>
            </a:spcAft>
          </a:pPr>
          <a:r>
            <a:rPr lang="en-GB" sz="1600" kern="1200" smtClean="0">
              <a:solidFill>
                <a:srgbClr val="002060"/>
              </a:solidFill>
            </a:rPr>
            <a:t>for school education</a:t>
          </a:r>
          <a:endParaRPr lang="en-IN" sz="1600" kern="1200">
            <a:solidFill>
              <a:srgbClr val="002060"/>
            </a:solidFill>
          </a:endParaRPr>
        </a:p>
      </dsp:txBody>
      <dsp:txXfrm>
        <a:off x="0" y="2478665"/>
        <a:ext cx="3505200" cy="605269"/>
      </dsp:txXfrm>
    </dsp:sp>
    <dsp:sp modelId="{57192F55-2498-45C7-BB2E-6C7EE7554805}">
      <dsp:nvSpPr>
        <dsp:cNvPr id="0" name=""/>
        <dsp:cNvSpPr/>
      </dsp:nvSpPr>
      <dsp:spPr>
        <a:xfrm>
          <a:off x="0" y="3097729"/>
          <a:ext cx="3505200" cy="605269"/>
        </a:xfrm>
        <a:prstGeom prst="roundRect">
          <a:avLst/>
        </a:prstGeom>
        <a:gradFill rotWithShape="1">
          <a:gsLst>
            <a:gs pos="0">
              <a:schemeClr val="accent6">
                <a:tint val="70000"/>
                <a:satMod val="130000"/>
              </a:schemeClr>
            </a:gs>
            <a:gs pos="43000">
              <a:schemeClr val="accent6">
                <a:tint val="44000"/>
                <a:satMod val="165000"/>
              </a:schemeClr>
            </a:gs>
            <a:gs pos="93000">
              <a:schemeClr val="accent6">
                <a:tint val="15000"/>
                <a:satMod val="165000"/>
              </a:schemeClr>
            </a:gs>
            <a:gs pos="100000">
              <a:schemeClr val="accent6">
                <a:tint val="5000"/>
                <a:satMod val="250000"/>
              </a:schemeClr>
            </a:gs>
          </a:gsLst>
          <a:path path="circle">
            <a:fillToRect l="50000" t="130000" r="50000" b="-30000"/>
          </a:path>
        </a:gradFill>
        <a:ln w="9525" cap="flat" cmpd="sng" algn="ctr">
          <a:solidFill>
            <a:schemeClr val="accent6">
              <a:shade val="50000"/>
              <a:satMod val="103000"/>
            </a:schemeClr>
          </a:solidFill>
          <a:prstDash val="solid"/>
        </a:ln>
        <a:effectLst>
          <a:outerShdw blurRad="57150" dist="38100" dir="5400000" algn="ctr" rotWithShape="0">
            <a:schemeClr val="accent6">
              <a:shade val="9000"/>
              <a:satMod val="105000"/>
              <a:alpha val="48000"/>
            </a:schemeClr>
          </a:outerShdw>
        </a:effectLst>
      </dsp:spPr>
      <dsp:style>
        <a:lnRef idx="1">
          <a:schemeClr val="accent6"/>
        </a:lnRef>
        <a:fillRef idx="2">
          <a:schemeClr val="accent6"/>
        </a:fillRef>
        <a:effectRef idx="1">
          <a:schemeClr val="accent6"/>
        </a:effectRef>
        <a:fontRef idx="minor">
          <a:schemeClr val="dk1"/>
        </a:fontRef>
      </dsp:style>
      <dsp:txBody>
        <a:bodyPr spcFirstLastPara="0" vert="horz" wrap="square" lIns="60960" tIns="60960" rIns="60960" bIns="60960" numCol="1" spcCol="1270" anchor="ctr" anchorCtr="0">
          <a:noAutofit/>
        </a:bodyPr>
        <a:lstStyle/>
        <a:p>
          <a:pPr lvl="0" algn="l" defTabSz="711200">
            <a:lnSpc>
              <a:spcPct val="90000"/>
            </a:lnSpc>
            <a:spcBef>
              <a:spcPct val="0"/>
            </a:spcBef>
            <a:spcAft>
              <a:spcPct val="35000"/>
            </a:spcAft>
          </a:pPr>
          <a:r>
            <a:rPr lang="en-GB" sz="1600" kern="1200" dirty="0" smtClean="0">
              <a:solidFill>
                <a:srgbClr val="002060"/>
              </a:solidFill>
            </a:rPr>
            <a:t>for school education</a:t>
          </a:r>
          <a:endParaRPr lang="en-IN" sz="1600" kern="1200" dirty="0">
            <a:solidFill>
              <a:srgbClr val="002060"/>
            </a:solidFill>
          </a:endParaRPr>
        </a:p>
      </dsp:txBody>
      <dsp:txXfrm>
        <a:off x="0" y="3097729"/>
        <a:ext cx="3505200" cy="605269"/>
      </dsp:txXfrm>
    </dsp:sp>
    <dsp:sp modelId="{F2E42E93-6E49-4CD5-9709-134BB9CC58EB}">
      <dsp:nvSpPr>
        <dsp:cNvPr id="0" name=""/>
        <dsp:cNvSpPr/>
      </dsp:nvSpPr>
      <dsp:spPr>
        <a:xfrm>
          <a:off x="0" y="3716794"/>
          <a:ext cx="3505200" cy="605269"/>
        </a:xfrm>
        <a:prstGeom prst="roundRect">
          <a:avLst/>
        </a:prstGeom>
        <a:gradFill rotWithShape="1">
          <a:gsLst>
            <a:gs pos="0">
              <a:schemeClr val="accent6">
                <a:tint val="70000"/>
                <a:satMod val="130000"/>
              </a:schemeClr>
            </a:gs>
            <a:gs pos="43000">
              <a:schemeClr val="accent6">
                <a:tint val="44000"/>
                <a:satMod val="165000"/>
              </a:schemeClr>
            </a:gs>
            <a:gs pos="93000">
              <a:schemeClr val="accent6">
                <a:tint val="15000"/>
                <a:satMod val="165000"/>
              </a:schemeClr>
            </a:gs>
            <a:gs pos="100000">
              <a:schemeClr val="accent6">
                <a:tint val="5000"/>
                <a:satMod val="250000"/>
              </a:schemeClr>
            </a:gs>
          </a:gsLst>
          <a:path path="circle">
            <a:fillToRect l="50000" t="130000" r="50000" b="-30000"/>
          </a:path>
        </a:gradFill>
        <a:ln w="9525" cap="flat" cmpd="sng" algn="ctr">
          <a:solidFill>
            <a:schemeClr val="accent6">
              <a:shade val="50000"/>
              <a:satMod val="103000"/>
            </a:schemeClr>
          </a:solidFill>
          <a:prstDash val="solid"/>
        </a:ln>
        <a:effectLst>
          <a:outerShdw blurRad="57150" dist="38100" dir="5400000" algn="ctr" rotWithShape="0">
            <a:schemeClr val="accent6">
              <a:shade val="9000"/>
              <a:satMod val="105000"/>
              <a:alpha val="48000"/>
            </a:schemeClr>
          </a:outerShdw>
        </a:effectLst>
      </dsp:spPr>
      <dsp:style>
        <a:lnRef idx="1">
          <a:schemeClr val="accent6"/>
        </a:lnRef>
        <a:fillRef idx="2">
          <a:schemeClr val="accent6"/>
        </a:fillRef>
        <a:effectRef idx="1">
          <a:schemeClr val="accent6"/>
        </a:effectRef>
        <a:fontRef idx="minor">
          <a:schemeClr val="dk1"/>
        </a:fontRef>
      </dsp:style>
      <dsp:txBody>
        <a:bodyPr spcFirstLastPara="0" vert="horz" wrap="square" lIns="60960" tIns="60960" rIns="60960" bIns="60960" numCol="1" spcCol="1270" anchor="ctr" anchorCtr="0">
          <a:noAutofit/>
        </a:bodyPr>
        <a:lstStyle/>
        <a:p>
          <a:pPr lvl="0" algn="l" defTabSz="711200">
            <a:lnSpc>
              <a:spcPct val="90000"/>
            </a:lnSpc>
            <a:spcBef>
              <a:spcPct val="0"/>
            </a:spcBef>
            <a:spcAft>
              <a:spcPct val="35000"/>
            </a:spcAft>
          </a:pPr>
          <a:r>
            <a:rPr lang="en-GB" sz="1600" kern="1200" dirty="0" smtClean="0">
              <a:solidFill>
                <a:srgbClr val="002060"/>
              </a:solidFill>
            </a:rPr>
            <a:t>for out-of-school students</a:t>
          </a:r>
          <a:endParaRPr lang="en-IN" sz="1600" kern="1200" dirty="0">
            <a:solidFill>
              <a:srgbClr val="002060"/>
            </a:solidFill>
          </a:endParaRPr>
        </a:p>
      </dsp:txBody>
      <dsp:txXfrm>
        <a:off x="0" y="3716794"/>
        <a:ext cx="3505200" cy="605269"/>
      </dsp:txXfrm>
    </dsp:sp>
    <dsp:sp modelId="{CC535006-0F8D-486E-A16C-6B0DD0018393}">
      <dsp:nvSpPr>
        <dsp:cNvPr id="0" name=""/>
        <dsp:cNvSpPr/>
      </dsp:nvSpPr>
      <dsp:spPr>
        <a:xfrm>
          <a:off x="0" y="4335859"/>
          <a:ext cx="3505200" cy="605269"/>
        </a:xfrm>
        <a:prstGeom prst="roundRect">
          <a:avLst/>
        </a:prstGeom>
        <a:gradFill rotWithShape="1">
          <a:gsLst>
            <a:gs pos="0">
              <a:schemeClr val="accent6">
                <a:tint val="70000"/>
                <a:satMod val="130000"/>
              </a:schemeClr>
            </a:gs>
            <a:gs pos="43000">
              <a:schemeClr val="accent6">
                <a:tint val="44000"/>
                <a:satMod val="165000"/>
              </a:schemeClr>
            </a:gs>
            <a:gs pos="93000">
              <a:schemeClr val="accent6">
                <a:tint val="15000"/>
                <a:satMod val="165000"/>
              </a:schemeClr>
            </a:gs>
            <a:gs pos="100000">
              <a:schemeClr val="accent6">
                <a:tint val="5000"/>
                <a:satMod val="250000"/>
              </a:schemeClr>
            </a:gs>
          </a:gsLst>
          <a:path path="circle">
            <a:fillToRect l="50000" t="130000" r="50000" b="-30000"/>
          </a:path>
        </a:gradFill>
        <a:ln w="9525" cap="flat" cmpd="sng" algn="ctr">
          <a:solidFill>
            <a:schemeClr val="accent6">
              <a:shade val="50000"/>
              <a:satMod val="103000"/>
            </a:schemeClr>
          </a:solidFill>
          <a:prstDash val="solid"/>
        </a:ln>
        <a:effectLst>
          <a:outerShdw blurRad="57150" dist="38100" dir="5400000" algn="ctr" rotWithShape="0">
            <a:schemeClr val="accent6">
              <a:shade val="9000"/>
              <a:satMod val="105000"/>
              <a:alpha val="48000"/>
            </a:schemeClr>
          </a:outerShdw>
        </a:effectLst>
      </dsp:spPr>
      <dsp:style>
        <a:lnRef idx="1">
          <a:schemeClr val="accent6"/>
        </a:lnRef>
        <a:fillRef idx="2">
          <a:schemeClr val="accent6"/>
        </a:fillRef>
        <a:effectRef idx="1">
          <a:schemeClr val="accent6"/>
        </a:effectRef>
        <a:fontRef idx="minor">
          <a:schemeClr val="dk1"/>
        </a:fontRef>
      </dsp:style>
      <dsp:txBody>
        <a:bodyPr spcFirstLastPara="0" vert="horz" wrap="square" lIns="60960" tIns="60960" rIns="60960" bIns="60960" numCol="1" spcCol="1270" anchor="ctr" anchorCtr="0">
          <a:noAutofit/>
        </a:bodyPr>
        <a:lstStyle/>
        <a:p>
          <a:pPr lvl="0" algn="l" defTabSz="711200">
            <a:lnSpc>
              <a:spcPct val="90000"/>
            </a:lnSpc>
            <a:spcBef>
              <a:spcPct val="0"/>
            </a:spcBef>
            <a:spcAft>
              <a:spcPct val="35000"/>
            </a:spcAft>
          </a:pPr>
          <a:r>
            <a:rPr lang="en-GB" sz="1600" kern="1200" dirty="0" smtClean="0">
              <a:solidFill>
                <a:srgbClr val="002060"/>
              </a:solidFill>
            </a:rPr>
            <a:t>for management studies</a:t>
          </a:r>
          <a:endParaRPr lang="en-IN" sz="1600" kern="1200" dirty="0">
            <a:solidFill>
              <a:srgbClr val="002060"/>
            </a:solidFill>
          </a:endParaRPr>
        </a:p>
      </dsp:txBody>
      <dsp:txXfrm>
        <a:off x="0" y="4335859"/>
        <a:ext cx="3505200" cy="605269"/>
      </dsp:txXfrm>
    </dsp:sp>
    <dsp:sp modelId="{79589B05-4217-44E4-9211-74DBB9853B68}">
      <dsp:nvSpPr>
        <dsp:cNvPr id="0" name=""/>
        <dsp:cNvSpPr/>
      </dsp:nvSpPr>
      <dsp:spPr>
        <a:xfrm>
          <a:off x="0" y="4954923"/>
          <a:ext cx="3505200" cy="605269"/>
        </a:xfrm>
        <a:prstGeom prst="roundRect">
          <a:avLst/>
        </a:prstGeom>
        <a:gradFill rotWithShape="1">
          <a:gsLst>
            <a:gs pos="0">
              <a:schemeClr val="accent6">
                <a:tint val="70000"/>
                <a:satMod val="130000"/>
              </a:schemeClr>
            </a:gs>
            <a:gs pos="43000">
              <a:schemeClr val="accent6">
                <a:tint val="44000"/>
                <a:satMod val="165000"/>
              </a:schemeClr>
            </a:gs>
            <a:gs pos="93000">
              <a:schemeClr val="accent6">
                <a:tint val="15000"/>
                <a:satMod val="165000"/>
              </a:schemeClr>
            </a:gs>
            <a:gs pos="100000">
              <a:schemeClr val="accent6">
                <a:tint val="5000"/>
                <a:satMod val="250000"/>
              </a:schemeClr>
            </a:gs>
          </a:gsLst>
          <a:path path="circle">
            <a:fillToRect l="50000" t="130000" r="50000" b="-30000"/>
          </a:path>
        </a:gradFill>
        <a:ln w="9525" cap="flat" cmpd="sng" algn="ctr">
          <a:solidFill>
            <a:schemeClr val="accent6">
              <a:shade val="50000"/>
              <a:satMod val="103000"/>
            </a:schemeClr>
          </a:solidFill>
          <a:prstDash val="solid"/>
        </a:ln>
        <a:effectLst>
          <a:outerShdw blurRad="57150" dist="38100" dir="5400000" algn="ctr" rotWithShape="0">
            <a:schemeClr val="accent6">
              <a:shade val="9000"/>
              <a:satMod val="105000"/>
              <a:alpha val="48000"/>
            </a:schemeClr>
          </a:outerShdw>
        </a:effectLst>
      </dsp:spPr>
      <dsp:style>
        <a:lnRef idx="1">
          <a:schemeClr val="accent6"/>
        </a:lnRef>
        <a:fillRef idx="2">
          <a:schemeClr val="accent6"/>
        </a:fillRef>
        <a:effectRef idx="1">
          <a:schemeClr val="accent6"/>
        </a:effectRef>
        <a:fontRef idx="minor">
          <a:schemeClr val="dk1"/>
        </a:fontRef>
      </dsp:style>
      <dsp:txBody>
        <a:bodyPr spcFirstLastPara="0" vert="horz" wrap="square" lIns="60960" tIns="60960" rIns="60960" bIns="60960" numCol="1" spcCol="1270" anchor="ctr" anchorCtr="0">
          <a:noAutofit/>
        </a:bodyPr>
        <a:lstStyle/>
        <a:p>
          <a:pPr lvl="0" algn="l" defTabSz="711200">
            <a:lnSpc>
              <a:spcPct val="90000"/>
            </a:lnSpc>
            <a:spcBef>
              <a:spcPct val="0"/>
            </a:spcBef>
            <a:spcAft>
              <a:spcPct val="35000"/>
            </a:spcAft>
          </a:pPr>
          <a:r>
            <a:rPr lang="en-GB" sz="1600" kern="1200" dirty="0" smtClean="0">
              <a:solidFill>
                <a:srgbClr val="002060"/>
              </a:solidFill>
            </a:rPr>
            <a:t>for Teacher Training programme</a:t>
          </a:r>
          <a:endParaRPr lang="en-IN" sz="1600" kern="1200" dirty="0">
            <a:solidFill>
              <a:srgbClr val="002060"/>
            </a:solidFill>
          </a:endParaRPr>
        </a:p>
      </dsp:txBody>
      <dsp:txXfrm>
        <a:off x="0" y="4954923"/>
        <a:ext cx="3505200" cy="605269"/>
      </dsp:txXfrm>
    </dsp:sp>
  </dsp:spTree>
</dsp:drawing>
</file>

<file path=ppt/diagrams/drawing5.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3CCB1C35-B87D-4D40-8F60-769A3A759453}">
      <dsp:nvSpPr>
        <dsp:cNvPr id="0" name=""/>
        <dsp:cNvSpPr/>
      </dsp:nvSpPr>
      <dsp:spPr>
        <a:xfrm>
          <a:off x="304800" y="0"/>
          <a:ext cx="5029199" cy="5029199"/>
        </a:xfrm>
        <a:prstGeom prst="diamond">
          <a:avLst/>
        </a:prstGeom>
        <a:gradFill rotWithShape="1">
          <a:gsLst>
            <a:gs pos="0">
              <a:schemeClr val="accent5">
                <a:tint val="98000"/>
                <a:shade val="25000"/>
                <a:satMod val="250000"/>
              </a:schemeClr>
            </a:gs>
            <a:gs pos="68000">
              <a:schemeClr val="accent5">
                <a:tint val="86000"/>
                <a:satMod val="115000"/>
              </a:schemeClr>
            </a:gs>
            <a:gs pos="100000">
              <a:schemeClr val="accent5">
                <a:tint val="50000"/>
                <a:satMod val="150000"/>
              </a:schemeClr>
            </a:gs>
          </a:gsLst>
          <a:path path="circle">
            <a:fillToRect l="50000" t="130000" r="50000" b="-30000"/>
          </a:path>
        </a:gradFill>
        <a:ln w="9525" cap="flat" cmpd="sng" algn="ctr">
          <a:solidFill>
            <a:schemeClr val="accent5">
              <a:shade val="50000"/>
              <a:satMod val="103000"/>
            </a:schemeClr>
          </a:solidFill>
          <a:prstDash val="solid"/>
        </a:ln>
        <a:effectLst>
          <a:outerShdw blurRad="57150" dist="38100" dir="5400000" algn="ctr" rotWithShape="0">
            <a:schemeClr val="accent5">
              <a:shade val="9000"/>
              <a:satMod val="105000"/>
              <a:alpha val="48000"/>
            </a:schemeClr>
          </a:outerShdw>
        </a:effectLst>
      </dsp:spPr>
      <dsp:style>
        <a:lnRef idx="1">
          <a:schemeClr val="accent5"/>
        </a:lnRef>
        <a:fillRef idx="3">
          <a:schemeClr val="accent5"/>
        </a:fillRef>
        <a:effectRef idx="2">
          <a:schemeClr val="accent5"/>
        </a:effectRef>
        <a:fontRef idx="minor">
          <a:schemeClr val="lt1"/>
        </a:fontRef>
      </dsp:style>
    </dsp:sp>
    <dsp:sp modelId="{BB6CCBCE-A616-4A8A-ABBE-E4EFF22D3F90}">
      <dsp:nvSpPr>
        <dsp:cNvPr id="0" name=""/>
        <dsp:cNvSpPr/>
      </dsp:nvSpPr>
      <dsp:spPr>
        <a:xfrm>
          <a:off x="782573" y="477773"/>
          <a:ext cx="1961388" cy="1961388"/>
        </a:xfrm>
        <a:prstGeom prst="round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57150" dist="38100" dir="5400000" algn="ctr" rotWithShape="0">
            <a:schemeClr val="accent1">
              <a:hueOff val="0"/>
              <a:satOff val="0"/>
              <a:lumOff val="0"/>
              <a:alphaOff val="0"/>
              <a:shade val="9000"/>
              <a:satMod val="105000"/>
              <a:alpha val="48000"/>
            </a:scheme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IN" sz="2400" kern="1200" dirty="0" smtClean="0"/>
            <a:t>Quadrant-I</a:t>
          </a:r>
        </a:p>
        <a:p>
          <a:pPr lvl="0" algn="ctr" defTabSz="1066800">
            <a:lnSpc>
              <a:spcPct val="90000"/>
            </a:lnSpc>
            <a:spcBef>
              <a:spcPct val="0"/>
            </a:spcBef>
            <a:spcAft>
              <a:spcPct val="35000"/>
            </a:spcAft>
          </a:pPr>
          <a:r>
            <a:rPr lang="en-IN" sz="2400" kern="1200" dirty="0" smtClean="0"/>
            <a:t>E-Tutorial</a:t>
          </a:r>
          <a:endParaRPr lang="en-IN" sz="2400" kern="1200" dirty="0"/>
        </a:p>
      </dsp:txBody>
      <dsp:txXfrm>
        <a:off x="782573" y="477773"/>
        <a:ext cx="1961388" cy="1961388"/>
      </dsp:txXfrm>
    </dsp:sp>
    <dsp:sp modelId="{23546F9D-EE21-4DF4-AA8A-90A8CE020E30}">
      <dsp:nvSpPr>
        <dsp:cNvPr id="0" name=""/>
        <dsp:cNvSpPr/>
      </dsp:nvSpPr>
      <dsp:spPr>
        <a:xfrm>
          <a:off x="2894838" y="477773"/>
          <a:ext cx="1961388" cy="1961388"/>
        </a:xfrm>
        <a:prstGeom prst="round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57150" dist="38100" dir="5400000" algn="ctr" rotWithShape="0">
            <a:schemeClr val="accent1">
              <a:hueOff val="0"/>
              <a:satOff val="0"/>
              <a:lumOff val="0"/>
              <a:alphaOff val="0"/>
              <a:shade val="9000"/>
              <a:satMod val="105000"/>
              <a:alpha val="48000"/>
            </a:scheme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IN" sz="2400" kern="1200" dirty="0" smtClean="0"/>
            <a:t>Quadrant-II</a:t>
          </a:r>
        </a:p>
        <a:p>
          <a:pPr lvl="0" algn="ctr" defTabSz="1066800">
            <a:lnSpc>
              <a:spcPct val="90000"/>
            </a:lnSpc>
            <a:spcBef>
              <a:spcPct val="0"/>
            </a:spcBef>
            <a:spcAft>
              <a:spcPct val="35000"/>
            </a:spcAft>
          </a:pPr>
          <a:r>
            <a:rPr lang="en-IN" sz="2400" kern="1200" dirty="0" smtClean="0"/>
            <a:t>E-Content</a:t>
          </a:r>
          <a:endParaRPr lang="en-IN" sz="2400" kern="1200" dirty="0"/>
        </a:p>
      </dsp:txBody>
      <dsp:txXfrm>
        <a:off x="2894838" y="477773"/>
        <a:ext cx="1961388" cy="1961388"/>
      </dsp:txXfrm>
    </dsp:sp>
    <dsp:sp modelId="{1990C434-30A4-4C91-BA84-4FFC17279F55}">
      <dsp:nvSpPr>
        <dsp:cNvPr id="0" name=""/>
        <dsp:cNvSpPr/>
      </dsp:nvSpPr>
      <dsp:spPr>
        <a:xfrm>
          <a:off x="782573" y="2590038"/>
          <a:ext cx="1961388" cy="1961388"/>
        </a:xfrm>
        <a:prstGeom prst="round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57150" dist="38100" dir="5400000" algn="ctr" rotWithShape="0">
            <a:schemeClr val="accent1">
              <a:hueOff val="0"/>
              <a:satOff val="0"/>
              <a:lumOff val="0"/>
              <a:alphaOff val="0"/>
              <a:shade val="9000"/>
              <a:satMod val="105000"/>
              <a:alpha val="48000"/>
            </a:scheme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IN" sz="2400" kern="1200" dirty="0" smtClean="0"/>
            <a:t>Quadrant-III</a:t>
          </a:r>
        </a:p>
        <a:p>
          <a:pPr lvl="0" algn="ctr" defTabSz="1066800">
            <a:lnSpc>
              <a:spcPct val="90000"/>
            </a:lnSpc>
            <a:spcBef>
              <a:spcPct val="0"/>
            </a:spcBef>
            <a:spcAft>
              <a:spcPct val="35000"/>
            </a:spcAft>
          </a:pPr>
          <a:r>
            <a:rPr lang="en-IN" sz="2400" kern="1200" dirty="0" smtClean="0"/>
            <a:t>Assessment &amp; Quiz</a:t>
          </a:r>
          <a:endParaRPr lang="en-IN" sz="2400" kern="1200" dirty="0"/>
        </a:p>
      </dsp:txBody>
      <dsp:txXfrm>
        <a:off x="782573" y="2590038"/>
        <a:ext cx="1961388" cy="1961388"/>
      </dsp:txXfrm>
    </dsp:sp>
    <dsp:sp modelId="{D723B057-AF28-463E-BADE-1F10031449C6}">
      <dsp:nvSpPr>
        <dsp:cNvPr id="0" name=""/>
        <dsp:cNvSpPr/>
      </dsp:nvSpPr>
      <dsp:spPr>
        <a:xfrm>
          <a:off x="2894838" y="2590038"/>
          <a:ext cx="1961388" cy="1961388"/>
        </a:xfrm>
        <a:prstGeom prst="round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57150" dist="38100" dir="5400000" algn="ctr" rotWithShape="0">
            <a:schemeClr val="accent1">
              <a:hueOff val="0"/>
              <a:satOff val="0"/>
              <a:lumOff val="0"/>
              <a:alphaOff val="0"/>
              <a:shade val="9000"/>
              <a:satMod val="105000"/>
              <a:alpha val="48000"/>
            </a:scheme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IN" sz="2400" kern="1200" dirty="0" smtClean="0"/>
            <a:t>Quadrant-IV</a:t>
          </a:r>
        </a:p>
        <a:p>
          <a:pPr lvl="0" algn="ctr" defTabSz="1066800">
            <a:lnSpc>
              <a:spcPct val="90000"/>
            </a:lnSpc>
            <a:spcBef>
              <a:spcPct val="0"/>
            </a:spcBef>
            <a:spcAft>
              <a:spcPct val="35000"/>
            </a:spcAft>
          </a:pPr>
          <a:r>
            <a:rPr lang="en-IN" sz="2400" kern="1200" dirty="0" smtClean="0"/>
            <a:t>Discussion Forum</a:t>
          </a:r>
          <a:endParaRPr lang="en-IN" sz="2400" kern="1200" dirty="0"/>
        </a:p>
      </dsp:txBody>
      <dsp:txXfrm>
        <a:off x="2894838" y="2590038"/>
        <a:ext cx="1961388" cy="1961388"/>
      </dsp:txXfrm>
    </dsp:sp>
  </dsp:spTree>
</dsp:drawing>
</file>

<file path=ppt/diagrams/drawing6.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594A678F-A4A7-49EA-AACF-834B26FAD5FF}">
      <dsp:nvSpPr>
        <dsp:cNvPr id="0" name=""/>
        <dsp:cNvSpPr/>
      </dsp:nvSpPr>
      <dsp:spPr>
        <a:xfrm rot="5400000">
          <a:off x="-140463" y="140562"/>
          <a:ext cx="936426" cy="655498"/>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en-IN" sz="1800" kern="1200" dirty="0" smtClean="0"/>
            <a:t>Step-1</a:t>
          </a:r>
          <a:endParaRPr lang="en-IN" sz="1800" kern="1200" dirty="0"/>
        </a:p>
      </dsp:txBody>
      <dsp:txXfrm rot="5400000">
        <a:off x="-140463" y="140562"/>
        <a:ext cx="936426" cy="655498"/>
      </dsp:txXfrm>
    </dsp:sp>
    <dsp:sp modelId="{2F3E38A8-E9C3-4C42-9E9C-6279E94BA68D}">
      <dsp:nvSpPr>
        <dsp:cNvPr id="0" name=""/>
        <dsp:cNvSpPr/>
      </dsp:nvSpPr>
      <dsp:spPr>
        <a:xfrm rot="5400000">
          <a:off x="4214410" y="-3558813"/>
          <a:ext cx="608677" cy="7726501"/>
        </a:xfrm>
        <a:prstGeom prst="round2SameRect">
          <a:avLst/>
        </a:prstGeom>
        <a:gradFill rotWithShape="1">
          <a:gsLst>
            <a:gs pos="0">
              <a:schemeClr val="accent6">
                <a:tint val="70000"/>
                <a:satMod val="130000"/>
              </a:schemeClr>
            </a:gs>
            <a:gs pos="43000">
              <a:schemeClr val="accent6">
                <a:tint val="44000"/>
                <a:satMod val="165000"/>
              </a:schemeClr>
            </a:gs>
            <a:gs pos="93000">
              <a:schemeClr val="accent6">
                <a:tint val="15000"/>
                <a:satMod val="165000"/>
              </a:schemeClr>
            </a:gs>
            <a:gs pos="100000">
              <a:schemeClr val="accent6">
                <a:tint val="5000"/>
                <a:satMod val="250000"/>
              </a:schemeClr>
            </a:gs>
          </a:gsLst>
          <a:path path="circle">
            <a:fillToRect l="50000" t="130000" r="50000" b="-30000"/>
          </a:path>
        </a:gradFill>
        <a:ln w="9525" cap="flat" cmpd="sng" algn="ctr">
          <a:solidFill>
            <a:schemeClr val="accent6">
              <a:shade val="50000"/>
              <a:satMod val="103000"/>
            </a:schemeClr>
          </a:solidFill>
          <a:prstDash val="solid"/>
        </a:ln>
        <a:effectLst>
          <a:outerShdw blurRad="57150" dist="38100" dir="5400000" algn="ctr" rotWithShape="0">
            <a:schemeClr val="accent6">
              <a:shade val="9000"/>
              <a:satMod val="105000"/>
              <a:alpha val="48000"/>
            </a:schemeClr>
          </a:outerShdw>
        </a:effectLst>
      </dsp:spPr>
      <dsp:style>
        <a:lnRef idx="1">
          <a:schemeClr val="accent6"/>
        </a:lnRef>
        <a:fillRef idx="2">
          <a:schemeClr val="accent6"/>
        </a:fillRef>
        <a:effectRef idx="1">
          <a:schemeClr val="accent6"/>
        </a:effectRef>
        <a:fontRef idx="minor">
          <a:schemeClr val="dk1"/>
        </a:fontRef>
      </dsp:style>
      <dsp:txBody>
        <a:bodyPr spcFirstLastPara="0" vert="horz" wrap="square" lIns="135128" tIns="12065" rIns="12065" bIns="12065" numCol="1" spcCol="1270" anchor="ctr" anchorCtr="0">
          <a:noAutofit/>
        </a:bodyPr>
        <a:lstStyle/>
        <a:p>
          <a:pPr marL="171450" lvl="1" indent="-171450" algn="l" defTabSz="844550">
            <a:lnSpc>
              <a:spcPct val="90000"/>
            </a:lnSpc>
            <a:spcBef>
              <a:spcPct val="0"/>
            </a:spcBef>
            <a:spcAft>
              <a:spcPct val="15000"/>
            </a:spcAft>
            <a:buChar char="••"/>
          </a:pPr>
          <a:r>
            <a:rPr lang="en-GB" sz="1900" b="1" kern="1200" dirty="0" smtClean="0">
              <a:solidFill>
                <a:srgbClr val="521AB6"/>
              </a:solidFill>
              <a:latin typeface="Times New Roman" pitchFamily="18" charset="0"/>
              <a:cs typeface="Times New Roman" pitchFamily="18" charset="0"/>
            </a:rPr>
            <a:t>Visit SWAYAM portal i.e. www.swayam.gov.in</a:t>
          </a:r>
          <a:endParaRPr lang="en-IN" sz="1900" kern="1200" dirty="0">
            <a:solidFill>
              <a:srgbClr val="521AB6"/>
            </a:solidFill>
          </a:endParaRPr>
        </a:p>
      </dsp:txBody>
      <dsp:txXfrm rot="5400000">
        <a:off x="4214410" y="-3558813"/>
        <a:ext cx="608677" cy="7726501"/>
      </dsp:txXfrm>
    </dsp:sp>
    <dsp:sp modelId="{E701520B-0181-449C-A0BD-351AF5BC00B3}">
      <dsp:nvSpPr>
        <dsp:cNvPr id="0" name=""/>
        <dsp:cNvSpPr/>
      </dsp:nvSpPr>
      <dsp:spPr>
        <a:xfrm rot="5400000">
          <a:off x="-140463" y="880339"/>
          <a:ext cx="936426" cy="655498"/>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en-IN" sz="1800" kern="1200" dirty="0" smtClean="0"/>
            <a:t>Step-2</a:t>
          </a:r>
          <a:endParaRPr lang="en-IN" sz="1800" kern="1200" dirty="0"/>
        </a:p>
      </dsp:txBody>
      <dsp:txXfrm rot="5400000">
        <a:off x="-140463" y="880339"/>
        <a:ext cx="936426" cy="655498"/>
      </dsp:txXfrm>
    </dsp:sp>
    <dsp:sp modelId="{E3F22704-71EE-4A22-A94D-62B69F69A060}">
      <dsp:nvSpPr>
        <dsp:cNvPr id="0" name=""/>
        <dsp:cNvSpPr/>
      </dsp:nvSpPr>
      <dsp:spPr>
        <a:xfrm rot="5400000">
          <a:off x="4214410" y="-2819036"/>
          <a:ext cx="608677" cy="7726501"/>
        </a:xfrm>
        <a:prstGeom prst="round2SameRect">
          <a:avLst/>
        </a:prstGeom>
        <a:gradFill rotWithShape="1">
          <a:gsLst>
            <a:gs pos="0">
              <a:schemeClr val="accent6">
                <a:tint val="70000"/>
                <a:satMod val="130000"/>
              </a:schemeClr>
            </a:gs>
            <a:gs pos="43000">
              <a:schemeClr val="accent6">
                <a:tint val="44000"/>
                <a:satMod val="165000"/>
              </a:schemeClr>
            </a:gs>
            <a:gs pos="93000">
              <a:schemeClr val="accent6">
                <a:tint val="15000"/>
                <a:satMod val="165000"/>
              </a:schemeClr>
            </a:gs>
            <a:gs pos="100000">
              <a:schemeClr val="accent6">
                <a:tint val="5000"/>
                <a:satMod val="250000"/>
              </a:schemeClr>
            </a:gs>
          </a:gsLst>
          <a:path path="circle">
            <a:fillToRect l="50000" t="130000" r="50000" b="-30000"/>
          </a:path>
        </a:gradFill>
        <a:ln w="9525" cap="flat" cmpd="sng" algn="ctr">
          <a:solidFill>
            <a:schemeClr val="accent6">
              <a:shade val="50000"/>
              <a:satMod val="103000"/>
            </a:schemeClr>
          </a:solidFill>
          <a:prstDash val="solid"/>
        </a:ln>
        <a:effectLst>
          <a:outerShdw blurRad="57150" dist="38100" dir="5400000" algn="ctr" rotWithShape="0">
            <a:schemeClr val="accent6">
              <a:shade val="9000"/>
              <a:satMod val="105000"/>
              <a:alpha val="48000"/>
            </a:schemeClr>
          </a:outerShdw>
        </a:effectLst>
      </dsp:spPr>
      <dsp:style>
        <a:lnRef idx="1">
          <a:schemeClr val="accent6"/>
        </a:lnRef>
        <a:fillRef idx="2">
          <a:schemeClr val="accent6"/>
        </a:fillRef>
        <a:effectRef idx="1">
          <a:schemeClr val="accent6"/>
        </a:effectRef>
        <a:fontRef idx="minor">
          <a:schemeClr val="dk1"/>
        </a:fontRef>
      </dsp:style>
      <dsp:txBody>
        <a:bodyPr spcFirstLastPara="0" vert="horz" wrap="square" lIns="135128" tIns="12065" rIns="12065" bIns="12065" numCol="1" spcCol="1270" anchor="ctr" anchorCtr="0">
          <a:noAutofit/>
        </a:bodyPr>
        <a:lstStyle/>
        <a:p>
          <a:pPr marL="171450" lvl="1" indent="-171450" algn="l" defTabSz="844550">
            <a:lnSpc>
              <a:spcPct val="90000"/>
            </a:lnSpc>
            <a:spcBef>
              <a:spcPct val="0"/>
            </a:spcBef>
            <a:spcAft>
              <a:spcPct val="15000"/>
            </a:spcAft>
            <a:buChar char="••"/>
          </a:pPr>
          <a:r>
            <a:rPr lang="en-GB" sz="1900" b="1" kern="1200" dirty="0" smtClean="0">
              <a:solidFill>
                <a:srgbClr val="521AB6"/>
              </a:solidFill>
              <a:latin typeface="Times New Roman" pitchFamily="18" charset="0"/>
              <a:cs typeface="Times New Roman" pitchFamily="18" charset="0"/>
            </a:rPr>
            <a:t>They need to click “Register” button provided on the top of the homepage.</a:t>
          </a:r>
          <a:endParaRPr lang="en-IN" sz="1900" kern="1200" dirty="0">
            <a:solidFill>
              <a:srgbClr val="521AB6"/>
            </a:solidFill>
          </a:endParaRPr>
        </a:p>
      </dsp:txBody>
      <dsp:txXfrm rot="5400000">
        <a:off x="4214410" y="-2819036"/>
        <a:ext cx="608677" cy="7726501"/>
      </dsp:txXfrm>
    </dsp:sp>
  </dsp:spTree>
</dsp:drawing>
</file>

<file path=ppt/diagrams/drawing7.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594A678F-A4A7-49EA-AACF-834B26FAD5FF}">
      <dsp:nvSpPr>
        <dsp:cNvPr id="0" name=""/>
        <dsp:cNvSpPr/>
      </dsp:nvSpPr>
      <dsp:spPr>
        <a:xfrm rot="5400000">
          <a:off x="-160019" y="160019"/>
          <a:ext cx="1066800" cy="746760"/>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n-IN" sz="1400" kern="1200" dirty="0" smtClean="0">
              <a:latin typeface="Times New Roman" pitchFamily="18" charset="0"/>
              <a:cs typeface="Times New Roman" pitchFamily="18" charset="0"/>
            </a:rPr>
            <a:t>Step-3</a:t>
          </a:r>
          <a:endParaRPr lang="en-IN" sz="1400" kern="1200" dirty="0">
            <a:latin typeface="Times New Roman" pitchFamily="18" charset="0"/>
            <a:cs typeface="Times New Roman" pitchFamily="18" charset="0"/>
          </a:endParaRPr>
        </a:p>
      </dsp:txBody>
      <dsp:txXfrm rot="5400000">
        <a:off x="-160019" y="160019"/>
        <a:ext cx="1066800" cy="746760"/>
      </dsp:txXfrm>
    </dsp:sp>
    <dsp:sp modelId="{2F3E38A8-E9C3-4C42-9E9C-6279E94BA68D}">
      <dsp:nvSpPr>
        <dsp:cNvPr id="0" name=""/>
        <dsp:cNvSpPr/>
      </dsp:nvSpPr>
      <dsp:spPr>
        <a:xfrm rot="5400000">
          <a:off x="4408170" y="-3661410"/>
          <a:ext cx="693419" cy="8016240"/>
        </a:xfrm>
        <a:prstGeom prst="round2SameRect">
          <a:avLst/>
        </a:prstGeom>
        <a:gradFill rotWithShape="1">
          <a:gsLst>
            <a:gs pos="0">
              <a:schemeClr val="accent6">
                <a:tint val="70000"/>
                <a:satMod val="130000"/>
              </a:schemeClr>
            </a:gs>
            <a:gs pos="43000">
              <a:schemeClr val="accent6">
                <a:tint val="44000"/>
                <a:satMod val="165000"/>
              </a:schemeClr>
            </a:gs>
            <a:gs pos="93000">
              <a:schemeClr val="accent6">
                <a:tint val="15000"/>
                <a:satMod val="165000"/>
              </a:schemeClr>
            </a:gs>
            <a:gs pos="100000">
              <a:schemeClr val="accent6">
                <a:tint val="5000"/>
                <a:satMod val="250000"/>
              </a:schemeClr>
            </a:gs>
          </a:gsLst>
          <a:path path="circle">
            <a:fillToRect l="50000" t="130000" r="50000" b="-30000"/>
          </a:path>
        </a:gradFill>
        <a:ln w="9525" cap="flat" cmpd="sng" algn="ctr">
          <a:solidFill>
            <a:schemeClr val="accent6">
              <a:shade val="50000"/>
              <a:satMod val="103000"/>
            </a:schemeClr>
          </a:solidFill>
          <a:prstDash val="solid"/>
        </a:ln>
        <a:effectLst>
          <a:outerShdw blurRad="57150" dist="38100" dir="5400000" algn="ctr" rotWithShape="0">
            <a:schemeClr val="accent6">
              <a:shade val="9000"/>
              <a:satMod val="105000"/>
              <a:alpha val="48000"/>
            </a:schemeClr>
          </a:outerShdw>
        </a:effectLst>
      </dsp:spPr>
      <dsp:style>
        <a:lnRef idx="1">
          <a:schemeClr val="accent6"/>
        </a:lnRef>
        <a:fillRef idx="2">
          <a:schemeClr val="accent6"/>
        </a:fillRef>
        <a:effectRef idx="1">
          <a:schemeClr val="accent6"/>
        </a:effectRef>
        <a:fontRef idx="minor">
          <a:schemeClr val="dk1"/>
        </a:fontRef>
      </dsp:style>
      <dsp:txBody>
        <a:bodyPr spcFirstLastPara="0" vert="horz" wrap="square" lIns="99568" tIns="8890" rIns="8890" bIns="8890" numCol="1" spcCol="1270" anchor="ctr" anchorCtr="0">
          <a:noAutofit/>
        </a:bodyPr>
        <a:lstStyle/>
        <a:p>
          <a:pPr marL="114300" lvl="1" indent="-114300" algn="l" defTabSz="622300">
            <a:lnSpc>
              <a:spcPct val="90000"/>
            </a:lnSpc>
            <a:spcBef>
              <a:spcPct val="0"/>
            </a:spcBef>
            <a:spcAft>
              <a:spcPct val="15000"/>
            </a:spcAft>
            <a:buChar char="••"/>
          </a:pPr>
          <a:r>
            <a:rPr lang="en-GB" sz="1400" b="1" kern="1200" dirty="0" smtClean="0">
              <a:latin typeface="Times New Roman" pitchFamily="18" charset="0"/>
              <a:cs typeface="Times New Roman" pitchFamily="18" charset="0"/>
            </a:rPr>
            <a:t>Now learners have to login. They can login with their social media login (</a:t>
          </a:r>
          <a:r>
            <a:rPr lang="en-GB" sz="1400" b="1" kern="1200" dirty="0" err="1" smtClean="0">
              <a:latin typeface="Times New Roman" pitchFamily="18" charset="0"/>
              <a:cs typeface="Times New Roman" pitchFamily="18" charset="0"/>
            </a:rPr>
            <a:t>facebook</a:t>
          </a:r>
          <a:r>
            <a:rPr lang="en-GB" sz="1400" b="1" kern="1200" dirty="0" smtClean="0">
              <a:latin typeface="Times New Roman" pitchFamily="18" charset="0"/>
              <a:cs typeface="Times New Roman" pitchFamily="18" charset="0"/>
            </a:rPr>
            <a:t>, Google or Microsoft) of they can log in by clicking the “sign up now” option.</a:t>
          </a:r>
          <a:endParaRPr lang="en-IN" sz="1400" kern="1200" dirty="0">
            <a:solidFill>
              <a:srgbClr val="521AB6"/>
            </a:solidFill>
            <a:latin typeface="Times New Roman" pitchFamily="18" charset="0"/>
            <a:cs typeface="Times New Roman" pitchFamily="18" charset="0"/>
          </a:endParaRPr>
        </a:p>
      </dsp:txBody>
      <dsp:txXfrm rot="5400000">
        <a:off x="4408170" y="-3661410"/>
        <a:ext cx="693419" cy="8016240"/>
      </dsp:txXfrm>
    </dsp:sp>
  </dsp:spTree>
</dsp:drawing>
</file>

<file path=ppt/diagrams/drawing8.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E701520B-0181-449C-A0BD-351AF5BC00B3}">
      <dsp:nvSpPr>
        <dsp:cNvPr id="0" name=""/>
        <dsp:cNvSpPr/>
      </dsp:nvSpPr>
      <dsp:spPr>
        <a:xfrm rot="5400000">
          <a:off x="-148589" y="148589"/>
          <a:ext cx="990600" cy="693420"/>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n-IN" sz="1400" kern="1200" dirty="0" smtClean="0"/>
            <a:t>Step-4</a:t>
          </a:r>
          <a:endParaRPr lang="en-IN" sz="1400" kern="1200" dirty="0"/>
        </a:p>
      </dsp:txBody>
      <dsp:txXfrm rot="5400000">
        <a:off x="-148589" y="148589"/>
        <a:ext cx="990600" cy="693420"/>
      </dsp:txXfrm>
    </dsp:sp>
    <dsp:sp modelId="{E3F22704-71EE-4A22-A94D-62B69F69A060}">
      <dsp:nvSpPr>
        <dsp:cNvPr id="0" name=""/>
        <dsp:cNvSpPr/>
      </dsp:nvSpPr>
      <dsp:spPr>
        <a:xfrm rot="5400000">
          <a:off x="4406265" y="-3712845"/>
          <a:ext cx="643889" cy="8069580"/>
        </a:xfrm>
        <a:prstGeom prst="round2SameRect">
          <a:avLst/>
        </a:prstGeom>
        <a:gradFill rotWithShape="1">
          <a:gsLst>
            <a:gs pos="0">
              <a:schemeClr val="accent6">
                <a:tint val="70000"/>
                <a:satMod val="130000"/>
              </a:schemeClr>
            </a:gs>
            <a:gs pos="43000">
              <a:schemeClr val="accent6">
                <a:tint val="44000"/>
                <a:satMod val="165000"/>
              </a:schemeClr>
            </a:gs>
            <a:gs pos="93000">
              <a:schemeClr val="accent6">
                <a:tint val="15000"/>
                <a:satMod val="165000"/>
              </a:schemeClr>
            </a:gs>
            <a:gs pos="100000">
              <a:schemeClr val="accent6">
                <a:tint val="5000"/>
                <a:satMod val="250000"/>
              </a:schemeClr>
            </a:gs>
          </a:gsLst>
          <a:path path="circle">
            <a:fillToRect l="50000" t="130000" r="50000" b="-30000"/>
          </a:path>
        </a:gradFill>
        <a:ln w="9525" cap="flat" cmpd="sng" algn="ctr">
          <a:solidFill>
            <a:schemeClr val="accent6">
              <a:shade val="50000"/>
              <a:satMod val="103000"/>
            </a:schemeClr>
          </a:solidFill>
          <a:prstDash val="solid"/>
        </a:ln>
        <a:effectLst>
          <a:outerShdw blurRad="57150" dist="38100" dir="5400000" algn="ctr" rotWithShape="0">
            <a:schemeClr val="accent6">
              <a:shade val="9000"/>
              <a:satMod val="105000"/>
              <a:alpha val="48000"/>
            </a:schemeClr>
          </a:outerShdw>
        </a:effectLst>
      </dsp:spPr>
      <dsp:style>
        <a:lnRef idx="1">
          <a:schemeClr val="accent6"/>
        </a:lnRef>
        <a:fillRef idx="2">
          <a:schemeClr val="accent6"/>
        </a:fillRef>
        <a:effectRef idx="1">
          <a:schemeClr val="accent6"/>
        </a:effectRef>
        <a:fontRef idx="minor">
          <a:schemeClr val="dk1"/>
        </a:fontRef>
      </dsp:style>
      <dsp:txBody>
        <a:bodyPr spcFirstLastPara="0" vert="horz" wrap="square" lIns="99568" tIns="8890" rIns="8890" bIns="8890" numCol="1" spcCol="1270" anchor="ctr" anchorCtr="0">
          <a:noAutofit/>
        </a:bodyPr>
        <a:lstStyle/>
        <a:p>
          <a:pPr marL="114300" lvl="1" indent="-114300" algn="l" defTabSz="622300">
            <a:lnSpc>
              <a:spcPct val="90000"/>
            </a:lnSpc>
            <a:spcBef>
              <a:spcPct val="0"/>
            </a:spcBef>
            <a:spcAft>
              <a:spcPct val="15000"/>
            </a:spcAft>
            <a:buChar char="••"/>
          </a:pPr>
          <a:r>
            <a:rPr lang="en-GB" sz="1400" b="1" kern="1200" dirty="0" smtClean="0">
              <a:latin typeface="Times New Roman" pitchFamily="18" charset="0"/>
              <a:cs typeface="Times New Roman" pitchFamily="18" charset="0"/>
            </a:rPr>
            <a:t>On clicking the sign up now link, the given page will appear. Learners now have to provide all the details to create the account.</a:t>
          </a:r>
          <a:endParaRPr lang="en-IN" sz="1400" kern="1200" dirty="0">
            <a:solidFill>
              <a:srgbClr val="521AB6"/>
            </a:solidFill>
            <a:latin typeface="Times New Roman" pitchFamily="18" charset="0"/>
            <a:cs typeface="Times New Roman" pitchFamily="18" charset="0"/>
          </a:endParaRPr>
        </a:p>
      </dsp:txBody>
      <dsp:txXfrm rot="5400000">
        <a:off x="4406265" y="-3712845"/>
        <a:ext cx="643889" cy="8069580"/>
      </dsp:txXfrm>
    </dsp:sp>
  </dsp:spTree>
</dsp:drawing>
</file>

<file path=ppt/diagrams/drawing9.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594A678F-A4A7-49EA-AACF-834B26FAD5FF}">
      <dsp:nvSpPr>
        <dsp:cNvPr id="0" name=""/>
        <dsp:cNvSpPr/>
      </dsp:nvSpPr>
      <dsp:spPr>
        <a:xfrm rot="5400000">
          <a:off x="-216701" y="216778"/>
          <a:ext cx="1444674" cy="1011272"/>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 tIns="17145" rIns="17145" bIns="17145" numCol="1" spcCol="1270" anchor="ctr" anchorCtr="0">
          <a:noAutofit/>
        </a:bodyPr>
        <a:lstStyle/>
        <a:p>
          <a:pPr lvl="0" algn="ctr" defTabSz="1200150">
            <a:lnSpc>
              <a:spcPct val="90000"/>
            </a:lnSpc>
            <a:spcBef>
              <a:spcPct val="0"/>
            </a:spcBef>
            <a:spcAft>
              <a:spcPct val="35000"/>
            </a:spcAft>
          </a:pPr>
          <a:r>
            <a:rPr lang="en-IN" sz="2700" kern="1200" dirty="0" smtClean="0"/>
            <a:t>Step-5</a:t>
          </a:r>
          <a:endParaRPr lang="en-IN" sz="2700" kern="1200" dirty="0"/>
        </a:p>
      </dsp:txBody>
      <dsp:txXfrm rot="5400000">
        <a:off x="-216701" y="216778"/>
        <a:ext cx="1444674" cy="1011272"/>
      </dsp:txXfrm>
    </dsp:sp>
    <dsp:sp modelId="{2F3E38A8-E9C3-4C42-9E9C-6279E94BA68D}">
      <dsp:nvSpPr>
        <dsp:cNvPr id="0" name=""/>
        <dsp:cNvSpPr/>
      </dsp:nvSpPr>
      <dsp:spPr>
        <a:xfrm rot="5400000">
          <a:off x="4227116" y="-3215767"/>
          <a:ext cx="939038" cy="7370727"/>
        </a:xfrm>
        <a:prstGeom prst="round2SameRect">
          <a:avLst/>
        </a:prstGeom>
        <a:gradFill rotWithShape="1">
          <a:gsLst>
            <a:gs pos="0">
              <a:schemeClr val="accent6">
                <a:tint val="70000"/>
                <a:satMod val="130000"/>
              </a:schemeClr>
            </a:gs>
            <a:gs pos="43000">
              <a:schemeClr val="accent6">
                <a:tint val="44000"/>
                <a:satMod val="165000"/>
              </a:schemeClr>
            </a:gs>
            <a:gs pos="93000">
              <a:schemeClr val="accent6">
                <a:tint val="15000"/>
                <a:satMod val="165000"/>
              </a:schemeClr>
            </a:gs>
            <a:gs pos="100000">
              <a:schemeClr val="accent6">
                <a:tint val="5000"/>
                <a:satMod val="250000"/>
              </a:schemeClr>
            </a:gs>
          </a:gsLst>
          <a:path path="circle">
            <a:fillToRect l="50000" t="130000" r="50000" b="-30000"/>
          </a:path>
        </a:gradFill>
        <a:ln w="9525" cap="flat" cmpd="sng" algn="ctr">
          <a:solidFill>
            <a:schemeClr val="accent6">
              <a:shade val="50000"/>
              <a:satMod val="103000"/>
            </a:schemeClr>
          </a:solidFill>
          <a:prstDash val="solid"/>
        </a:ln>
        <a:effectLst>
          <a:outerShdw blurRad="57150" dist="38100" dir="5400000" algn="ctr" rotWithShape="0">
            <a:schemeClr val="accent6">
              <a:shade val="9000"/>
              <a:satMod val="105000"/>
              <a:alpha val="48000"/>
            </a:schemeClr>
          </a:outerShdw>
        </a:effectLst>
      </dsp:spPr>
      <dsp:style>
        <a:lnRef idx="1">
          <a:schemeClr val="accent6"/>
        </a:lnRef>
        <a:fillRef idx="2">
          <a:schemeClr val="accent6"/>
        </a:fillRef>
        <a:effectRef idx="1">
          <a:schemeClr val="accent6"/>
        </a:effectRef>
        <a:fontRef idx="minor">
          <a:schemeClr val="dk1"/>
        </a:fontRef>
      </dsp:style>
      <dsp:txBody>
        <a:bodyPr spcFirstLastPara="0" vert="horz" wrap="square" lIns="135128" tIns="12065" rIns="12065" bIns="12065" numCol="1" spcCol="1270" anchor="ctr" anchorCtr="0">
          <a:noAutofit/>
        </a:bodyPr>
        <a:lstStyle/>
        <a:p>
          <a:pPr marL="171450" lvl="1" indent="-171450" algn="l" defTabSz="844550">
            <a:lnSpc>
              <a:spcPct val="90000"/>
            </a:lnSpc>
            <a:spcBef>
              <a:spcPct val="0"/>
            </a:spcBef>
            <a:spcAft>
              <a:spcPct val="15000"/>
            </a:spcAft>
            <a:buChar char="••"/>
          </a:pPr>
          <a:r>
            <a:rPr lang="en-GB" sz="1900" b="1" kern="1200" dirty="0" smtClean="0">
              <a:solidFill>
                <a:srgbClr val="002060"/>
              </a:solidFill>
            </a:rPr>
            <a:t>A verification code will be send to the email ID and they have to click on “Create” button after the entering the names in the required fields.</a:t>
          </a:r>
          <a:endParaRPr lang="en-IN" sz="1900" kern="1200" dirty="0">
            <a:solidFill>
              <a:srgbClr val="002060"/>
            </a:solidFill>
          </a:endParaRPr>
        </a:p>
      </dsp:txBody>
      <dsp:txXfrm rot="5400000">
        <a:off x="4227116" y="-3215767"/>
        <a:ext cx="939038" cy="7370727"/>
      </dsp:txXfrm>
    </dsp:sp>
    <dsp:sp modelId="{E701520B-0181-449C-A0BD-351AF5BC00B3}">
      <dsp:nvSpPr>
        <dsp:cNvPr id="0" name=""/>
        <dsp:cNvSpPr/>
      </dsp:nvSpPr>
      <dsp:spPr>
        <a:xfrm rot="5400000">
          <a:off x="-216701" y="1362749"/>
          <a:ext cx="1444674" cy="1011272"/>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 tIns="17145" rIns="17145" bIns="17145" numCol="1" spcCol="1270" anchor="ctr" anchorCtr="0">
          <a:noAutofit/>
        </a:bodyPr>
        <a:lstStyle/>
        <a:p>
          <a:pPr lvl="0" algn="ctr" defTabSz="1200150">
            <a:lnSpc>
              <a:spcPct val="90000"/>
            </a:lnSpc>
            <a:spcBef>
              <a:spcPct val="0"/>
            </a:spcBef>
            <a:spcAft>
              <a:spcPct val="35000"/>
            </a:spcAft>
          </a:pPr>
          <a:r>
            <a:rPr lang="en-IN" sz="2700" kern="1200" dirty="0" smtClean="0"/>
            <a:t>Step-6</a:t>
          </a:r>
          <a:endParaRPr lang="en-IN" sz="2700" kern="1200" dirty="0"/>
        </a:p>
      </dsp:txBody>
      <dsp:txXfrm rot="5400000">
        <a:off x="-216701" y="1362749"/>
        <a:ext cx="1444674" cy="1011272"/>
      </dsp:txXfrm>
    </dsp:sp>
    <dsp:sp modelId="{E3F22704-71EE-4A22-A94D-62B69F69A060}">
      <dsp:nvSpPr>
        <dsp:cNvPr id="0" name=""/>
        <dsp:cNvSpPr/>
      </dsp:nvSpPr>
      <dsp:spPr>
        <a:xfrm rot="5400000">
          <a:off x="4227116" y="-2069796"/>
          <a:ext cx="939038" cy="7370727"/>
        </a:xfrm>
        <a:prstGeom prst="round2SameRect">
          <a:avLst/>
        </a:prstGeom>
        <a:gradFill rotWithShape="1">
          <a:gsLst>
            <a:gs pos="0">
              <a:schemeClr val="accent6">
                <a:tint val="70000"/>
                <a:satMod val="130000"/>
              </a:schemeClr>
            </a:gs>
            <a:gs pos="43000">
              <a:schemeClr val="accent6">
                <a:tint val="44000"/>
                <a:satMod val="165000"/>
              </a:schemeClr>
            </a:gs>
            <a:gs pos="93000">
              <a:schemeClr val="accent6">
                <a:tint val="15000"/>
                <a:satMod val="165000"/>
              </a:schemeClr>
            </a:gs>
            <a:gs pos="100000">
              <a:schemeClr val="accent6">
                <a:tint val="5000"/>
                <a:satMod val="250000"/>
              </a:schemeClr>
            </a:gs>
          </a:gsLst>
          <a:path path="circle">
            <a:fillToRect l="50000" t="130000" r="50000" b="-30000"/>
          </a:path>
        </a:gradFill>
        <a:ln w="9525" cap="flat" cmpd="sng" algn="ctr">
          <a:solidFill>
            <a:schemeClr val="accent6">
              <a:shade val="50000"/>
              <a:satMod val="103000"/>
            </a:schemeClr>
          </a:solidFill>
          <a:prstDash val="solid"/>
        </a:ln>
        <a:effectLst>
          <a:outerShdw blurRad="57150" dist="38100" dir="5400000" algn="ctr" rotWithShape="0">
            <a:schemeClr val="accent6">
              <a:shade val="9000"/>
              <a:satMod val="105000"/>
              <a:alpha val="48000"/>
            </a:schemeClr>
          </a:outerShdw>
        </a:effectLst>
      </dsp:spPr>
      <dsp:style>
        <a:lnRef idx="1">
          <a:schemeClr val="accent6"/>
        </a:lnRef>
        <a:fillRef idx="2">
          <a:schemeClr val="accent6"/>
        </a:fillRef>
        <a:effectRef idx="1">
          <a:schemeClr val="accent6"/>
        </a:effectRef>
        <a:fontRef idx="minor">
          <a:schemeClr val="dk1"/>
        </a:fontRef>
      </dsp:style>
      <dsp:txBody>
        <a:bodyPr spcFirstLastPara="0" vert="horz" wrap="square" lIns="135128" tIns="12065" rIns="12065" bIns="12065" numCol="1" spcCol="1270" anchor="ctr" anchorCtr="0">
          <a:noAutofit/>
        </a:bodyPr>
        <a:lstStyle/>
        <a:p>
          <a:pPr marL="171450" lvl="1" indent="-171450" algn="l" defTabSz="844550">
            <a:lnSpc>
              <a:spcPct val="90000"/>
            </a:lnSpc>
            <a:spcBef>
              <a:spcPct val="0"/>
            </a:spcBef>
            <a:spcAft>
              <a:spcPct val="15000"/>
            </a:spcAft>
            <a:buChar char="••"/>
          </a:pPr>
          <a:r>
            <a:rPr lang="en-GB" sz="1900" b="1" kern="1200" dirty="0" smtClean="0">
              <a:solidFill>
                <a:srgbClr val="002060"/>
              </a:solidFill>
            </a:rPr>
            <a:t>Learner’ account on SWAYAM will be created finally.</a:t>
          </a:r>
          <a:endParaRPr lang="en-IN" sz="1900" kern="1200" dirty="0">
            <a:solidFill>
              <a:srgbClr val="002060"/>
            </a:solidFill>
          </a:endParaRPr>
        </a:p>
      </dsp:txBody>
      <dsp:txXfrm rot="5400000">
        <a:off x="4227116" y="-2069796"/>
        <a:ext cx="939038" cy="7370727"/>
      </dsp:txXfrm>
    </dsp:sp>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3.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16.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17.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yramid1">
  <dgm:title val=""/>
  <dgm:desc val=""/>
  <dgm:catLst>
    <dgm:cat type="pyramid" pri="1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B"/>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B"/>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mid"/>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matrix3">
  <dgm:title val=""/>
  <dgm:desc val=""/>
  <dgm:catLst>
    <dgm:cat type="matrix" pri="1000"/>
    <dgm:cat type="convert" pri="18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w" for="ch" forName="diamond" refType="w"/>
          <dgm:constr type="h" for="ch" forName="diamond" refType="h"/>
          <dgm:constr type="w" for="ch" forName="quad1" refType="w" fact="0.39"/>
          <dgm:constr type="h" for="ch" forName="quad1" refType="h" fact="0.39"/>
          <dgm:constr type="ctrX" for="ch" forName="quad1" refType="w" fact="0.29"/>
          <dgm:constr type="ctrY" for="ch" forName="quad1" refType="h" fact="0.29"/>
          <dgm:constr type="w" for="ch" forName="quad2" refType="w" fact="0.39"/>
          <dgm:constr type="h" for="ch" forName="quad2" refType="h" fact="0.39"/>
          <dgm:constr type="ctrX" for="ch" forName="quad2" refType="w" fact="0.71"/>
          <dgm:constr type="ctrY" for="ch" forName="quad2" refType="h" fact="0.29"/>
          <dgm:constr type="w" for="ch" forName="quad3" refType="w" fact="0.39"/>
          <dgm:constr type="h" for="ch" forName="quad3" refType="h" fact="0.39"/>
          <dgm:constr type="ctrX" for="ch" forName="quad3" refType="w" fact="0.29"/>
          <dgm:constr type="ctrY" for="ch" forName="quad3" refType="h" fact="0.71"/>
          <dgm:constr type="w" for="ch" forName="quad4" refType="w" fact="0.39"/>
          <dgm:constr type="h" for="ch" forName="quad4" refType="h" fact="0.39"/>
          <dgm:constr type="ctrX" for="ch" forName="quad4" refType="w" fact="0.71"/>
          <dgm:constr type="ctrY" for="ch" forName="quad4" refType="h" fact="0.71"/>
          <dgm:constr type="primFontSz" for="des" ptType="node" op="equ" val="65"/>
        </dgm:constrLst>
      </dgm:if>
      <dgm:else name="Name2">
        <dgm:constrLst>
          <dgm:constr type="w" for="ch" forName="diamond" refType="w"/>
          <dgm:constr type="h" for="ch" forName="diamond" refType="h"/>
          <dgm:constr type="w" for="ch" forName="quad1" refType="w" fact="0.39"/>
          <dgm:constr type="h" for="ch" forName="quad1" refType="h" fact="0.39"/>
          <dgm:constr type="ctrX" for="ch" forName="quad1" refType="w" fact="0.71"/>
          <dgm:constr type="ctrY" for="ch" forName="quad1" refType="h" fact="0.29"/>
          <dgm:constr type="w" for="ch" forName="quad2" refType="w" fact="0.39"/>
          <dgm:constr type="h" for="ch" forName="quad2" refType="h" fact="0.39"/>
          <dgm:constr type="ctrX" for="ch" forName="quad2" refType="w" fact="0.29"/>
          <dgm:constr type="ctrY" for="ch" forName="quad2" refType="h" fact="0.29"/>
          <dgm:constr type="w" for="ch" forName="quad3" refType="w" fact="0.39"/>
          <dgm:constr type="h" for="ch" forName="quad3" refType="h" fact="0.39"/>
          <dgm:constr type="ctrX" for="ch" forName="quad3" refType="w" fact="0.71"/>
          <dgm:constr type="ctrY" for="ch" forName="quad3" refType="h" fact="0.71"/>
          <dgm:constr type="w" for="ch" forName="quad4" refType="w" fact="0.39"/>
          <dgm:constr type="h" for="ch" forName="quad4" refType="h" fact="0.39"/>
          <dgm:constr type="ctrX" for="ch" forName="quad4" refType="w" fact="0.29"/>
          <dgm:constr type="ctrY" for="ch" forName="quad4" refType="h" fact="0.71"/>
          <dgm:constr type="primFontSz" for="des" ptType="node" op="equ" val="65"/>
        </dgm:constrLst>
      </dgm:else>
    </dgm:choose>
    <dgm:ruleLst/>
    <dgm:choose name="Name3">
      <dgm:if name="Name4" axis="ch" ptType="node" func="cnt" op="gte" val="1">
        <dgm:layoutNode name="diamond" styleLbl="bgShp">
          <dgm:alg type="sp"/>
          <dgm:shape xmlns:r="http://schemas.openxmlformats.org/officeDocument/2006/relationships" type="diamond" r:blip="">
            <dgm:adjLst/>
          </dgm:shape>
          <dgm:presOf/>
          <dgm:constrLst>
            <dgm:constr type="w" refType="h" op="equ"/>
          </dgm:constrLst>
          <dgm:ruleLst/>
        </dgm:layoutNode>
        <dgm:layoutNode name="quad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6.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A480828-6CC6-4F98-B3B9-6E362FEB5F21}" type="datetimeFigureOut">
              <a:rPr lang="en-US" smtClean="0"/>
              <a:pPr/>
              <a:t>1/12/2020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407EAF6-0088-4E73-8D10-F6E4EDFBE787}" type="slidenum">
              <a:rPr lang="en-US" smtClean="0"/>
              <a:pPr/>
              <a:t>‹#›</a:t>
            </a:fld>
            <a:endParaRPr lang="en-US"/>
          </a:p>
        </p:txBody>
      </p:sp>
    </p:spTree>
    <p:extLst>
      <p:ext uri="{BB962C8B-B14F-4D97-AF65-F5344CB8AC3E}">
        <p14:creationId xmlns="" xmlns:p14="http://schemas.microsoft.com/office/powerpoint/2010/main" val="4451925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4407EAF6-0088-4E73-8D10-F6E4EDFBE787}" type="slidenum">
              <a:rPr lang="en-US" smtClean="0"/>
              <a:pPr/>
              <a:t>1</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id-ID"/>
          </a:p>
        </p:txBody>
      </p:sp>
      <p:sp>
        <p:nvSpPr>
          <p:cNvPr id="4" name="Slide Number Placeholder 3"/>
          <p:cNvSpPr>
            <a:spLocks noGrp="1"/>
          </p:cNvSpPr>
          <p:nvPr>
            <p:ph type="sldNum" sz="quarter" idx="10"/>
          </p:nvPr>
        </p:nvSpPr>
        <p:spPr/>
        <p:txBody>
          <a:bodyPr/>
          <a:lstStyle/>
          <a:p>
            <a:fld id="{55C38DD1-33AA-4996-977A-42B26A155BBE}" type="slidenum">
              <a:rPr lang="id-ID" smtClean="0"/>
              <a:pPr/>
              <a:t>15</a:t>
            </a:fld>
            <a:endParaRPr lang="id-ID"/>
          </a:p>
        </p:txBody>
      </p:sp>
    </p:spTree>
    <p:extLst>
      <p:ext uri="{BB962C8B-B14F-4D97-AF65-F5344CB8AC3E}">
        <p14:creationId xmlns:p14="http://schemas.microsoft.com/office/powerpoint/2010/main" xmlns="" val="34510293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55C38DD1-33AA-4996-977A-42B26A155BBE}" type="slidenum">
              <a:rPr lang="id-ID" smtClean="0"/>
              <a:pPr/>
              <a:t>28</a:t>
            </a:fld>
            <a:endParaRPr lang="id-ID"/>
          </a:p>
        </p:txBody>
      </p:sp>
    </p:spTree>
    <p:extLst>
      <p:ext uri="{BB962C8B-B14F-4D97-AF65-F5344CB8AC3E}">
        <p14:creationId xmlns:p14="http://schemas.microsoft.com/office/powerpoint/2010/main" xmlns="" val="366514193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87753C92-A418-417B-A4FB-68A43ADCCE8E}" type="datetimeFigureOut">
              <a:rPr lang="en-US" smtClean="0"/>
              <a:pPr/>
              <a:t>1/12/2020</a:t>
            </a:fld>
            <a:endParaRPr lang="en-US" dirty="0"/>
          </a:p>
        </p:txBody>
      </p:sp>
      <p:sp>
        <p:nvSpPr>
          <p:cNvPr id="19" name="Footer Placeholder 18"/>
          <p:cNvSpPr>
            <a:spLocks noGrp="1"/>
          </p:cNvSpPr>
          <p:nvPr>
            <p:ph type="ftr" sz="quarter" idx="11"/>
          </p:nvPr>
        </p:nvSpPr>
        <p:spPr/>
        <p:txBody>
          <a:bodyPr/>
          <a:lstStyle/>
          <a:p>
            <a:endParaRPr lang="en-US" dirty="0"/>
          </a:p>
        </p:txBody>
      </p:sp>
      <p:sp>
        <p:nvSpPr>
          <p:cNvPr id="27" name="Slide Number Placeholder 26"/>
          <p:cNvSpPr>
            <a:spLocks noGrp="1"/>
          </p:cNvSpPr>
          <p:nvPr>
            <p:ph type="sldNum" sz="quarter" idx="12"/>
          </p:nvPr>
        </p:nvSpPr>
        <p:spPr/>
        <p:txBody>
          <a:bodyPr/>
          <a:lstStyle/>
          <a:p>
            <a:fld id="{A1594226-C1CE-4297-81EA-5023C07C26E7}" type="slidenum">
              <a:rPr lang="en-US" smtClean="0"/>
              <a:pPr/>
              <a:t>‹#›</a:t>
            </a:fld>
            <a:endParaRPr lang="en-US" dirty="0"/>
          </a:p>
        </p:txBody>
      </p:sp>
    </p:spTree>
  </p:cSld>
  <p:clrMapOvr>
    <a:overrideClrMapping bg1="dk1" tx1="lt1" bg2="dk2" tx2="lt2" accent1="accent1" accent2="accent2" accent3="accent3" accent4="accent4" accent5="accent5" accent6="accent6" hlink="hlink" folHlink="folHlink"/>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87753C92-A418-417B-A4FB-68A43ADCCE8E}" type="datetimeFigureOut">
              <a:rPr lang="en-US" smtClean="0"/>
              <a:pPr/>
              <a:t>1/12/2020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1594226-C1CE-4297-81EA-5023C07C26E7}" type="slidenum">
              <a:rPr lang="en-US" smtClean="0"/>
              <a:pPr/>
              <a:t>‹#›</a:t>
            </a:fld>
            <a:endParaRPr lang="en-US" dirty="0"/>
          </a:p>
        </p:txBody>
      </p:sp>
    </p:spTree>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87753C92-A418-417B-A4FB-68A43ADCCE8E}" type="datetimeFigureOut">
              <a:rPr lang="en-US" smtClean="0"/>
              <a:pPr/>
              <a:t>1/12/2020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1594226-C1CE-4297-81EA-5023C07C26E7}" type="slidenum">
              <a:rPr lang="en-US" smtClean="0"/>
              <a:pPr/>
              <a:t>‹#›</a:t>
            </a:fld>
            <a:endParaRPr lang="en-US" dirty="0"/>
          </a:p>
        </p:txBody>
      </p:sp>
    </p:spTree>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3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3721812604"/>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grpSp>
        <p:nvGrpSpPr>
          <p:cNvPr id="2" name="Group 5"/>
          <p:cNvGrpSpPr/>
          <p:nvPr userDrawn="1"/>
        </p:nvGrpSpPr>
        <p:grpSpPr>
          <a:xfrm>
            <a:off x="260565" y="6409324"/>
            <a:ext cx="168061" cy="221156"/>
            <a:chOff x="4328868" y="5502988"/>
            <a:chExt cx="500307" cy="493774"/>
          </a:xfrm>
        </p:grpSpPr>
        <p:sp>
          <p:nvSpPr>
            <p:cNvPr id="8" name="Freeform 7">
              <a:hlinkClick r:id="" action="ppaction://hlinkshowjump?jump=previousslide"/>
            </p:cNvPr>
            <p:cNvSpPr>
              <a:spLocks/>
            </p:cNvSpPr>
            <p:nvPr userDrawn="1"/>
          </p:nvSpPr>
          <p:spPr bwMode="auto">
            <a:xfrm>
              <a:off x="4520555" y="5649754"/>
              <a:ext cx="116933" cy="200242"/>
            </a:xfrm>
            <a:custGeom>
              <a:avLst/>
              <a:gdLst>
                <a:gd name="T0" fmla="*/ 417 w 425"/>
                <a:gd name="T1" fmla="*/ 77 h 728"/>
                <a:gd name="T2" fmla="*/ 131 w 425"/>
                <a:gd name="T3" fmla="*/ 364 h 728"/>
                <a:gd name="T4" fmla="*/ 417 w 425"/>
                <a:gd name="T5" fmla="*/ 650 h 728"/>
                <a:gd name="T6" fmla="*/ 425 w 425"/>
                <a:gd name="T7" fmla="*/ 667 h 728"/>
                <a:gd name="T8" fmla="*/ 417 w 425"/>
                <a:gd name="T9" fmla="*/ 684 h 728"/>
                <a:gd name="T10" fmla="*/ 381 w 425"/>
                <a:gd name="T11" fmla="*/ 720 h 728"/>
                <a:gd name="T12" fmla="*/ 364 w 425"/>
                <a:gd name="T13" fmla="*/ 728 h 728"/>
                <a:gd name="T14" fmla="*/ 347 w 425"/>
                <a:gd name="T15" fmla="*/ 720 h 728"/>
                <a:gd name="T16" fmla="*/ 8 w 425"/>
                <a:gd name="T17" fmla="*/ 381 h 728"/>
                <a:gd name="T18" fmla="*/ 0 w 425"/>
                <a:gd name="T19" fmla="*/ 364 h 728"/>
                <a:gd name="T20" fmla="*/ 8 w 425"/>
                <a:gd name="T21" fmla="*/ 347 h 728"/>
                <a:gd name="T22" fmla="*/ 347 w 425"/>
                <a:gd name="T23" fmla="*/ 7 h 728"/>
                <a:gd name="T24" fmla="*/ 364 w 425"/>
                <a:gd name="T25" fmla="*/ 0 h 728"/>
                <a:gd name="T26" fmla="*/ 381 w 425"/>
                <a:gd name="T27" fmla="*/ 7 h 728"/>
                <a:gd name="T28" fmla="*/ 417 w 425"/>
                <a:gd name="T29" fmla="*/ 44 h 728"/>
                <a:gd name="T30" fmla="*/ 425 w 425"/>
                <a:gd name="T31" fmla="*/ 60 h 728"/>
                <a:gd name="T32" fmla="*/ 417 w 425"/>
                <a:gd name="T33" fmla="*/ 77 h 7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25" h="728">
                  <a:moveTo>
                    <a:pt x="417" y="77"/>
                  </a:moveTo>
                  <a:cubicBezTo>
                    <a:pt x="131" y="364"/>
                    <a:pt x="131" y="364"/>
                    <a:pt x="131" y="364"/>
                  </a:cubicBezTo>
                  <a:cubicBezTo>
                    <a:pt x="417" y="650"/>
                    <a:pt x="417" y="650"/>
                    <a:pt x="417" y="650"/>
                  </a:cubicBezTo>
                  <a:cubicBezTo>
                    <a:pt x="422" y="655"/>
                    <a:pt x="425" y="661"/>
                    <a:pt x="425" y="667"/>
                  </a:cubicBezTo>
                  <a:cubicBezTo>
                    <a:pt x="425" y="673"/>
                    <a:pt x="422" y="680"/>
                    <a:pt x="417" y="684"/>
                  </a:cubicBezTo>
                  <a:cubicBezTo>
                    <a:pt x="381" y="720"/>
                    <a:pt x="381" y="720"/>
                    <a:pt x="381" y="720"/>
                  </a:cubicBezTo>
                  <a:cubicBezTo>
                    <a:pt x="377" y="725"/>
                    <a:pt x="370" y="728"/>
                    <a:pt x="364" y="728"/>
                  </a:cubicBezTo>
                  <a:cubicBezTo>
                    <a:pt x="358" y="728"/>
                    <a:pt x="352" y="725"/>
                    <a:pt x="347" y="720"/>
                  </a:cubicBezTo>
                  <a:cubicBezTo>
                    <a:pt x="8" y="381"/>
                    <a:pt x="8" y="381"/>
                    <a:pt x="8" y="381"/>
                  </a:cubicBezTo>
                  <a:cubicBezTo>
                    <a:pt x="3" y="376"/>
                    <a:pt x="0" y="369"/>
                    <a:pt x="0" y="364"/>
                  </a:cubicBezTo>
                  <a:cubicBezTo>
                    <a:pt x="0" y="358"/>
                    <a:pt x="3" y="351"/>
                    <a:pt x="8" y="347"/>
                  </a:cubicBezTo>
                  <a:cubicBezTo>
                    <a:pt x="347" y="7"/>
                    <a:pt x="347" y="7"/>
                    <a:pt x="347" y="7"/>
                  </a:cubicBezTo>
                  <a:cubicBezTo>
                    <a:pt x="352" y="3"/>
                    <a:pt x="358" y="0"/>
                    <a:pt x="364" y="0"/>
                  </a:cubicBezTo>
                  <a:cubicBezTo>
                    <a:pt x="370" y="0"/>
                    <a:pt x="377" y="3"/>
                    <a:pt x="381" y="7"/>
                  </a:cubicBezTo>
                  <a:cubicBezTo>
                    <a:pt x="417" y="44"/>
                    <a:pt x="417" y="44"/>
                    <a:pt x="417" y="44"/>
                  </a:cubicBezTo>
                  <a:cubicBezTo>
                    <a:pt x="422" y="48"/>
                    <a:pt x="425" y="54"/>
                    <a:pt x="425" y="60"/>
                  </a:cubicBezTo>
                  <a:cubicBezTo>
                    <a:pt x="425" y="66"/>
                    <a:pt x="422" y="73"/>
                    <a:pt x="417" y="77"/>
                  </a:cubicBezTo>
                  <a:close/>
                </a:path>
              </a:pathLst>
            </a:custGeom>
            <a:solidFill>
              <a:schemeClr val="tx1">
                <a:lumMod val="50000"/>
                <a:lumOff val="50000"/>
              </a:schemeClr>
            </a:solidFill>
            <a:ln>
              <a:noFill/>
            </a:ln>
          </p:spPr>
          <p:txBody>
            <a:bodyPr vert="horz" wrap="square" lIns="91440" tIns="45720" rIns="91440" bIns="45720" numCol="1" anchor="t" anchorCtr="0" compatLnSpc="1">
              <a:prstTxWarp prst="textNoShape">
                <a:avLst/>
              </a:prstTxWarp>
            </a:bodyPr>
            <a:lstStyle/>
            <a:p>
              <a:endParaRPr lang="id-ID" sz="1800"/>
            </a:p>
          </p:txBody>
        </p:sp>
        <p:sp>
          <p:nvSpPr>
            <p:cNvPr id="9" name="Freeform 8">
              <a:hlinkClick r:id="" action="ppaction://hlinkshowjump?jump=previousslide"/>
            </p:cNvPr>
            <p:cNvSpPr>
              <a:spLocks noEditPoints="1"/>
            </p:cNvSpPr>
            <p:nvPr userDrawn="1"/>
          </p:nvSpPr>
          <p:spPr bwMode="auto">
            <a:xfrm>
              <a:off x="4328868" y="5502988"/>
              <a:ext cx="500307" cy="493774"/>
            </a:xfrm>
            <a:custGeom>
              <a:avLst/>
              <a:gdLst>
                <a:gd name="T0" fmla="*/ 2355 w 2753"/>
                <a:gd name="T1" fmla="*/ 114 h 2716"/>
                <a:gd name="T2" fmla="*/ 2639 w 2753"/>
                <a:gd name="T3" fmla="*/ 399 h 2716"/>
                <a:gd name="T4" fmla="*/ 2639 w 2753"/>
                <a:gd name="T5" fmla="*/ 2317 h 2716"/>
                <a:gd name="T6" fmla="*/ 2355 w 2753"/>
                <a:gd name="T7" fmla="*/ 2602 h 2716"/>
                <a:gd name="T8" fmla="*/ 398 w 2753"/>
                <a:gd name="T9" fmla="*/ 2602 h 2716"/>
                <a:gd name="T10" fmla="*/ 113 w 2753"/>
                <a:gd name="T11" fmla="*/ 2317 h 2716"/>
                <a:gd name="T12" fmla="*/ 113 w 2753"/>
                <a:gd name="T13" fmla="*/ 399 h 2716"/>
                <a:gd name="T14" fmla="*/ 398 w 2753"/>
                <a:gd name="T15" fmla="*/ 114 h 2716"/>
                <a:gd name="T16" fmla="*/ 2355 w 2753"/>
                <a:gd name="T17" fmla="*/ 114 h 2716"/>
                <a:gd name="T18" fmla="*/ 2355 w 2753"/>
                <a:gd name="T19" fmla="*/ 0 h 2716"/>
                <a:gd name="T20" fmla="*/ 398 w 2753"/>
                <a:gd name="T21" fmla="*/ 0 h 2716"/>
                <a:gd name="T22" fmla="*/ 0 w 2753"/>
                <a:gd name="T23" fmla="*/ 399 h 2716"/>
                <a:gd name="T24" fmla="*/ 0 w 2753"/>
                <a:gd name="T25" fmla="*/ 2317 h 2716"/>
                <a:gd name="T26" fmla="*/ 398 w 2753"/>
                <a:gd name="T27" fmla="*/ 2716 h 2716"/>
                <a:gd name="T28" fmla="*/ 2355 w 2753"/>
                <a:gd name="T29" fmla="*/ 2716 h 2716"/>
                <a:gd name="T30" fmla="*/ 2753 w 2753"/>
                <a:gd name="T31" fmla="*/ 2317 h 2716"/>
                <a:gd name="T32" fmla="*/ 2753 w 2753"/>
                <a:gd name="T33" fmla="*/ 399 h 2716"/>
                <a:gd name="T34" fmla="*/ 2355 w 2753"/>
                <a:gd name="T35" fmla="*/ 0 h 27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753" h="2716">
                  <a:moveTo>
                    <a:pt x="2355" y="114"/>
                  </a:moveTo>
                  <a:cubicBezTo>
                    <a:pt x="2512" y="114"/>
                    <a:pt x="2639" y="242"/>
                    <a:pt x="2639" y="399"/>
                  </a:cubicBezTo>
                  <a:cubicBezTo>
                    <a:pt x="2639" y="2317"/>
                    <a:pt x="2639" y="2317"/>
                    <a:pt x="2639" y="2317"/>
                  </a:cubicBezTo>
                  <a:cubicBezTo>
                    <a:pt x="2639" y="2474"/>
                    <a:pt x="2512" y="2602"/>
                    <a:pt x="2355" y="2602"/>
                  </a:cubicBezTo>
                  <a:cubicBezTo>
                    <a:pt x="398" y="2602"/>
                    <a:pt x="398" y="2602"/>
                    <a:pt x="398" y="2602"/>
                  </a:cubicBezTo>
                  <a:cubicBezTo>
                    <a:pt x="241" y="2602"/>
                    <a:pt x="113" y="2474"/>
                    <a:pt x="113" y="2317"/>
                  </a:cubicBezTo>
                  <a:cubicBezTo>
                    <a:pt x="113" y="399"/>
                    <a:pt x="113" y="399"/>
                    <a:pt x="113" y="399"/>
                  </a:cubicBezTo>
                  <a:cubicBezTo>
                    <a:pt x="113" y="242"/>
                    <a:pt x="241" y="114"/>
                    <a:pt x="398" y="114"/>
                  </a:cubicBezTo>
                  <a:cubicBezTo>
                    <a:pt x="2355" y="114"/>
                    <a:pt x="2355" y="114"/>
                    <a:pt x="2355" y="114"/>
                  </a:cubicBezTo>
                  <a:moveTo>
                    <a:pt x="2355" y="0"/>
                  </a:moveTo>
                  <a:cubicBezTo>
                    <a:pt x="398" y="0"/>
                    <a:pt x="398" y="0"/>
                    <a:pt x="398" y="0"/>
                  </a:cubicBezTo>
                  <a:cubicBezTo>
                    <a:pt x="178" y="0"/>
                    <a:pt x="0" y="179"/>
                    <a:pt x="0" y="399"/>
                  </a:cubicBezTo>
                  <a:cubicBezTo>
                    <a:pt x="0" y="2317"/>
                    <a:pt x="0" y="2317"/>
                    <a:pt x="0" y="2317"/>
                  </a:cubicBezTo>
                  <a:cubicBezTo>
                    <a:pt x="0" y="2538"/>
                    <a:pt x="178" y="2716"/>
                    <a:pt x="398" y="2716"/>
                  </a:cubicBezTo>
                  <a:cubicBezTo>
                    <a:pt x="2355" y="2716"/>
                    <a:pt x="2355" y="2716"/>
                    <a:pt x="2355" y="2716"/>
                  </a:cubicBezTo>
                  <a:cubicBezTo>
                    <a:pt x="2575" y="2716"/>
                    <a:pt x="2753" y="2538"/>
                    <a:pt x="2753" y="2317"/>
                  </a:cubicBezTo>
                  <a:cubicBezTo>
                    <a:pt x="2753" y="399"/>
                    <a:pt x="2753" y="399"/>
                    <a:pt x="2753" y="399"/>
                  </a:cubicBezTo>
                  <a:cubicBezTo>
                    <a:pt x="2753" y="179"/>
                    <a:pt x="2575" y="0"/>
                    <a:pt x="2355" y="0"/>
                  </a:cubicBezTo>
                  <a:close/>
                </a:path>
              </a:pathLst>
            </a:custGeom>
            <a:solidFill>
              <a:schemeClr val="tx1">
                <a:lumMod val="50000"/>
                <a:lumOff val="50000"/>
              </a:schemeClr>
            </a:solidFill>
            <a:ln>
              <a:noFill/>
            </a:ln>
          </p:spPr>
          <p:txBody>
            <a:bodyPr vert="horz" wrap="square" lIns="91440" tIns="45720" rIns="91440" bIns="45720" numCol="1" anchor="t" anchorCtr="0" compatLnSpc="1">
              <a:prstTxWarp prst="textNoShape">
                <a:avLst/>
              </a:prstTxWarp>
            </a:bodyPr>
            <a:lstStyle/>
            <a:p>
              <a:endParaRPr lang="id-ID" sz="1800"/>
            </a:p>
          </p:txBody>
        </p:sp>
      </p:grpSp>
      <p:grpSp>
        <p:nvGrpSpPr>
          <p:cNvPr id="3" name="Group 9"/>
          <p:cNvGrpSpPr/>
          <p:nvPr userDrawn="1"/>
        </p:nvGrpSpPr>
        <p:grpSpPr>
          <a:xfrm flipH="1">
            <a:off x="700282" y="6409324"/>
            <a:ext cx="168061" cy="221156"/>
            <a:chOff x="4328868" y="5502988"/>
            <a:chExt cx="500307" cy="493774"/>
          </a:xfrm>
        </p:grpSpPr>
        <p:sp>
          <p:nvSpPr>
            <p:cNvPr id="11" name="Freeform 10">
              <a:hlinkClick r:id="" action="ppaction://hlinkshowjump?jump=nextslide"/>
            </p:cNvPr>
            <p:cNvSpPr>
              <a:spLocks/>
            </p:cNvSpPr>
            <p:nvPr userDrawn="1"/>
          </p:nvSpPr>
          <p:spPr bwMode="auto">
            <a:xfrm>
              <a:off x="4520556" y="5649754"/>
              <a:ext cx="116933" cy="200242"/>
            </a:xfrm>
            <a:custGeom>
              <a:avLst/>
              <a:gdLst>
                <a:gd name="T0" fmla="*/ 417 w 425"/>
                <a:gd name="T1" fmla="*/ 77 h 728"/>
                <a:gd name="T2" fmla="*/ 131 w 425"/>
                <a:gd name="T3" fmla="*/ 364 h 728"/>
                <a:gd name="T4" fmla="*/ 417 w 425"/>
                <a:gd name="T5" fmla="*/ 650 h 728"/>
                <a:gd name="T6" fmla="*/ 425 w 425"/>
                <a:gd name="T7" fmla="*/ 667 h 728"/>
                <a:gd name="T8" fmla="*/ 417 w 425"/>
                <a:gd name="T9" fmla="*/ 684 h 728"/>
                <a:gd name="T10" fmla="*/ 381 w 425"/>
                <a:gd name="T11" fmla="*/ 720 h 728"/>
                <a:gd name="T12" fmla="*/ 364 w 425"/>
                <a:gd name="T13" fmla="*/ 728 h 728"/>
                <a:gd name="T14" fmla="*/ 347 w 425"/>
                <a:gd name="T15" fmla="*/ 720 h 728"/>
                <a:gd name="T16" fmla="*/ 8 w 425"/>
                <a:gd name="T17" fmla="*/ 381 h 728"/>
                <a:gd name="T18" fmla="*/ 0 w 425"/>
                <a:gd name="T19" fmla="*/ 364 h 728"/>
                <a:gd name="T20" fmla="*/ 8 w 425"/>
                <a:gd name="T21" fmla="*/ 347 h 728"/>
                <a:gd name="T22" fmla="*/ 347 w 425"/>
                <a:gd name="T23" fmla="*/ 7 h 728"/>
                <a:gd name="T24" fmla="*/ 364 w 425"/>
                <a:gd name="T25" fmla="*/ 0 h 728"/>
                <a:gd name="T26" fmla="*/ 381 w 425"/>
                <a:gd name="T27" fmla="*/ 7 h 728"/>
                <a:gd name="T28" fmla="*/ 417 w 425"/>
                <a:gd name="T29" fmla="*/ 44 h 728"/>
                <a:gd name="T30" fmla="*/ 425 w 425"/>
                <a:gd name="T31" fmla="*/ 60 h 728"/>
                <a:gd name="T32" fmla="*/ 417 w 425"/>
                <a:gd name="T33" fmla="*/ 77 h 7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25" h="728">
                  <a:moveTo>
                    <a:pt x="417" y="77"/>
                  </a:moveTo>
                  <a:cubicBezTo>
                    <a:pt x="131" y="364"/>
                    <a:pt x="131" y="364"/>
                    <a:pt x="131" y="364"/>
                  </a:cubicBezTo>
                  <a:cubicBezTo>
                    <a:pt x="417" y="650"/>
                    <a:pt x="417" y="650"/>
                    <a:pt x="417" y="650"/>
                  </a:cubicBezTo>
                  <a:cubicBezTo>
                    <a:pt x="422" y="655"/>
                    <a:pt x="425" y="661"/>
                    <a:pt x="425" y="667"/>
                  </a:cubicBezTo>
                  <a:cubicBezTo>
                    <a:pt x="425" y="673"/>
                    <a:pt x="422" y="680"/>
                    <a:pt x="417" y="684"/>
                  </a:cubicBezTo>
                  <a:cubicBezTo>
                    <a:pt x="381" y="720"/>
                    <a:pt x="381" y="720"/>
                    <a:pt x="381" y="720"/>
                  </a:cubicBezTo>
                  <a:cubicBezTo>
                    <a:pt x="377" y="725"/>
                    <a:pt x="370" y="728"/>
                    <a:pt x="364" y="728"/>
                  </a:cubicBezTo>
                  <a:cubicBezTo>
                    <a:pt x="358" y="728"/>
                    <a:pt x="352" y="725"/>
                    <a:pt x="347" y="720"/>
                  </a:cubicBezTo>
                  <a:cubicBezTo>
                    <a:pt x="8" y="381"/>
                    <a:pt x="8" y="381"/>
                    <a:pt x="8" y="381"/>
                  </a:cubicBezTo>
                  <a:cubicBezTo>
                    <a:pt x="3" y="376"/>
                    <a:pt x="0" y="369"/>
                    <a:pt x="0" y="364"/>
                  </a:cubicBezTo>
                  <a:cubicBezTo>
                    <a:pt x="0" y="358"/>
                    <a:pt x="3" y="351"/>
                    <a:pt x="8" y="347"/>
                  </a:cubicBezTo>
                  <a:cubicBezTo>
                    <a:pt x="347" y="7"/>
                    <a:pt x="347" y="7"/>
                    <a:pt x="347" y="7"/>
                  </a:cubicBezTo>
                  <a:cubicBezTo>
                    <a:pt x="352" y="3"/>
                    <a:pt x="358" y="0"/>
                    <a:pt x="364" y="0"/>
                  </a:cubicBezTo>
                  <a:cubicBezTo>
                    <a:pt x="370" y="0"/>
                    <a:pt x="377" y="3"/>
                    <a:pt x="381" y="7"/>
                  </a:cubicBezTo>
                  <a:cubicBezTo>
                    <a:pt x="417" y="44"/>
                    <a:pt x="417" y="44"/>
                    <a:pt x="417" y="44"/>
                  </a:cubicBezTo>
                  <a:cubicBezTo>
                    <a:pt x="422" y="48"/>
                    <a:pt x="425" y="54"/>
                    <a:pt x="425" y="60"/>
                  </a:cubicBezTo>
                  <a:cubicBezTo>
                    <a:pt x="425" y="66"/>
                    <a:pt x="422" y="73"/>
                    <a:pt x="417" y="77"/>
                  </a:cubicBezTo>
                  <a:close/>
                </a:path>
              </a:pathLst>
            </a:custGeom>
            <a:solidFill>
              <a:schemeClr val="tx1">
                <a:lumMod val="50000"/>
                <a:lumOff val="50000"/>
              </a:schemeClr>
            </a:solidFill>
            <a:ln>
              <a:noFill/>
            </a:ln>
          </p:spPr>
          <p:txBody>
            <a:bodyPr vert="horz" wrap="square" lIns="91440" tIns="45720" rIns="91440" bIns="45720" numCol="1" anchor="t" anchorCtr="0" compatLnSpc="1">
              <a:prstTxWarp prst="textNoShape">
                <a:avLst/>
              </a:prstTxWarp>
            </a:bodyPr>
            <a:lstStyle/>
            <a:p>
              <a:endParaRPr lang="id-ID" sz="1800"/>
            </a:p>
          </p:txBody>
        </p:sp>
        <p:sp>
          <p:nvSpPr>
            <p:cNvPr id="12" name="Freeform 11">
              <a:hlinkClick r:id="" action="ppaction://hlinkshowjump?jump=nextslide"/>
            </p:cNvPr>
            <p:cNvSpPr>
              <a:spLocks noEditPoints="1"/>
            </p:cNvSpPr>
            <p:nvPr userDrawn="1"/>
          </p:nvSpPr>
          <p:spPr bwMode="auto">
            <a:xfrm>
              <a:off x="4328868" y="5502988"/>
              <a:ext cx="500307" cy="493774"/>
            </a:xfrm>
            <a:custGeom>
              <a:avLst/>
              <a:gdLst>
                <a:gd name="T0" fmla="*/ 2355 w 2753"/>
                <a:gd name="T1" fmla="*/ 114 h 2716"/>
                <a:gd name="T2" fmla="*/ 2639 w 2753"/>
                <a:gd name="T3" fmla="*/ 399 h 2716"/>
                <a:gd name="T4" fmla="*/ 2639 w 2753"/>
                <a:gd name="T5" fmla="*/ 2317 h 2716"/>
                <a:gd name="T6" fmla="*/ 2355 w 2753"/>
                <a:gd name="T7" fmla="*/ 2602 h 2716"/>
                <a:gd name="T8" fmla="*/ 398 w 2753"/>
                <a:gd name="T9" fmla="*/ 2602 h 2716"/>
                <a:gd name="T10" fmla="*/ 113 w 2753"/>
                <a:gd name="T11" fmla="*/ 2317 h 2716"/>
                <a:gd name="T12" fmla="*/ 113 w 2753"/>
                <a:gd name="T13" fmla="*/ 399 h 2716"/>
                <a:gd name="T14" fmla="*/ 398 w 2753"/>
                <a:gd name="T15" fmla="*/ 114 h 2716"/>
                <a:gd name="T16" fmla="*/ 2355 w 2753"/>
                <a:gd name="T17" fmla="*/ 114 h 2716"/>
                <a:gd name="T18" fmla="*/ 2355 w 2753"/>
                <a:gd name="T19" fmla="*/ 0 h 2716"/>
                <a:gd name="T20" fmla="*/ 398 w 2753"/>
                <a:gd name="T21" fmla="*/ 0 h 2716"/>
                <a:gd name="T22" fmla="*/ 0 w 2753"/>
                <a:gd name="T23" fmla="*/ 399 h 2716"/>
                <a:gd name="T24" fmla="*/ 0 w 2753"/>
                <a:gd name="T25" fmla="*/ 2317 h 2716"/>
                <a:gd name="T26" fmla="*/ 398 w 2753"/>
                <a:gd name="T27" fmla="*/ 2716 h 2716"/>
                <a:gd name="T28" fmla="*/ 2355 w 2753"/>
                <a:gd name="T29" fmla="*/ 2716 h 2716"/>
                <a:gd name="T30" fmla="*/ 2753 w 2753"/>
                <a:gd name="T31" fmla="*/ 2317 h 2716"/>
                <a:gd name="T32" fmla="*/ 2753 w 2753"/>
                <a:gd name="T33" fmla="*/ 399 h 2716"/>
                <a:gd name="T34" fmla="*/ 2355 w 2753"/>
                <a:gd name="T35" fmla="*/ 0 h 27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753" h="2716">
                  <a:moveTo>
                    <a:pt x="2355" y="114"/>
                  </a:moveTo>
                  <a:cubicBezTo>
                    <a:pt x="2512" y="114"/>
                    <a:pt x="2639" y="242"/>
                    <a:pt x="2639" y="399"/>
                  </a:cubicBezTo>
                  <a:cubicBezTo>
                    <a:pt x="2639" y="2317"/>
                    <a:pt x="2639" y="2317"/>
                    <a:pt x="2639" y="2317"/>
                  </a:cubicBezTo>
                  <a:cubicBezTo>
                    <a:pt x="2639" y="2474"/>
                    <a:pt x="2512" y="2602"/>
                    <a:pt x="2355" y="2602"/>
                  </a:cubicBezTo>
                  <a:cubicBezTo>
                    <a:pt x="398" y="2602"/>
                    <a:pt x="398" y="2602"/>
                    <a:pt x="398" y="2602"/>
                  </a:cubicBezTo>
                  <a:cubicBezTo>
                    <a:pt x="241" y="2602"/>
                    <a:pt x="113" y="2474"/>
                    <a:pt x="113" y="2317"/>
                  </a:cubicBezTo>
                  <a:cubicBezTo>
                    <a:pt x="113" y="399"/>
                    <a:pt x="113" y="399"/>
                    <a:pt x="113" y="399"/>
                  </a:cubicBezTo>
                  <a:cubicBezTo>
                    <a:pt x="113" y="242"/>
                    <a:pt x="241" y="114"/>
                    <a:pt x="398" y="114"/>
                  </a:cubicBezTo>
                  <a:cubicBezTo>
                    <a:pt x="2355" y="114"/>
                    <a:pt x="2355" y="114"/>
                    <a:pt x="2355" y="114"/>
                  </a:cubicBezTo>
                  <a:moveTo>
                    <a:pt x="2355" y="0"/>
                  </a:moveTo>
                  <a:cubicBezTo>
                    <a:pt x="398" y="0"/>
                    <a:pt x="398" y="0"/>
                    <a:pt x="398" y="0"/>
                  </a:cubicBezTo>
                  <a:cubicBezTo>
                    <a:pt x="178" y="0"/>
                    <a:pt x="0" y="179"/>
                    <a:pt x="0" y="399"/>
                  </a:cubicBezTo>
                  <a:cubicBezTo>
                    <a:pt x="0" y="2317"/>
                    <a:pt x="0" y="2317"/>
                    <a:pt x="0" y="2317"/>
                  </a:cubicBezTo>
                  <a:cubicBezTo>
                    <a:pt x="0" y="2538"/>
                    <a:pt x="178" y="2716"/>
                    <a:pt x="398" y="2716"/>
                  </a:cubicBezTo>
                  <a:cubicBezTo>
                    <a:pt x="2355" y="2716"/>
                    <a:pt x="2355" y="2716"/>
                    <a:pt x="2355" y="2716"/>
                  </a:cubicBezTo>
                  <a:cubicBezTo>
                    <a:pt x="2575" y="2716"/>
                    <a:pt x="2753" y="2538"/>
                    <a:pt x="2753" y="2317"/>
                  </a:cubicBezTo>
                  <a:cubicBezTo>
                    <a:pt x="2753" y="399"/>
                    <a:pt x="2753" y="399"/>
                    <a:pt x="2753" y="399"/>
                  </a:cubicBezTo>
                  <a:cubicBezTo>
                    <a:pt x="2753" y="179"/>
                    <a:pt x="2575" y="0"/>
                    <a:pt x="2355" y="0"/>
                  </a:cubicBezTo>
                  <a:close/>
                </a:path>
              </a:pathLst>
            </a:custGeom>
            <a:solidFill>
              <a:schemeClr val="tx1">
                <a:lumMod val="50000"/>
                <a:lumOff val="50000"/>
              </a:schemeClr>
            </a:solidFill>
            <a:ln>
              <a:noFill/>
            </a:ln>
          </p:spPr>
          <p:txBody>
            <a:bodyPr vert="horz" wrap="square" lIns="91440" tIns="45720" rIns="91440" bIns="45720" numCol="1" anchor="t" anchorCtr="0" compatLnSpc="1">
              <a:prstTxWarp prst="textNoShape">
                <a:avLst/>
              </a:prstTxWarp>
            </a:bodyPr>
            <a:lstStyle/>
            <a:p>
              <a:endParaRPr lang="id-ID" sz="1800"/>
            </a:p>
          </p:txBody>
        </p:sp>
      </p:grpSp>
      <p:cxnSp>
        <p:nvCxnSpPr>
          <p:cNvPr id="4" name="Straight Connector 3"/>
          <p:cNvCxnSpPr/>
          <p:nvPr userDrawn="1"/>
        </p:nvCxnSpPr>
        <p:spPr>
          <a:xfrm>
            <a:off x="414532" y="6522684"/>
            <a:ext cx="285750" cy="0"/>
          </a:xfrm>
          <a:prstGeom prst="line">
            <a:avLst/>
          </a:prstGeom>
          <a:ln w="12700">
            <a:solidFill>
              <a:schemeClr val="bg1">
                <a:lumMod val="85000"/>
              </a:schemeClr>
            </a:solidFill>
            <a:prstDash val="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2247481318"/>
      </p:ext>
    </p:extLst>
  </p:cSld>
  <p:clrMapOvr>
    <a:masterClrMapping/>
  </p:clrMapOvr>
  <p:transition/>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25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3648576500"/>
      </p:ext>
    </p:extLst>
  </p:cSld>
  <p:clrMapOvr>
    <a:masterClrMapping/>
  </p:clrMapOvr>
  <p:transition/>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TITLE">
    <p:bg>
      <p:bgPr>
        <a:solidFill>
          <a:srgbClr val="49596D"/>
        </a:solidFill>
        <a:effectLst/>
      </p:bgPr>
    </p:bg>
    <p:spTree>
      <p:nvGrpSpPr>
        <p:cNvPr id="1" name=""/>
        <p:cNvGrpSpPr/>
        <p:nvPr/>
      </p:nvGrpSpPr>
      <p:grpSpPr>
        <a:xfrm>
          <a:off x="0" y="0"/>
          <a:ext cx="0" cy="0"/>
          <a:chOff x="0" y="0"/>
          <a:chExt cx="0" cy="0"/>
        </a:xfrm>
      </p:grpSpPr>
      <p:sp>
        <p:nvSpPr>
          <p:cNvPr id="6" name="Text Placeholder 4"/>
          <p:cNvSpPr>
            <a:spLocks noGrp="1"/>
          </p:cNvSpPr>
          <p:nvPr>
            <p:ph type="body" sz="quarter" idx="10" hasCustomPrompt="1"/>
          </p:nvPr>
        </p:nvSpPr>
        <p:spPr>
          <a:xfrm>
            <a:off x="1558673" y="314325"/>
            <a:ext cx="6012370" cy="914400"/>
          </a:xfrm>
        </p:spPr>
        <p:txBody>
          <a:bodyPr>
            <a:noAutofit/>
          </a:bodyPr>
          <a:lstStyle>
            <a:lvl1pPr marL="0" indent="0" algn="ctr">
              <a:buNone/>
              <a:defRPr sz="6000">
                <a:solidFill>
                  <a:schemeClr val="bg1"/>
                </a:solidFill>
                <a:latin typeface="Tertre Med" pitchFamily="18" charset="0"/>
              </a:defRPr>
            </a:lvl1pPr>
          </a:lstStyle>
          <a:p>
            <a:pPr lvl="0"/>
            <a:r>
              <a:rPr lang="en-US" dirty="0"/>
              <a:t>TITLE HERE</a:t>
            </a:r>
            <a:endParaRPr lang="ms-MY" dirty="0"/>
          </a:p>
        </p:txBody>
      </p:sp>
      <p:sp>
        <p:nvSpPr>
          <p:cNvPr id="10" name="Text Placeholder 8"/>
          <p:cNvSpPr>
            <a:spLocks noGrp="1"/>
          </p:cNvSpPr>
          <p:nvPr>
            <p:ph type="body" sz="quarter" idx="11" hasCustomPrompt="1"/>
          </p:nvPr>
        </p:nvSpPr>
        <p:spPr>
          <a:xfrm>
            <a:off x="1995728" y="1143000"/>
            <a:ext cx="5149086" cy="533400"/>
          </a:xfrm>
        </p:spPr>
        <p:txBody>
          <a:bodyPr>
            <a:normAutofit/>
          </a:bodyPr>
          <a:lstStyle>
            <a:lvl1pPr marL="0" indent="0" algn="ctr">
              <a:buNone/>
              <a:defRPr sz="1800" i="0" spc="600" baseline="0">
                <a:solidFill>
                  <a:schemeClr val="bg1"/>
                </a:solidFill>
                <a:latin typeface="Gobold Light" pitchFamily="2" charset="0"/>
              </a:defRPr>
            </a:lvl1pPr>
          </a:lstStyle>
          <a:p>
            <a:pPr lvl="0"/>
            <a:r>
              <a:rPr lang="en-US" dirty="0"/>
              <a:t>SUB TOPIC HERE</a:t>
            </a:r>
            <a:endParaRPr lang="ms-MY" dirty="0"/>
          </a:p>
        </p:txBody>
      </p:sp>
    </p:spTree>
    <p:extLst>
      <p:ext uri="{BB962C8B-B14F-4D97-AF65-F5344CB8AC3E}">
        <p14:creationId xmlns:p14="http://schemas.microsoft.com/office/powerpoint/2010/main" xmlns="" val="1318467822"/>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100000" fill="hold" grpId="0" nodeType="after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1000" fill="hold"/>
                                        <p:tgtEl>
                                          <p:spTgt spid="6">
                                            <p:txEl>
                                              <p:pRg st="0" end="0"/>
                                            </p:txEl>
                                          </p:spTgt>
                                        </p:tgtEl>
                                        <p:attrNameLst>
                                          <p:attrName>ppt_x</p:attrName>
                                        </p:attrNameLst>
                                      </p:cBhvr>
                                      <p:tavLst>
                                        <p:tav tm="0">
                                          <p:val>
                                            <p:strVal val="1+#ppt_w/2"/>
                                          </p:val>
                                        </p:tav>
                                        <p:tav tm="100000">
                                          <p:val>
                                            <p:strVal val="#ppt_x"/>
                                          </p:val>
                                        </p:tav>
                                      </p:tavLst>
                                    </p:anim>
                                    <p:anim calcmode="lin" valueType="num">
                                      <p:cBhvr additive="base">
                                        <p:cTn id="8" dur="1000" fill="hold"/>
                                        <p:tgtEl>
                                          <p:spTgt spid="6">
                                            <p:txEl>
                                              <p:pRg st="0" end="0"/>
                                            </p:txEl>
                                          </p:spTgt>
                                        </p:tgtEl>
                                        <p:attrNameLst>
                                          <p:attrName>ppt_y</p:attrName>
                                        </p:attrNameLst>
                                      </p:cBhvr>
                                      <p:tavLst>
                                        <p:tav tm="0">
                                          <p:val>
                                            <p:strVal val="#ppt_y"/>
                                          </p:val>
                                        </p:tav>
                                        <p:tav tm="100000">
                                          <p:val>
                                            <p:strVal val="#ppt_y"/>
                                          </p:val>
                                        </p:tav>
                                      </p:tavLst>
                                    </p:anim>
                                  </p:childTnLst>
                                </p:cTn>
                              </p:par>
                              <p:par>
                                <p:cTn id="9" presetID="2" presetClass="entr" presetSubtype="2" decel="100000" fill="hold" grpId="0" nodeType="withEffect">
                                  <p:stCondLst>
                                    <p:cond delay="250"/>
                                  </p:stCondLst>
                                  <p:childTnLst>
                                    <p:set>
                                      <p:cBhvr>
                                        <p:cTn id="10" dur="1" fill="hold">
                                          <p:stCondLst>
                                            <p:cond delay="0"/>
                                          </p:stCondLst>
                                        </p:cTn>
                                        <p:tgtEl>
                                          <p:spTgt spid="10">
                                            <p:txEl>
                                              <p:pRg st="0" end="0"/>
                                            </p:txEl>
                                          </p:spTgt>
                                        </p:tgtEl>
                                        <p:attrNameLst>
                                          <p:attrName>style.visibility</p:attrName>
                                        </p:attrNameLst>
                                      </p:cBhvr>
                                      <p:to>
                                        <p:strVal val="visible"/>
                                      </p:to>
                                    </p:set>
                                    <p:anim calcmode="lin" valueType="num">
                                      <p:cBhvr additive="base">
                                        <p:cTn id="11" dur="1000" fill="hold"/>
                                        <p:tgtEl>
                                          <p:spTgt spid="10">
                                            <p:txEl>
                                              <p:pRg st="0" end="0"/>
                                            </p:txEl>
                                          </p:spTgt>
                                        </p:tgtEl>
                                        <p:attrNameLst>
                                          <p:attrName>ppt_x</p:attrName>
                                        </p:attrNameLst>
                                      </p:cBhvr>
                                      <p:tavLst>
                                        <p:tav tm="0">
                                          <p:val>
                                            <p:strVal val="1+#ppt_w/2"/>
                                          </p:val>
                                        </p:tav>
                                        <p:tav tm="100000">
                                          <p:val>
                                            <p:strVal val="#ppt_x"/>
                                          </p:val>
                                        </p:tav>
                                      </p:tavLst>
                                    </p:anim>
                                    <p:anim calcmode="lin" valueType="num">
                                      <p:cBhvr additive="base">
                                        <p:cTn id="12" dur="1000" fill="hold"/>
                                        <p:tgtEl>
                                          <p:spTgt spid="10">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tmplLst>
          <p:tmpl lvl="1">
            <p:tnLst>
              <p:par>
                <p:cTn presetID="2" presetClass="entr" presetSubtype="2" decel="100000" fill="hold" nodeType="afterEffect">
                  <p:stCondLst>
                    <p:cond delay="0"/>
                  </p:stCondLst>
                  <p:childTnLst>
                    <p:set>
                      <p:cBhvr>
                        <p:cTn dur="1" fill="hold">
                          <p:stCondLst>
                            <p:cond delay="0"/>
                          </p:stCondLst>
                        </p:cTn>
                        <p:tgtEl>
                          <p:spTgt spid="6"/>
                        </p:tgtEl>
                        <p:attrNameLst>
                          <p:attrName>style.visibility</p:attrName>
                        </p:attrNameLst>
                      </p:cBhvr>
                      <p:to>
                        <p:strVal val="visible"/>
                      </p:to>
                    </p:set>
                    <p:anim calcmode="lin" valueType="num">
                      <p:cBhvr additive="base">
                        <p:cTn dur="1000" fill="hold"/>
                        <p:tgtEl>
                          <p:spTgt spid="6"/>
                        </p:tgtEl>
                        <p:attrNameLst>
                          <p:attrName>ppt_x</p:attrName>
                        </p:attrNameLst>
                      </p:cBhvr>
                      <p:tavLst>
                        <p:tav tm="0">
                          <p:val>
                            <p:strVal val="1+#ppt_w/2"/>
                          </p:val>
                        </p:tav>
                        <p:tav tm="100000">
                          <p:val>
                            <p:strVal val="#ppt_x"/>
                          </p:val>
                        </p:tav>
                      </p:tavLst>
                    </p:anim>
                    <p:anim calcmode="lin" valueType="num">
                      <p:cBhvr additive="base">
                        <p:cTn dur="1000" fill="hold"/>
                        <p:tgtEl>
                          <p:spTgt spid="6"/>
                        </p:tgtEl>
                        <p:attrNameLst>
                          <p:attrName>ppt_y</p:attrName>
                        </p:attrNameLst>
                      </p:cBhvr>
                      <p:tavLst>
                        <p:tav tm="0">
                          <p:val>
                            <p:strVal val="#ppt_y"/>
                          </p:val>
                        </p:tav>
                        <p:tav tm="100000">
                          <p:val>
                            <p:strVal val="#ppt_y"/>
                          </p:val>
                        </p:tav>
                      </p:tavLst>
                    </p:anim>
                  </p:childTnLst>
                </p:cTn>
              </p:par>
            </p:tnLst>
          </p:tmpl>
        </p:tmplLst>
      </p:bldP>
      <p:bldP spid="10" grpId="0" build="p">
        <p:tmplLst>
          <p:tmpl lvl="1">
            <p:tnLst>
              <p:par>
                <p:cTn presetID="2" presetClass="entr" presetSubtype="2" decel="100000" fill="hold" nodeType="withEffect">
                  <p:stCondLst>
                    <p:cond delay="250"/>
                  </p:stCondLst>
                  <p:childTnLst>
                    <p:set>
                      <p:cBhvr>
                        <p:cTn dur="1" fill="hold">
                          <p:stCondLst>
                            <p:cond delay="0"/>
                          </p:stCondLst>
                        </p:cTn>
                        <p:tgtEl>
                          <p:spTgt spid="10"/>
                        </p:tgtEl>
                        <p:attrNameLst>
                          <p:attrName>style.visibility</p:attrName>
                        </p:attrNameLst>
                      </p:cBhvr>
                      <p:to>
                        <p:strVal val="visible"/>
                      </p:to>
                    </p:set>
                    <p:anim calcmode="lin" valueType="num">
                      <p:cBhvr additive="base">
                        <p:cTn dur="1000" fill="hold"/>
                        <p:tgtEl>
                          <p:spTgt spid="10"/>
                        </p:tgtEl>
                        <p:attrNameLst>
                          <p:attrName>ppt_x</p:attrName>
                        </p:attrNameLst>
                      </p:cBhvr>
                      <p:tavLst>
                        <p:tav tm="0">
                          <p:val>
                            <p:strVal val="1+#ppt_w/2"/>
                          </p:val>
                        </p:tav>
                        <p:tav tm="100000">
                          <p:val>
                            <p:strVal val="#ppt_x"/>
                          </p:val>
                        </p:tav>
                      </p:tavLst>
                    </p:anim>
                    <p:anim calcmode="lin" valueType="num">
                      <p:cBhvr additive="base">
                        <p:cTn dur="1000" fill="hold"/>
                        <p:tgtEl>
                          <p:spTgt spid="10"/>
                        </p:tgtEl>
                        <p:attrNameLst>
                          <p:attrName>ppt_y</p:attrName>
                        </p:attrNameLst>
                      </p:cBhvr>
                      <p:tavLst>
                        <p:tav tm="0">
                          <p:val>
                            <p:strVal val="#ppt_y"/>
                          </p:val>
                        </p:tav>
                        <p:tav tm="100000">
                          <p:val>
                            <p:strVal val="#ppt_y"/>
                          </p:val>
                        </p:tav>
                      </p:tavLst>
                    </p:anim>
                  </p:childTnLst>
                </p:cTn>
              </p:par>
            </p:tnLst>
          </p:tmpl>
        </p:tmplLst>
      </p:bldP>
    </p:bld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87753C92-A418-417B-A4FB-68A43ADCCE8E}" type="datetimeFigureOut">
              <a:rPr lang="en-US" smtClean="0"/>
              <a:pPr/>
              <a:t>1/12/2020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1594226-C1CE-4297-81EA-5023C07C26E7}" type="slidenum">
              <a:rPr lang="en-US" smtClean="0"/>
              <a:pPr/>
              <a:t>‹#›</a:t>
            </a:fld>
            <a:endParaRPr lang="en-US" dirty="0"/>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87753C92-A418-417B-A4FB-68A43ADCCE8E}" type="datetimeFigureOut">
              <a:rPr lang="en-US" smtClean="0"/>
              <a:pPr/>
              <a:t>1/12/2020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1594226-C1CE-4297-81EA-5023C07C26E7}" type="slidenum">
              <a:rPr lang="en-US" smtClean="0"/>
              <a:pPr/>
              <a:t>‹#›</a:t>
            </a:fld>
            <a:endParaRPr lang="en-US" dirty="0"/>
          </a:p>
        </p:txBody>
      </p:sp>
    </p:spTree>
  </p:cSld>
  <p:clrMapOvr>
    <a:overrideClrMapping bg1="dk1" tx1="lt1" bg2="dk2" tx2="lt2" accent1="accent1" accent2="accent2" accent3="accent3" accent4="accent4" accent5="accent5" accent6="accent6" hlink="hlink" folHlink="folHlink"/>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87753C92-A418-417B-A4FB-68A43ADCCE8E}" type="datetimeFigureOut">
              <a:rPr lang="en-US" smtClean="0"/>
              <a:pPr/>
              <a:t>1/12/2020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1594226-C1CE-4297-81EA-5023C07C26E7}" type="slidenum">
              <a:rPr lang="en-US" smtClean="0"/>
              <a:pPr/>
              <a:t>‹#›</a:t>
            </a:fld>
            <a:endParaRPr lang="en-US" dirty="0"/>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87753C92-A418-417B-A4FB-68A43ADCCE8E}" type="datetimeFigureOut">
              <a:rPr lang="en-US" smtClean="0"/>
              <a:pPr/>
              <a:t>1/12/2020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A1594226-C1CE-4297-81EA-5023C07C26E7}" type="slidenum">
              <a:rPr lang="en-US" smtClean="0"/>
              <a:pPr/>
              <a:t>‹#›</a:t>
            </a:fld>
            <a:endParaRPr lang="en-US" dirty="0"/>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87753C92-A418-417B-A4FB-68A43ADCCE8E}" type="datetimeFigureOut">
              <a:rPr lang="en-US" smtClean="0"/>
              <a:pPr/>
              <a:t>1/12/2020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A1594226-C1CE-4297-81EA-5023C07C26E7}" type="slidenum">
              <a:rPr lang="en-US" smtClean="0"/>
              <a:pPr/>
              <a:t>‹#›</a:t>
            </a:fld>
            <a:endParaRPr lang="en-US" dirty="0"/>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7753C92-A418-417B-A4FB-68A43ADCCE8E}" type="datetimeFigureOut">
              <a:rPr lang="en-US" smtClean="0"/>
              <a:pPr/>
              <a:t>1/12/2020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A1594226-C1CE-4297-81EA-5023C07C26E7}" type="slidenum">
              <a:rPr lang="en-US" smtClean="0"/>
              <a:pPr/>
              <a:t>‹#›</a:t>
            </a:fld>
            <a:endParaRPr lang="en-US" dirty="0"/>
          </a:p>
        </p:txBody>
      </p:sp>
    </p:spTree>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87753C92-A418-417B-A4FB-68A43ADCCE8E}" type="datetimeFigureOut">
              <a:rPr lang="en-US" smtClean="0"/>
              <a:pPr/>
              <a:t>1/12/2020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1594226-C1CE-4297-81EA-5023C07C26E7}" type="slidenum">
              <a:rPr lang="en-US" smtClean="0"/>
              <a:pPr/>
              <a:t>‹#›</a:t>
            </a:fld>
            <a:endParaRPr lang="en-US" dirty="0"/>
          </a:p>
        </p:txBody>
      </p:sp>
    </p:spTree>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87753C92-A418-417B-A4FB-68A43ADCCE8E}" type="datetimeFigureOut">
              <a:rPr lang="en-US" smtClean="0"/>
              <a:pPr/>
              <a:t>1/12/2020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8077200" y="6356350"/>
            <a:ext cx="609600" cy="365125"/>
          </a:xfrm>
        </p:spPr>
        <p:txBody>
          <a:bodyPr/>
          <a:lstStyle/>
          <a:p>
            <a:fld id="{A1594226-C1CE-4297-81EA-5023C07C26E7}" type="slidenum">
              <a:rPr lang="en-US" smtClean="0"/>
              <a:pPr/>
              <a:t>‹#›</a:t>
            </a:fld>
            <a:endParaRPr lang="en-US" dirty="0"/>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87753C92-A418-417B-A4FB-68A43ADCCE8E}" type="datetimeFigureOut">
              <a:rPr lang="en-US" smtClean="0"/>
              <a:pPr/>
              <a:t>1/12/2020</a:t>
            </a:fld>
            <a:endParaRPr lang="en-US" dirty="0"/>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dirty="0"/>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A1594226-C1CE-4297-81EA-5023C07C26E7}" type="slidenum">
              <a:rPr lang="en-US" smtClean="0"/>
              <a:pPr/>
              <a:t>‹#›</a:t>
            </a:fld>
            <a:endParaRPr lang="en-US" dirty="0"/>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 id="2147483732" r:id="rId12"/>
    <p:sldLayoutId id="2147483734" r:id="rId13"/>
    <p:sldLayoutId id="2147483735" r:id="rId14"/>
    <p:sldLayoutId id="2147483736" r:id="rId15"/>
  </p:sldLayoutIdLst>
  <p:transition/>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8" Type="http://schemas.microsoft.com/office/2007/relationships/diagramDrawing" Target="../diagrams/drawing7.xml"/><Relationship Id="rId13" Type="http://schemas.microsoft.com/office/2007/relationships/diagramDrawing" Target="../diagrams/drawing8.xml"/><Relationship Id="rId3" Type="http://schemas.openxmlformats.org/officeDocument/2006/relationships/image" Target="../media/image10.png"/><Relationship Id="rId7" Type="http://schemas.openxmlformats.org/officeDocument/2006/relationships/diagramColors" Target="../diagrams/colors7.xml"/><Relationship Id="rId12" Type="http://schemas.openxmlformats.org/officeDocument/2006/relationships/diagramColors" Target="../diagrams/colors8.xml"/><Relationship Id="rId2" Type="http://schemas.openxmlformats.org/officeDocument/2006/relationships/image" Target="../media/image9.png"/><Relationship Id="rId1" Type="http://schemas.openxmlformats.org/officeDocument/2006/relationships/slideLayout" Target="../slideLayouts/slideLayout4.xml"/><Relationship Id="rId6" Type="http://schemas.openxmlformats.org/officeDocument/2006/relationships/diagramQuickStyle" Target="../diagrams/quickStyle7.xml"/><Relationship Id="rId11" Type="http://schemas.openxmlformats.org/officeDocument/2006/relationships/diagramQuickStyle" Target="../diagrams/quickStyle8.xml"/><Relationship Id="rId5" Type="http://schemas.openxmlformats.org/officeDocument/2006/relationships/diagramLayout" Target="../diagrams/layout7.xml"/><Relationship Id="rId10" Type="http://schemas.openxmlformats.org/officeDocument/2006/relationships/diagramLayout" Target="../diagrams/layout8.xml"/><Relationship Id="rId4" Type="http://schemas.openxmlformats.org/officeDocument/2006/relationships/diagramData" Target="../diagrams/data7.xml"/><Relationship Id="rId9" Type="http://schemas.openxmlformats.org/officeDocument/2006/relationships/diagramData" Target="../diagrams/data8.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4.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eg"/><Relationship Id="rId1" Type="http://schemas.openxmlformats.org/officeDocument/2006/relationships/slideLayout" Target="../slideLayouts/slideLayout13.xml"/><Relationship Id="rId4" Type="http://schemas.openxmlformats.org/officeDocument/2006/relationships/image" Target="../media/image13.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4.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11.xml"/><Relationship Id="rId7" Type="http://schemas.openxmlformats.org/officeDocument/2006/relationships/image" Target="../media/image14.jpeg"/><Relationship Id="rId2" Type="http://schemas.openxmlformats.org/officeDocument/2006/relationships/diagramData" Target="../diagrams/data11.xml"/><Relationship Id="rId1" Type="http://schemas.openxmlformats.org/officeDocument/2006/relationships/slideLayout" Target="../slideLayouts/slideLayout4.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2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4.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25.xml.rels><?xml version="1.0" encoding="UTF-8" standalone="yes"?>
<Relationships xmlns="http://schemas.openxmlformats.org/package/2006/relationships"><Relationship Id="rId8" Type="http://schemas.microsoft.com/office/2007/relationships/diagramDrawing" Target="../diagrams/drawing13.xml"/><Relationship Id="rId3" Type="http://schemas.openxmlformats.org/officeDocument/2006/relationships/hyperlink" Target="http://www.flickr.com/" TargetMode="External"/><Relationship Id="rId7" Type="http://schemas.openxmlformats.org/officeDocument/2006/relationships/diagramColors" Target="../diagrams/colors13.xml"/><Relationship Id="rId2" Type="http://schemas.openxmlformats.org/officeDocument/2006/relationships/hyperlink" Target="http://www.pixabay.com/" TargetMode="External"/><Relationship Id="rId1" Type="http://schemas.openxmlformats.org/officeDocument/2006/relationships/slideLayout" Target="../slideLayouts/slideLayout7.xml"/><Relationship Id="rId6" Type="http://schemas.openxmlformats.org/officeDocument/2006/relationships/diagramQuickStyle" Target="../diagrams/quickStyle13.xml"/><Relationship Id="rId5" Type="http://schemas.openxmlformats.org/officeDocument/2006/relationships/diagramLayout" Target="../diagrams/layout13.xml"/><Relationship Id="rId4" Type="http://schemas.openxmlformats.org/officeDocument/2006/relationships/diagramData" Target="../diagrams/data13.xml"/></Relationships>
</file>

<file path=ppt/slides/_rels/slide26.xml.rels><?xml version="1.0" encoding="UTF-8" standalone="yes"?>
<Relationships xmlns="http://schemas.openxmlformats.org/package/2006/relationships"><Relationship Id="rId8" Type="http://schemas.microsoft.com/office/2007/relationships/diagramDrawing" Target="../diagrams/drawing14.xml"/><Relationship Id="rId3" Type="http://schemas.openxmlformats.org/officeDocument/2006/relationships/hyperlink" Target="http://www.Flickr.com/" TargetMode="External"/><Relationship Id="rId7" Type="http://schemas.openxmlformats.org/officeDocument/2006/relationships/diagramColors" Target="../diagrams/colors14.xml"/><Relationship Id="rId2" Type="http://schemas.openxmlformats.org/officeDocument/2006/relationships/hyperlink" Target="http://www.pixabay.com/" TargetMode="External"/><Relationship Id="rId1" Type="http://schemas.openxmlformats.org/officeDocument/2006/relationships/slideLayout" Target="../slideLayouts/slideLayout7.xml"/><Relationship Id="rId6" Type="http://schemas.openxmlformats.org/officeDocument/2006/relationships/diagramQuickStyle" Target="../diagrams/quickStyle14.xml"/><Relationship Id="rId5" Type="http://schemas.openxmlformats.org/officeDocument/2006/relationships/diagramLayout" Target="../diagrams/layout14.xml"/><Relationship Id="rId4" Type="http://schemas.openxmlformats.org/officeDocument/2006/relationships/diagramData" Target="../diagrams/data14.xml"/></Relationships>
</file>

<file path=ppt/slides/_rels/slide27.xml.rels><?xml version="1.0" encoding="UTF-8" standalone="yes"?>
<Relationships xmlns="http://schemas.openxmlformats.org/package/2006/relationships"><Relationship Id="rId8" Type="http://schemas.openxmlformats.org/officeDocument/2006/relationships/diagramLayout" Target="../diagrams/layout16.xml"/><Relationship Id="rId13" Type="http://schemas.openxmlformats.org/officeDocument/2006/relationships/diagramLayout" Target="../diagrams/layout17.xml"/><Relationship Id="rId3" Type="http://schemas.openxmlformats.org/officeDocument/2006/relationships/diagramLayout" Target="../diagrams/layout15.xml"/><Relationship Id="rId7" Type="http://schemas.openxmlformats.org/officeDocument/2006/relationships/diagramData" Target="../diagrams/data16.xml"/><Relationship Id="rId12" Type="http://schemas.openxmlformats.org/officeDocument/2006/relationships/diagramData" Target="../diagrams/data17.xml"/><Relationship Id="rId2" Type="http://schemas.openxmlformats.org/officeDocument/2006/relationships/diagramData" Target="../diagrams/data15.xml"/><Relationship Id="rId16" Type="http://schemas.microsoft.com/office/2007/relationships/diagramDrawing" Target="../diagrams/drawing17.xml"/><Relationship Id="rId1" Type="http://schemas.openxmlformats.org/officeDocument/2006/relationships/slideLayout" Target="../slideLayouts/slideLayout4.xml"/><Relationship Id="rId6" Type="http://schemas.microsoft.com/office/2007/relationships/diagramDrawing" Target="../diagrams/drawing15.xml"/><Relationship Id="rId11" Type="http://schemas.microsoft.com/office/2007/relationships/diagramDrawing" Target="../diagrams/drawing16.xml"/><Relationship Id="rId5" Type="http://schemas.openxmlformats.org/officeDocument/2006/relationships/diagramColors" Target="../diagrams/colors15.xml"/><Relationship Id="rId15" Type="http://schemas.openxmlformats.org/officeDocument/2006/relationships/diagramColors" Target="../diagrams/colors17.xml"/><Relationship Id="rId10" Type="http://schemas.openxmlformats.org/officeDocument/2006/relationships/diagramColors" Target="../diagrams/colors16.xml"/><Relationship Id="rId4" Type="http://schemas.openxmlformats.org/officeDocument/2006/relationships/diagramQuickStyle" Target="../diagrams/quickStyle15.xml"/><Relationship Id="rId9" Type="http://schemas.openxmlformats.org/officeDocument/2006/relationships/diagramQuickStyle" Target="../diagrams/quickStyle16.xml"/><Relationship Id="rId14" Type="http://schemas.openxmlformats.org/officeDocument/2006/relationships/diagramQuickStyle" Target="../diagrams/quickStyle1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hyperlink" Target="https://itunes.apple.com/in/app/swayam-online-education/id1146833429?mt=8" TargetMode="External"/><Relationship Id="rId2" Type="http://schemas.openxmlformats.org/officeDocument/2006/relationships/hyperlink" Target="https://play.google.com/store/apps/details?id=in.gov.swayam.app" TargetMode="External"/><Relationship Id="rId1" Type="http://schemas.openxmlformats.org/officeDocument/2006/relationships/slideLayout" Target="../slideLayouts/slideLayout2.xml"/><Relationship Id="rId5" Type="http://schemas.openxmlformats.org/officeDocument/2006/relationships/image" Target="../media/image16.jpeg"/><Relationship Id="rId4" Type="http://schemas.openxmlformats.org/officeDocument/2006/relationships/hyperlink" Target="https://www.microsoft.com/en-in/p/swayam/9nblggh4xxml" TargetMode="External"/></Relationships>
</file>

<file path=ppt/slides/_rels/slide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4.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xml.rels><?xml version="1.0" encoding="UTF-8" standalone="yes"?>
<Relationships xmlns="http://schemas.openxmlformats.org/package/2006/relationships"><Relationship Id="rId8" Type="http://schemas.openxmlformats.org/officeDocument/2006/relationships/diagramLayout" Target="../diagrams/layout4.xml"/><Relationship Id="rId3" Type="http://schemas.openxmlformats.org/officeDocument/2006/relationships/diagramLayout" Target="../diagrams/layout3.xml"/><Relationship Id="rId7" Type="http://schemas.openxmlformats.org/officeDocument/2006/relationships/diagramData" Target="../diagrams/data4.xml"/><Relationship Id="rId2" Type="http://schemas.openxmlformats.org/officeDocument/2006/relationships/diagramData" Target="../diagrams/data3.xml"/><Relationship Id="rId1" Type="http://schemas.openxmlformats.org/officeDocument/2006/relationships/slideLayout" Target="../slideLayouts/slideLayout4.xml"/><Relationship Id="rId6" Type="http://schemas.microsoft.com/office/2007/relationships/diagramDrawing" Target="../diagrams/drawing3.xml"/><Relationship Id="rId11" Type="http://schemas.microsoft.com/office/2007/relationships/diagramDrawing" Target="../diagrams/drawing4.xml"/><Relationship Id="rId5" Type="http://schemas.openxmlformats.org/officeDocument/2006/relationships/diagramColors" Target="../diagrams/colors3.xml"/><Relationship Id="rId10" Type="http://schemas.openxmlformats.org/officeDocument/2006/relationships/diagramColors" Target="../diagrams/colors4.xml"/><Relationship Id="rId4" Type="http://schemas.openxmlformats.org/officeDocument/2006/relationships/diagramQuickStyle" Target="../diagrams/quickStyle3.xml"/><Relationship Id="rId9" Type="http://schemas.openxmlformats.org/officeDocument/2006/relationships/diagramQuickStyle" Target="../diagrams/quickStyle4.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4.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image" Target="../media/image8.png"/><Relationship Id="rId1" Type="http://schemas.openxmlformats.org/officeDocument/2006/relationships/slideLayout" Target="../slideLayouts/slideLayout4.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xmlns="" val="0"/>
              </a:ext>
            </a:extLst>
          </a:blip>
          <a:srcRect l="6409"/>
          <a:stretch>
            <a:fillRect/>
          </a:stretch>
        </p:blipFill>
        <p:spPr bwMode="auto">
          <a:xfrm>
            <a:off x="3048000" y="3581400"/>
            <a:ext cx="2834723" cy="3124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 name="Picture 6"/>
          <p:cNvPicPr>
            <a:picLocks noChangeAspect="1"/>
          </p:cNvPicPr>
          <p:nvPr/>
        </p:nvPicPr>
        <p:blipFill rotWithShape="1">
          <a:blip r:embed="rId4" cstate="print">
            <a:extLst>
              <a:ext uri="{28A0092B-C50C-407E-A947-70E740481C1C}">
                <a14:useLocalDpi xmlns:a14="http://schemas.microsoft.com/office/drawing/2010/main" xmlns="" val="0"/>
              </a:ext>
            </a:extLst>
          </a:blip>
          <a:srcRect b="14168"/>
          <a:stretch/>
        </p:blipFill>
        <p:spPr bwMode="auto">
          <a:xfrm>
            <a:off x="5943600" y="2895600"/>
            <a:ext cx="3144090" cy="261461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5" name="TextBox 4"/>
          <p:cNvSpPr txBox="1"/>
          <p:nvPr/>
        </p:nvSpPr>
        <p:spPr>
          <a:xfrm>
            <a:off x="685800" y="2296180"/>
            <a:ext cx="7467600" cy="1231106"/>
          </a:xfrm>
          <a:prstGeom prst="rect">
            <a:avLst/>
          </a:prstGeom>
          <a:noFill/>
        </p:spPr>
        <p:txBody>
          <a:bodyPr wrap="square" rtlCol="0">
            <a:spAutoFit/>
          </a:bodyPr>
          <a:lstStyle/>
          <a:p>
            <a:pPr algn="ctr"/>
            <a:r>
              <a:rPr lang="en-IN" sz="3200" b="1" dirty="0" smtClean="0">
                <a:solidFill>
                  <a:srgbClr val="C00000"/>
                </a:solidFill>
                <a:latin typeface="Times New Roman" pitchFamily="18" charset="0"/>
                <a:cs typeface="Times New Roman" pitchFamily="18" charset="0"/>
              </a:rPr>
              <a:t>AN INTRODUCTION TO SWAYAM </a:t>
            </a:r>
          </a:p>
          <a:p>
            <a:pPr algn="ctr"/>
            <a:r>
              <a:rPr lang="en-IN" sz="2000" b="1" dirty="0" smtClean="0">
                <a:solidFill>
                  <a:srgbClr val="C00000"/>
                </a:solidFill>
                <a:latin typeface="Times New Roman" pitchFamily="18" charset="0"/>
                <a:cs typeface="Times New Roman" pitchFamily="18" charset="0"/>
              </a:rPr>
              <a:t>&amp;</a:t>
            </a:r>
          </a:p>
          <a:p>
            <a:pPr algn="ctr"/>
            <a:r>
              <a:rPr lang="en-IN" sz="2200" b="1" smtClean="0">
                <a:solidFill>
                  <a:srgbClr val="C00000"/>
                </a:solidFill>
                <a:latin typeface="Times New Roman" pitchFamily="18" charset="0"/>
                <a:cs typeface="Times New Roman" pitchFamily="18" charset="0"/>
              </a:rPr>
              <a:t>MOOCs INITIATIVE</a:t>
            </a:r>
            <a:endParaRPr lang="en-IN" sz="2200" b="1" dirty="0">
              <a:solidFill>
                <a:srgbClr val="C00000"/>
              </a:solidFill>
              <a:latin typeface="Times New Roman" pitchFamily="18" charset="0"/>
              <a:cs typeface="Times New Roman" pitchFamily="18" charset="0"/>
            </a:endParaRPr>
          </a:p>
        </p:txBody>
      </p:sp>
      <p:sp>
        <p:nvSpPr>
          <p:cNvPr id="6" name="TextBox 5"/>
          <p:cNvSpPr txBox="1"/>
          <p:nvPr/>
        </p:nvSpPr>
        <p:spPr>
          <a:xfrm>
            <a:off x="5334000" y="5486400"/>
            <a:ext cx="3810000" cy="1200329"/>
          </a:xfrm>
          <a:prstGeom prst="rect">
            <a:avLst/>
          </a:prstGeom>
          <a:noFill/>
        </p:spPr>
        <p:txBody>
          <a:bodyPr wrap="square" rtlCol="0">
            <a:spAutoFit/>
          </a:bodyPr>
          <a:lstStyle/>
          <a:p>
            <a:pPr algn="ctr"/>
            <a:r>
              <a:rPr lang="en-IN" sz="2400" dirty="0" smtClean="0">
                <a:solidFill>
                  <a:srgbClr val="E33BCB"/>
                </a:solidFill>
                <a:latin typeface="Times New Roman" pitchFamily="18" charset="0"/>
                <a:cs typeface="Times New Roman" pitchFamily="18" charset="0"/>
              </a:rPr>
              <a:t> SANJIB PRAMANIK</a:t>
            </a:r>
          </a:p>
          <a:p>
            <a:pPr algn="ctr"/>
            <a:r>
              <a:rPr lang="en-IN" sz="2400" dirty="0" smtClean="0">
                <a:solidFill>
                  <a:srgbClr val="521AB6"/>
                </a:solidFill>
                <a:latin typeface="Times New Roman" pitchFamily="18" charset="0"/>
                <a:cs typeface="Times New Roman" pitchFamily="18" charset="0"/>
              </a:rPr>
              <a:t>Department of Geography</a:t>
            </a:r>
          </a:p>
          <a:p>
            <a:pPr algn="ctr"/>
            <a:r>
              <a:rPr lang="en-IN" sz="2400" dirty="0" err="1" smtClean="0">
                <a:solidFill>
                  <a:srgbClr val="521AB6"/>
                </a:solidFill>
                <a:latin typeface="Times New Roman" pitchFamily="18" charset="0"/>
                <a:cs typeface="Times New Roman" pitchFamily="18" charset="0"/>
              </a:rPr>
              <a:t>Durga</a:t>
            </a:r>
            <a:r>
              <a:rPr lang="en-IN" sz="2400" dirty="0" smtClean="0">
                <a:solidFill>
                  <a:srgbClr val="521AB6"/>
                </a:solidFill>
                <a:latin typeface="Times New Roman" pitchFamily="18" charset="0"/>
                <a:cs typeface="Times New Roman" pitchFamily="18" charset="0"/>
              </a:rPr>
              <a:t> College, Raipur (C.G.)  </a:t>
            </a:r>
            <a:endParaRPr lang="en-IN" sz="2400" dirty="0">
              <a:solidFill>
                <a:srgbClr val="521AB6"/>
              </a:solidFill>
              <a:latin typeface="Times New Roman" pitchFamily="18" charset="0"/>
              <a:cs typeface="Times New Roman" pitchFamily="18" charset="0"/>
            </a:endParaRPr>
          </a:p>
        </p:txBody>
      </p:sp>
      <p:pic>
        <p:nvPicPr>
          <p:cNvPr id="7" name="Picture 6" descr="Image result for swayam images"/>
          <p:cNvPicPr/>
          <p:nvPr/>
        </p:nvPicPr>
        <p:blipFill>
          <a:blip r:embed="rId5" cstate="print"/>
          <a:srcRect/>
          <a:stretch>
            <a:fillRect/>
          </a:stretch>
        </p:blipFill>
        <p:spPr bwMode="auto">
          <a:xfrm>
            <a:off x="0" y="2805499"/>
            <a:ext cx="2941955" cy="4052501"/>
          </a:xfrm>
          <a:prstGeom prst="rect">
            <a:avLst/>
          </a:prstGeom>
          <a:noFill/>
          <a:ln w="9525">
            <a:noFill/>
            <a:miter lim="800000"/>
            <a:headEnd/>
            <a:tailEnd/>
          </a:ln>
        </p:spPr>
      </p:pic>
      <p:pic>
        <p:nvPicPr>
          <p:cNvPr id="8" name="Picture 7" descr="Related image"/>
          <p:cNvPicPr/>
          <p:nvPr/>
        </p:nvPicPr>
        <p:blipFill>
          <a:blip r:embed="rId6" cstate="print"/>
          <a:srcRect/>
          <a:stretch>
            <a:fillRect/>
          </a:stretch>
        </p:blipFill>
        <p:spPr bwMode="auto">
          <a:xfrm>
            <a:off x="0" y="0"/>
            <a:ext cx="3505199" cy="2362200"/>
          </a:xfrm>
          <a:prstGeom prst="rect">
            <a:avLst/>
          </a:prstGeom>
          <a:noFill/>
          <a:ln w="9525">
            <a:noFill/>
            <a:miter lim="800000"/>
            <a:headEnd/>
            <a:tailEnd/>
          </a:ln>
        </p:spPr>
      </p:pic>
      <p:pic>
        <p:nvPicPr>
          <p:cNvPr id="10" name="Picture 9" descr="Image result for swayam images"/>
          <p:cNvPicPr/>
          <p:nvPr/>
        </p:nvPicPr>
        <p:blipFill>
          <a:blip r:embed="rId7" cstate="print"/>
          <a:srcRect/>
          <a:stretch>
            <a:fillRect/>
          </a:stretch>
        </p:blipFill>
        <p:spPr bwMode="auto">
          <a:xfrm>
            <a:off x="3505200" y="1"/>
            <a:ext cx="5638800" cy="236220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WAYAM registration login"/>
          <p:cNvPicPr/>
          <p:nvPr/>
        </p:nvPicPr>
        <p:blipFill>
          <a:blip r:embed="rId2" cstate="print">
            <a:extLst>
              <a:ext uri="{28A0092B-C50C-407E-A947-70E740481C1C}">
                <a14:useLocalDpi xmlns=""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id="http://schemas.microsoft.com/office/word/2016/wordml/cid"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xmlns:a14="http://schemas.microsoft.com/office/drawing/2010/main" xmlns:pic="http://schemas.openxmlformats.org/drawingml/2006/picture" xmlns:lc="http://schemas.openxmlformats.org/drawingml/2006/lockedCanvas" val="0"/>
              </a:ext>
            </a:extLst>
          </a:blip>
          <a:srcRect/>
          <a:stretch>
            <a:fillRect/>
          </a:stretch>
        </p:blipFill>
        <p:spPr bwMode="auto">
          <a:xfrm>
            <a:off x="2590800" y="914400"/>
            <a:ext cx="5181600" cy="2438400"/>
          </a:xfrm>
          <a:prstGeom prst="rect">
            <a:avLst/>
          </a:prstGeom>
          <a:noFill/>
          <a:ln>
            <a:solidFill>
              <a:schemeClr val="tx1"/>
            </a:solidFill>
          </a:ln>
        </p:spPr>
      </p:pic>
      <p:pic>
        <p:nvPicPr>
          <p:cNvPr id="6" name="Picture 5" descr="SWAYAM registration enter details"/>
          <p:cNvPicPr/>
          <p:nvPr/>
        </p:nvPicPr>
        <p:blipFill>
          <a:blip r:embed="rId3" cstate="print">
            <a:extLst>
              <a:ext uri="{28A0092B-C50C-407E-A947-70E740481C1C}">
                <a14:useLocalDpi xmlns=""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id="http://schemas.microsoft.com/office/word/2016/wordml/cid"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xmlns:a14="http://schemas.microsoft.com/office/drawing/2010/main" xmlns:pic="http://schemas.openxmlformats.org/drawingml/2006/picture" xmlns:lc="http://schemas.openxmlformats.org/drawingml/2006/lockedCanvas" val="0"/>
              </a:ext>
            </a:extLst>
          </a:blip>
          <a:srcRect/>
          <a:stretch>
            <a:fillRect/>
          </a:stretch>
        </p:blipFill>
        <p:spPr bwMode="auto">
          <a:xfrm>
            <a:off x="2971800" y="4419600"/>
            <a:ext cx="4495800" cy="2209800"/>
          </a:xfrm>
          <a:prstGeom prst="rect">
            <a:avLst/>
          </a:prstGeom>
          <a:noFill/>
          <a:ln>
            <a:solidFill>
              <a:schemeClr val="tx1"/>
            </a:solidFill>
          </a:ln>
        </p:spPr>
      </p:pic>
      <p:graphicFrame>
        <p:nvGraphicFramePr>
          <p:cNvPr id="7" name="Diagram 6"/>
          <p:cNvGraphicFramePr/>
          <p:nvPr/>
        </p:nvGraphicFramePr>
        <p:xfrm>
          <a:off x="228600" y="152400"/>
          <a:ext cx="8763000" cy="10668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graphicFrame>
        <p:nvGraphicFramePr>
          <p:cNvPr id="8" name="Diagram 7"/>
          <p:cNvGraphicFramePr/>
          <p:nvPr/>
        </p:nvGraphicFramePr>
        <p:xfrm>
          <a:off x="228600" y="3505200"/>
          <a:ext cx="8763000" cy="990600"/>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graphicEl>
                                              <a:dgm id="{594A678F-A4A7-49EA-AACF-834B26FAD5FF}"/>
                                            </p:graphicEl>
                                          </p:spTgt>
                                        </p:tgtEl>
                                        <p:attrNameLst>
                                          <p:attrName>style.visibility</p:attrName>
                                        </p:attrNameLst>
                                      </p:cBhvr>
                                      <p:to>
                                        <p:strVal val="visible"/>
                                      </p:to>
                                    </p:set>
                                    <p:anim calcmode="lin" valueType="num">
                                      <p:cBhvr additive="base">
                                        <p:cTn id="7" dur="500" fill="hold"/>
                                        <p:tgtEl>
                                          <p:spTgt spid="7">
                                            <p:graphicEl>
                                              <a:dgm id="{594A678F-A4A7-49EA-AACF-834B26FAD5FF}"/>
                                            </p:graphicEl>
                                          </p:spTgt>
                                        </p:tgtEl>
                                        <p:attrNameLst>
                                          <p:attrName>ppt_x</p:attrName>
                                        </p:attrNameLst>
                                      </p:cBhvr>
                                      <p:tavLst>
                                        <p:tav tm="0">
                                          <p:val>
                                            <p:strVal val="#ppt_x"/>
                                          </p:val>
                                        </p:tav>
                                        <p:tav tm="100000">
                                          <p:val>
                                            <p:strVal val="#ppt_x"/>
                                          </p:val>
                                        </p:tav>
                                      </p:tavLst>
                                    </p:anim>
                                    <p:anim calcmode="lin" valueType="num">
                                      <p:cBhvr additive="base">
                                        <p:cTn id="8" dur="500" fill="hold"/>
                                        <p:tgtEl>
                                          <p:spTgt spid="7">
                                            <p:graphicEl>
                                              <a:dgm id="{594A678F-A4A7-49EA-AACF-834B26FAD5FF}"/>
                                            </p:graphic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graphicEl>
                                              <a:dgm id="{2F3E38A8-E9C3-4C42-9E9C-6279E94BA68D}"/>
                                            </p:graphicEl>
                                          </p:spTgt>
                                        </p:tgtEl>
                                        <p:attrNameLst>
                                          <p:attrName>style.visibility</p:attrName>
                                        </p:attrNameLst>
                                      </p:cBhvr>
                                      <p:to>
                                        <p:strVal val="visible"/>
                                      </p:to>
                                    </p:set>
                                    <p:anim calcmode="lin" valueType="num">
                                      <p:cBhvr additive="base">
                                        <p:cTn id="13" dur="500" fill="hold"/>
                                        <p:tgtEl>
                                          <p:spTgt spid="7">
                                            <p:graphicEl>
                                              <a:dgm id="{2F3E38A8-E9C3-4C42-9E9C-6279E94BA68D}"/>
                                            </p:graphicEl>
                                          </p:spTgt>
                                        </p:tgtEl>
                                        <p:attrNameLst>
                                          <p:attrName>ppt_x</p:attrName>
                                        </p:attrNameLst>
                                      </p:cBhvr>
                                      <p:tavLst>
                                        <p:tav tm="0">
                                          <p:val>
                                            <p:strVal val="#ppt_x"/>
                                          </p:val>
                                        </p:tav>
                                        <p:tav tm="100000">
                                          <p:val>
                                            <p:strVal val="#ppt_x"/>
                                          </p:val>
                                        </p:tav>
                                      </p:tavLst>
                                    </p:anim>
                                    <p:anim calcmode="lin" valueType="num">
                                      <p:cBhvr additive="base">
                                        <p:cTn id="14" dur="500" fill="hold"/>
                                        <p:tgtEl>
                                          <p:spTgt spid="7">
                                            <p:graphicEl>
                                              <a:dgm id="{2F3E38A8-E9C3-4C42-9E9C-6279E94BA68D}"/>
                                            </p:graphic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wipe(down)">
                                      <p:cBhvr>
                                        <p:cTn id="19" dur="500"/>
                                        <p:tgtEl>
                                          <p:spTgt spid="5"/>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grpId="0" nodeType="clickEffect">
                                  <p:stCondLst>
                                    <p:cond delay="0"/>
                                  </p:stCondLst>
                                  <p:childTnLst>
                                    <p:set>
                                      <p:cBhvr>
                                        <p:cTn id="23" dur="1" fill="hold">
                                          <p:stCondLst>
                                            <p:cond delay="0"/>
                                          </p:stCondLst>
                                        </p:cTn>
                                        <p:tgtEl>
                                          <p:spTgt spid="8">
                                            <p:graphicEl>
                                              <a:dgm id="{E701520B-0181-449C-A0BD-351AF5BC00B3}"/>
                                            </p:graphicEl>
                                          </p:spTgt>
                                        </p:tgtEl>
                                        <p:attrNameLst>
                                          <p:attrName>style.visibility</p:attrName>
                                        </p:attrNameLst>
                                      </p:cBhvr>
                                      <p:to>
                                        <p:strVal val="visible"/>
                                      </p:to>
                                    </p:set>
                                    <p:animEffect transition="in" filter="wipe(down)">
                                      <p:cBhvr>
                                        <p:cTn id="24" dur="500"/>
                                        <p:tgtEl>
                                          <p:spTgt spid="8">
                                            <p:graphicEl>
                                              <a:dgm id="{E701520B-0181-449C-A0BD-351AF5BC00B3}"/>
                                            </p:graphicEl>
                                          </p:spTgt>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grpId="0" nodeType="clickEffect">
                                  <p:stCondLst>
                                    <p:cond delay="0"/>
                                  </p:stCondLst>
                                  <p:childTnLst>
                                    <p:set>
                                      <p:cBhvr>
                                        <p:cTn id="28" dur="1" fill="hold">
                                          <p:stCondLst>
                                            <p:cond delay="0"/>
                                          </p:stCondLst>
                                        </p:cTn>
                                        <p:tgtEl>
                                          <p:spTgt spid="8">
                                            <p:graphicEl>
                                              <a:dgm id="{E3F22704-71EE-4A22-A94D-62B69F69A060}"/>
                                            </p:graphicEl>
                                          </p:spTgt>
                                        </p:tgtEl>
                                        <p:attrNameLst>
                                          <p:attrName>style.visibility</p:attrName>
                                        </p:attrNameLst>
                                      </p:cBhvr>
                                      <p:to>
                                        <p:strVal val="visible"/>
                                      </p:to>
                                    </p:set>
                                    <p:animEffect transition="in" filter="wipe(down)">
                                      <p:cBhvr>
                                        <p:cTn id="29" dur="500"/>
                                        <p:tgtEl>
                                          <p:spTgt spid="8">
                                            <p:graphicEl>
                                              <a:dgm id="{E3F22704-71EE-4A22-A94D-62B69F69A060}"/>
                                            </p:graphicEl>
                                          </p:spTgt>
                                        </p:tgtEl>
                                      </p:cBhvr>
                                    </p:animEffect>
                                  </p:childTnLst>
                                </p:cTn>
                              </p:par>
                            </p:childTnLst>
                          </p:cTn>
                        </p:par>
                      </p:childTnLst>
                    </p:cTn>
                  </p:par>
                  <p:par>
                    <p:cTn id="30" fill="hold">
                      <p:stCondLst>
                        <p:cond delay="indefinite"/>
                      </p:stCondLst>
                      <p:childTnLst>
                        <p:par>
                          <p:cTn id="31" fill="hold">
                            <p:stCondLst>
                              <p:cond delay="0"/>
                            </p:stCondLst>
                            <p:childTnLst>
                              <p:par>
                                <p:cTn id="32" presetID="2" presetClass="entr" presetSubtype="4" fill="hold" nodeType="clickEffect">
                                  <p:stCondLst>
                                    <p:cond delay="0"/>
                                  </p:stCondLst>
                                  <p:childTnLst>
                                    <p:set>
                                      <p:cBhvr>
                                        <p:cTn id="33" dur="1" fill="hold">
                                          <p:stCondLst>
                                            <p:cond delay="0"/>
                                          </p:stCondLst>
                                        </p:cTn>
                                        <p:tgtEl>
                                          <p:spTgt spid="6"/>
                                        </p:tgtEl>
                                        <p:attrNameLst>
                                          <p:attrName>style.visibility</p:attrName>
                                        </p:attrNameLst>
                                      </p:cBhvr>
                                      <p:to>
                                        <p:strVal val="visible"/>
                                      </p:to>
                                    </p:set>
                                    <p:anim calcmode="lin" valueType="num">
                                      <p:cBhvr additive="base">
                                        <p:cTn id="34" dur="500" fill="hold"/>
                                        <p:tgtEl>
                                          <p:spTgt spid="6"/>
                                        </p:tgtEl>
                                        <p:attrNameLst>
                                          <p:attrName>ppt_x</p:attrName>
                                        </p:attrNameLst>
                                      </p:cBhvr>
                                      <p:tavLst>
                                        <p:tav tm="0">
                                          <p:val>
                                            <p:strVal val="#ppt_x"/>
                                          </p:val>
                                        </p:tav>
                                        <p:tav tm="100000">
                                          <p:val>
                                            <p:strVal val="#ppt_x"/>
                                          </p:val>
                                        </p:tav>
                                      </p:tavLst>
                                    </p:anim>
                                    <p:anim calcmode="lin" valueType="num">
                                      <p:cBhvr additive="base">
                                        <p:cTn id="35"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p:bldSub>
          <a:bldDgm bld="one"/>
        </p:bldSub>
      </p:bldGraphic>
      <p:bldGraphic spid="8" grpId="0">
        <p:bldSub>
          <a:bldDgm bld="one"/>
        </p:bldSub>
      </p:bldGraphic>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Diagram 5"/>
          <p:cNvGraphicFramePr/>
          <p:nvPr/>
        </p:nvGraphicFramePr>
        <p:xfrm>
          <a:off x="457200" y="1676400"/>
          <a:ext cx="8382000" cy="2590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graphicEl>
                                              <a:dgm id="{594A678F-A4A7-49EA-AACF-834B26FAD5FF}"/>
                                            </p:graphicEl>
                                          </p:spTgt>
                                        </p:tgtEl>
                                        <p:attrNameLst>
                                          <p:attrName>style.visibility</p:attrName>
                                        </p:attrNameLst>
                                      </p:cBhvr>
                                      <p:to>
                                        <p:strVal val="visible"/>
                                      </p:to>
                                    </p:set>
                                    <p:anim calcmode="lin" valueType="num">
                                      <p:cBhvr additive="base">
                                        <p:cTn id="7" dur="500" fill="hold"/>
                                        <p:tgtEl>
                                          <p:spTgt spid="6">
                                            <p:graphicEl>
                                              <a:dgm id="{594A678F-A4A7-49EA-AACF-834B26FAD5FF}"/>
                                            </p:graphic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graphicEl>
                                              <a:dgm id="{594A678F-A4A7-49EA-AACF-834B26FAD5FF}"/>
                                            </p:graphic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graphicEl>
                                              <a:dgm id="{2F3E38A8-E9C3-4C42-9E9C-6279E94BA68D}"/>
                                            </p:graphicEl>
                                          </p:spTgt>
                                        </p:tgtEl>
                                        <p:attrNameLst>
                                          <p:attrName>style.visibility</p:attrName>
                                        </p:attrNameLst>
                                      </p:cBhvr>
                                      <p:to>
                                        <p:strVal val="visible"/>
                                      </p:to>
                                    </p:set>
                                    <p:anim calcmode="lin" valueType="num">
                                      <p:cBhvr additive="base">
                                        <p:cTn id="13" dur="500" fill="hold"/>
                                        <p:tgtEl>
                                          <p:spTgt spid="6">
                                            <p:graphicEl>
                                              <a:dgm id="{2F3E38A8-E9C3-4C42-9E9C-6279E94BA68D}"/>
                                            </p:graphicEl>
                                          </p:spTgt>
                                        </p:tgtEl>
                                        <p:attrNameLst>
                                          <p:attrName>ppt_x</p:attrName>
                                        </p:attrNameLst>
                                      </p:cBhvr>
                                      <p:tavLst>
                                        <p:tav tm="0">
                                          <p:val>
                                            <p:strVal val="#ppt_x"/>
                                          </p:val>
                                        </p:tav>
                                        <p:tav tm="100000">
                                          <p:val>
                                            <p:strVal val="#ppt_x"/>
                                          </p:val>
                                        </p:tav>
                                      </p:tavLst>
                                    </p:anim>
                                    <p:anim calcmode="lin" valueType="num">
                                      <p:cBhvr additive="base">
                                        <p:cTn id="14" dur="500" fill="hold"/>
                                        <p:tgtEl>
                                          <p:spTgt spid="6">
                                            <p:graphicEl>
                                              <a:dgm id="{2F3E38A8-E9C3-4C42-9E9C-6279E94BA68D}"/>
                                            </p:graphic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
                                            <p:graphicEl>
                                              <a:dgm id="{E701520B-0181-449C-A0BD-351AF5BC00B3}"/>
                                            </p:graphicEl>
                                          </p:spTgt>
                                        </p:tgtEl>
                                        <p:attrNameLst>
                                          <p:attrName>style.visibility</p:attrName>
                                        </p:attrNameLst>
                                      </p:cBhvr>
                                      <p:to>
                                        <p:strVal val="visible"/>
                                      </p:to>
                                    </p:set>
                                    <p:anim calcmode="lin" valueType="num">
                                      <p:cBhvr additive="base">
                                        <p:cTn id="19" dur="500" fill="hold"/>
                                        <p:tgtEl>
                                          <p:spTgt spid="6">
                                            <p:graphicEl>
                                              <a:dgm id="{E701520B-0181-449C-A0BD-351AF5BC00B3}"/>
                                            </p:graphicEl>
                                          </p:spTgt>
                                        </p:tgtEl>
                                        <p:attrNameLst>
                                          <p:attrName>ppt_x</p:attrName>
                                        </p:attrNameLst>
                                      </p:cBhvr>
                                      <p:tavLst>
                                        <p:tav tm="0">
                                          <p:val>
                                            <p:strVal val="#ppt_x"/>
                                          </p:val>
                                        </p:tav>
                                        <p:tav tm="100000">
                                          <p:val>
                                            <p:strVal val="#ppt_x"/>
                                          </p:val>
                                        </p:tav>
                                      </p:tavLst>
                                    </p:anim>
                                    <p:anim calcmode="lin" valueType="num">
                                      <p:cBhvr additive="base">
                                        <p:cTn id="20" dur="500" fill="hold"/>
                                        <p:tgtEl>
                                          <p:spTgt spid="6">
                                            <p:graphicEl>
                                              <a:dgm id="{E701520B-0181-449C-A0BD-351AF5BC00B3}"/>
                                            </p:graphic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6">
                                            <p:graphicEl>
                                              <a:dgm id="{E3F22704-71EE-4A22-A94D-62B69F69A060}"/>
                                            </p:graphicEl>
                                          </p:spTgt>
                                        </p:tgtEl>
                                        <p:attrNameLst>
                                          <p:attrName>style.visibility</p:attrName>
                                        </p:attrNameLst>
                                      </p:cBhvr>
                                      <p:to>
                                        <p:strVal val="visible"/>
                                      </p:to>
                                    </p:set>
                                    <p:anim calcmode="lin" valueType="num">
                                      <p:cBhvr additive="base">
                                        <p:cTn id="25" dur="500" fill="hold"/>
                                        <p:tgtEl>
                                          <p:spTgt spid="6">
                                            <p:graphicEl>
                                              <a:dgm id="{E3F22704-71EE-4A22-A94D-62B69F69A060}"/>
                                            </p:graphicEl>
                                          </p:spTgt>
                                        </p:tgtEl>
                                        <p:attrNameLst>
                                          <p:attrName>ppt_x</p:attrName>
                                        </p:attrNameLst>
                                      </p:cBhvr>
                                      <p:tavLst>
                                        <p:tav tm="0">
                                          <p:val>
                                            <p:strVal val="#ppt_x"/>
                                          </p:val>
                                        </p:tav>
                                        <p:tav tm="100000">
                                          <p:val>
                                            <p:strVal val="#ppt_x"/>
                                          </p:val>
                                        </p:tav>
                                      </p:tavLst>
                                    </p:anim>
                                    <p:anim calcmode="lin" valueType="num">
                                      <p:cBhvr additive="base">
                                        <p:cTn id="26" dur="500" fill="hold"/>
                                        <p:tgtEl>
                                          <p:spTgt spid="6">
                                            <p:graphicEl>
                                              <a:dgm id="{E3F22704-71EE-4A22-A94D-62B69F69A060}"/>
                                            </p:graphic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Sub>
          <a:bldDgm bld="one"/>
        </p:bldSub>
      </p:bldGraphic>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762000"/>
            <a:ext cx="8229600" cy="457200"/>
          </a:xfrm>
        </p:spPr>
        <p:txBody>
          <a:bodyPr>
            <a:normAutofit/>
          </a:bodyPr>
          <a:lstStyle/>
          <a:p>
            <a:pPr algn="ctr"/>
            <a:r>
              <a:rPr lang="en-GB" sz="2400" b="1" dirty="0" smtClean="0">
                <a:solidFill>
                  <a:srgbClr val="002060"/>
                </a:solidFill>
                <a:latin typeface="Times New Roman" pitchFamily="18" charset="0"/>
                <a:cs typeface="Times New Roman" pitchFamily="18" charset="0"/>
              </a:rPr>
              <a:t>SWAYAM  F</a:t>
            </a:r>
            <a:r>
              <a:rPr lang="en-IN" sz="2400" b="1" dirty="0" smtClean="0">
                <a:solidFill>
                  <a:srgbClr val="002060"/>
                </a:solidFill>
                <a:latin typeface="Times New Roman" pitchFamily="18" charset="0"/>
                <a:cs typeface="Times New Roman" pitchFamily="18" charset="0"/>
              </a:rPr>
              <a:t>EES</a:t>
            </a:r>
            <a:endParaRPr lang="en-IN" sz="2400" dirty="0">
              <a:solidFill>
                <a:srgbClr val="002060"/>
              </a:solidFill>
              <a:latin typeface="Times New Roman" pitchFamily="18" charset="0"/>
              <a:cs typeface="Times New Roman" pitchFamily="18" charset="0"/>
            </a:endParaRPr>
          </a:p>
        </p:txBody>
      </p:sp>
      <p:sp>
        <p:nvSpPr>
          <p:cNvPr id="3" name="Content Placeholder 2"/>
          <p:cNvSpPr>
            <a:spLocks noGrp="1"/>
          </p:cNvSpPr>
          <p:nvPr>
            <p:ph sz="half" idx="1"/>
          </p:nvPr>
        </p:nvSpPr>
        <p:spPr>
          <a:xfrm>
            <a:off x="457200" y="1447800"/>
            <a:ext cx="8153400" cy="4434840"/>
          </a:xfrm>
        </p:spPr>
        <p:txBody>
          <a:bodyPr>
            <a:normAutofit/>
          </a:bodyPr>
          <a:lstStyle/>
          <a:p>
            <a:pPr algn="just">
              <a:buFont typeface="Wingdings" pitchFamily="2" charset="2"/>
              <a:buChar char="Ø"/>
            </a:pPr>
            <a:r>
              <a:rPr lang="en-GB" sz="2000" dirty="0" smtClean="0">
                <a:solidFill>
                  <a:srgbClr val="521AB6"/>
                </a:solidFill>
                <a:latin typeface="Times New Roman" pitchFamily="18" charset="0"/>
                <a:cs typeface="Times New Roman" pitchFamily="18" charset="0"/>
              </a:rPr>
              <a:t>No fee is charged for any learner. </a:t>
            </a:r>
          </a:p>
          <a:p>
            <a:pPr algn="just">
              <a:buFont typeface="Wingdings" pitchFamily="2" charset="2"/>
              <a:buChar char="Ø"/>
            </a:pPr>
            <a:r>
              <a:rPr lang="en-GB" sz="2000" dirty="0" smtClean="0">
                <a:solidFill>
                  <a:srgbClr val="002060"/>
                </a:solidFill>
                <a:latin typeface="Times New Roman" pitchFamily="18" charset="0"/>
                <a:cs typeface="Times New Roman" pitchFamily="18" charset="0"/>
              </a:rPr>
              <a:t>The courses provided under this portal are free of cost. </a:t>
            </a:r>
          </a:p>
          <a:p>
            <a:pPr algn="just">
              <a:buFont typeface="Wingdings" pitchFamily="2" charset="2"/>
              <a:buChar char="Ø"/>
            </a:pPr>
            <a:r>
              <a:rPr lang="en-GB" sz="2000" dirty="0" smtClean="0">
                <a:solidFill>
                  <a:srgbClr val="521AB6"/>
                </a:solidFill>
                <a:latin typeface="Times New Roman" pitchFamily="18" charset="0"/>
                <a:cs typeface="Times New Roman" pitchFamily="18" charset="0"/>
              </a:rPr>
              <a:t>However, learners who want certification after the completion of the course are required to pay a specified amount of fee (which is usually low). </a:t>
            </a:r>
          </a:p>
          <a:p>
            <a:pPr algn="just">
              <a:buFont typeface="Wingdings" pitchFamily="2" charset="2"/>
              <a:buChar char="Ø"/>
            </a:pPr>
            <a:r>
              <a:rPr lang="en-GB" sz="2000" dirty="0" smtClean="0">
                <a:solidFill>
                  <a:srgbClr val="002060"/>
                </a:solidFill>
                <a:latin typeface="Times New Roman" pitchFamily="18" charset="0"/>
                <a:cs typeface="Times New Roman" pitchFamily="18" charset="0"/>
              </a:rPr>
              <a:t>Such candidates must be registered with the portal. </a:t>
            </a:r>
          </a:p>
          <a:p>
            <a:pPr algn="just">
              <a:buFont typeface="Wingdings" pitchFamily="2" charset="2"/>
              <a:buChar char="Ø"/>
            </a:pPr>
            <a:r>
              <a:rPr lang="en-GB" sz="2000" dirty="0" smtClean="0">
                <a:solidFill>
                  <a:srgbClr val="521AB6"/>
                </a:solidFill>
                <a:latin typeface="Times New Roman" pitchFamily="18" charset="0"/>
                <a:cs typeface="Times New Roman" pitchFamily="18" charset="0"/>
              </a:rPr>
              <a:t>Certificated will be allotted to only those candidates who are registered and have paid the course fee.</a:t>
            </a:r>
            <a:endParaRPr lang="en-IN" sz="2000" dirty="0" smtClean="0">
              <a:solidFill>
                <a:srgbClr val="521AB6"/>
              </a:solidFill>
              <a:latin typeface="Times New Roman" pitchFamily="18" charset="0"/>
              <a:cs typeface="Times New Roman" pitchFamily="18" charset="0"/>
            </a:endParaRPr>
          </a:p>
          <a:p>
            <a:pPr algn="just"/>
            <a:endParaRPr lang="en-IN" sz="2000" dirty="0">
              <a:latin typeface="Times New Roman" pitchFamily="18" charset="0"/>
              <a:cs typeface="Times New Roman" pitchFamily="18"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2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2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819912"/>
          </a:xfrm>
        </p:spPr>
        <p:txBody>
          <a:bodyPr>
            <a:normAutofit/>
          </a:bodyPr>
          <a:lstStyle/>
          <a:p>
            <a:pPr algn="ctr"/>
            <a:r>
              <a:rPr lang="en-GB" sz="2400" b="1" dirty="0" smtClean="0">
                <a:solidFill>
                  <a:srgbClr val="002060"/>
                </a:solidFill>
                <a:latin typeface="Times New Roman" pitchFamily="18" charset="0"/>
                <a:cs typeface="Times New Roman" pitchFamily="18" charset="0"/>
              </a:rPr>
              <a:t>SWAYAM Test- Evaluation and certification</a:t>
            </a:r>
            <a:r>
              <a:rPr lang="en-IN" sz="2400" b="1" dirty="0" smtClean="0">
                <a:solidFill>
                  <a:srgbClr val="002060"/>
                </a:solidFill>
                <a:latin typeface="Times New Roman" pitchFamily="18" charset="0"/>
                <a:cs typeface="Times New Roman" pitchFamily="18" charset="0"/>
              </a:rPr>
              <a:t/>
            </a:r>
            <a:br>
              <a:rPr lang="en-IN" sz="2400" b="1" dirty="0" smtClean="0">
                <a:solidFill>
                  <a:srgbClr val="002060"/>
                </a:solidFill>
                <a:latin typeface="Times New Roman" pitchFamily="18" charset="0"/>
                <a:cs typeface="Times New Roman" pitchFamily="18" charset="0"/>
              </a:rPr>
            </a:br>
            <a:endParaRPr lang="en-IN" sz="2400" dirty="0">
              <a:solidFill>
                <a:srgbClr val="002060"/>
              </a:solidFill>
              <a:latin typeface="Times New Roman" pitchFamily="18" charset="0"/>
              <a:cs typeface="Times New Roman" pitchFamily="18" charset="0"/>
            </a:endParaRPr>
          </a:p>
        </p:txBody>
      </p:sp>
      <p:sp>
        <p:nvSpPr>
          <p:cNvPr id="3" name="Content Placeholder 2"/>
          <p:cNvSpPr>
            <a:spLocks noGrp="1"/>
          </p:cNvSpPr>
          <p:nvPr>
            <p:ph sz="half" idx="1"/>
          </p:nvPr>
        </p:nvSpPr>
        <p:spPr>
          <a:xfrm>
            <a:off x="457200" y="1371600"/>
            <a:ext cx="8153400" cy="4663440"/>
          </a:xfrm>
        </p:spPr>
        <p:txBody>
          <a:bodyPr>
            <a:normAutofit lnSpcReduction="10000"/>
          </a:bodyPr>
          <a:lstStyle/>
          <a:p>
            <a:pPr algn="just">
              <a:buFont typeface="Wingdings" pitchFamily="2" charset="2"/>
              <a:buChar char="Ø"/>
            </a:pPr>
            <a:r>
              <a:rPr lang="en-GB" sz="2000" dirty="0" smtClean="0">
                <a:solidFill>
                  <a:srgbClr val="002060"/>
                </a:solidFill>
                <a:latin typeface="Times New Roman" pitchFamily="18" charset="0"/>
                <a:cs typeface="Times New Roman" pitchFamily="18" charset="0"/>
              </a:rPr>
              <a:t>Once the registered candidates have completed the course, they have to appear in the examination.</a:t>
            </a:r>
            <a:endParaRPr lang="en-IN" sz="2000" dirty="0" smtClean="0">
              <a:solidFill>
                <a:srgbClr val="002060"/>
              </a:solidFill>
              <a:latin typeface="Times New Roman" pitchFamily="18" charset="0"/>
              <a:cs typeface="Times New Roman" pitchFamily="18" charset="0"/>
            </a:endParaRPr>
          </a:p>
          <a:p>
            <a:pPr algn="just">
              <a:buFont typeface="Wingdings" pitchFamily="2" charset="2"/>
              <a:buChar char="Ø"/>
            </a:pPr>
            <a:r>
              <a:rPr lang="en-GB" sz="2000" dirty="0" smtClean="0">
                <a:solidFill>
                  <a:srgbClr val="C00000"/>
                </a:solidFill>
                <a:latin typeface="Times New Roman" pitchFamily="18" charset="0"/>
                <a:cs typeface="Times New Roman" pitchFamily="18" charset="0"/>
              </a:rPr>
              <a:t>Evaluation is the responsibility of the host Institute and Principal Invigilator (PI). </a:t>
            </a:r>
          </a:p>
          <a:p>
            <a:pPr algn="just">
              <a:buFont typeface="Wingdings" pitchFamily="2" charset="2"/>
              <a:buChar char="Ø"/>
            </a:pPr>
            <a:r>
              <a:rPr lang="en-GB" sz="2000" dirty="0" smtClean="0">
                <a:solidFill>
                  <a:srgbClr val="002060"/>
                </a:solidFill>
                <a:latin typeface="Times New Roman" pitchFamily="18" charset="0"/>
                <a:cs typeface="Times New Roman" pitchFamily="18" charset="0"/>
              </a:rPr>
              <a:t>Evaluation is done on the basis of performance of the learners in the examinations, assignments, practical, and credit earned during the course.</a:t>
            </a:r>
            <a:endParaRPr lang="en-IN" sz="2000" dirty="0" smtClean="0">
              <a:solidFill>
                <a:srgbClr val="002060"/>
              </a:solidFill>
              <a:latin typeface="Times New Roman" pitchFamily="18" charset="0"/>
              <a:cs typeface="Times New Roman" pitchFamily="18" charset="0"/>
            </a:endParaRPr>
          </a:p>
          <a:p>
            <a:pPr algn="just">
              <a:buFont typeface="Wingdings" pitchFamily="2" charset="2"/>
              <a:buChar char="Ø"/>
            </a:pPr>
            <a:r>
              <a:rPr lang="en-GB" sz="2000" dirty="0" smtClean="0">
                <a:solidFill>
                  <a:srgbClr val="C00000"/>
                </a:solidFill>
                <a:latin typeface="Times New Roman" pitchFamily="18" charset="0"/>
                <a:cs typeface="Times New Roman" pitchFamily="18" charset="0"/>
              </a:rPr>
              <a:t>After conduct of the examination and completion of the evaluation process, Grade/ Marks are awarded to the learners as per the evaluation scheme.</a:t>
            </a:r>
            <a:r>
              <a:rPr lang="en-GB" sz="2000" dirty="0" smtClean="0">
                <a:solidFill>
                  <a:srgbClr val="002060"/>
                </a:solidFill>
                <a:latin typeface="Times New Roman" pitchFamily="18" charset="0"/>
                <a:cs typeface="Times New Roman" pitchFamily="18" charset="0"/>
              </a:rPr>
              <a:t> </a:t>
            </a:r>
          </a:p>
          <a:p>
            <a:pPr algn="just">
              <a:buFont typeface="Wingdings" pitchFamily="2" charset="2"/>
              <a:buChar char="Ø"/>
            </a:pPr>
            <a:r>
              <a:rPr lang="en-GB" sz="2000" dirty="0" smtClean="0">
                <a:solidFill>
                  <a:srgbClr val="002060"/>
                </a:solidFill>
                <a:latin typeface="Times New Roman" pitchFamily="18" charset="0"/>
                <a:cs typeface="Times New Roman" pitchFamily="18" charset="0"/>
              </a:rPr>
              <a:t>The final marks/grade are communicated to the learners/students within 4 weeks from the date of completion of the final examination.</a:t>
            </a:r>
            <a:endParaRPr lang="en-IN" sz="2000" dirty="0" smtClean="0">
              <a:solidFill>
                <a:srgbClr val="002060"/>
              </a:solidFill>
              <a:latin typeface="Times New Roman" pitchFamily="18" charset="0"/>
              <a:cs typeface="Times New Roman" pitchFamily="18" charset="0"/>
            </a:endParaRPr>
          </a:p>
          <a:p>
            <a:pPr algn="just">
              <a:buFont typeface="Wingdings" pitchFamily="2" charset="2"/>
              <a:buChar char="Ø"/>
            </a:pPr>
            <a:r>
              <a:rPr lang="en-GB" sz="2000" dirty="0" smtClean="0">
                <a:solidFill>
                  <a:srgbClr val="C00000"/>
                </a:solidFill>
                <a:latin typeface="Times New Roman" pitchFamily="18" charset="0"/>
                <a:cs typeface="Times New Roman" pitchFamily="18" charset="0"/>
              </a:rPr>
              <a:t>After the process of evaluation process and declaration of result, certificates are issued to the successful learners. </a:t>
            </a:r>
          </a:p>
          <a:p>
            <a:pPr algn="just">
              <a:buFont typeface="Wingdings" pitchFamily="2" charset="2"/>
              <a:buChar char="Ø"/>
            </a:pPr>
            <a:r>
              <a:rPr lang="en-GB" sz="2000" dirty="0" smtClean="0">
                <a:solidFill>
                  <a:srgbClr val="002060"/>
                </a:solidFill>
                <a:latin typeface="Times New Roman" pitchFamily="18" charset="0"/>
                <a:cs typeface="Times New Roman" pitchFamily="18" charset="0"/>
              </a:rPr>
              <a:t>Certificate is issued by the Principal Invigilator (PI) and is sent to the parent institute.</a:t>
            </a:r>
            <a:endParaRPr lang="en-IN" sz="2000" dirty="0" smtClean="0">
              <a:solidFill>
                <a:srgbClr val="002060"/>
              </a:solidFill>
              <a:latin typeface="Times New Roman" pitchFamily="18" charset="0"/>
              <a:cs typeface="Times New Roman" pitchFamily="18" charset="0"/>
            </a:endParaRPr>
          </a:p>
          <a:p>
            <a:pPr algn="just"/>
            <a:endParaRPr lang="en-IN" sz="2000" dirty="0">
              <a:latin typeface="Times New Roman" pitchFamily="18" charset="0"/>
              <a:cs typeface="Times New Roman" pitchFamily="18"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32688"/>
            <a:ext cx="8229600" cy="667512"/>
          </a:xfrm>
        </p:spPr>
        <p:txBody>
          <a:bodyPr>
            <a:noAutofit/>
          </a:bodyPr>
          <a:lstStyle/>
          <a:p>
            <a:pPr algn="ctr"/>
            <a:r>
              <a:rPr lang="en-GB" sz="2400" b="1" dirty="0" smtClean="0">
                <a:solidFill>
                  <a:srgbClr val="002060"/>
                </a:solidFill>
                <a:latin typeface="Times New Roman" pitchFamily="18" charset="0"/>
                <a:cs typeface="Times New Roman" pitchFamily="18" charset="0"/>
              </a:rPr>
              <a:t>How to check the SWAYAM Test result?</a:t>
            </a:r>
            <a:r>
              <a:rPr lang="en-IN" sz="2400" dirty="0" smtClean="0">
                <a:solidFill>
                  <a:srgbClr val="002060"/>
                </a:solidFill>
                <a:latin typeface="Times New Roman" pitchFamily="18" charset="0"/>
                <a:cs typeface="Times New Roman" pitchFamily="18" charset="0"/>
              </a:rPr>
              <a:t/>
            </a:r>
            <a:br>
              <a:rPr lang="en-IN" sz="2400" dirty="0" smtClean="0">
                <a:solidFill>
                  <a:srgbClr val="002060"/>
                </a:solidFill>
                <a:latin typeface="Times New Roman" pitchFamily="18" charset="0"/>
                <a:cs typeface="Times New Roman" pitchFamily="18" charset="0"/>
              </a:rPr>
            </a:br>
            <a:endParaRPr lang="en-IN" sz="2400" dirty="0">
              <a:solidFill>
                <a:srgbClr val="002060"/>
              </a:solidFill>
              <a:latin typeface="Times New Roman" pitchFamily="18" charset="0"/>
              <a:cs typeface="Times New Roman" pitchFamily="18" charset="0"/>
            </a:endParaRPr>
          </a:p>
        </p:txBody>
      </p:sp>
      <p:sp>
        <p:nvSpPr>
          <p:cNvPr id="3" name="Content Placeholder 2"/>
          <p:cNvSpPr>
            <a:spLocks noGrp="1"/>
          </p:cNvSpPr>
          <p:nvPr>
            <p:ph sz="half" idx="1"/>
          </p:nvPr>
        </p:nvSpPr>
        <p:spPr>
          <a:xfrm>
            <a:off x="457200" y="1584960"/>
            <a:ext cx="8077200" cy="4434840"/>
          </a:xfrm>
        </p:spPr>
        <p:txBody>
          <a:bodyPr>
            <a:normAutofit/>
          </a:bodyPr>
          <a:lstStyle/>
          <a:p>
            <a:pPr algn="just">
              <a:buFont typeface="Wingdings" pitchFamily="2" charset="2"/>
              <a:buChar char="Ø"/>
            </a:pPr>
            <a:r>
              <a:rPr lang="en-GB" sz="2000" dirty="0" smtClean="0">
                <a:solidFill>
                  <a:srgbClr val="C00000"/>
                </a:solidFill>
                <a:latin typeface="Times New Roman" pitchFamily="18" charset="0"/>
                <a:cs typeface="Times New Roman" pitchFamily="18" charset="0"/>
              </a:rPr>
              <a:t>The result is declared after the conduct of the examination. It is also made available on the SWAYAM portal.</a:t>
            </a:r>
            <a:endParaRPr lang="en-IN" sz="2000" dirty="0" smtClean="0">
              <a:solidFill>
                <a:srgbClr val="C00000"/>
              </a:solidFill>
              <a:latin typeface="Times New Roman" pitchFamily="18" charset="0"/>
              <a:cs typeface="Times New Roman" pitchFamily="18" charset="0"/>
            </a:endParaRPr>
          </a:p>
          <a:p>
            <a:pPr algn="just">
              <a:buFont typeface="Wingdings" pitchFamily="2" charset="2"/>
              <a:buChar char="Ø"/>
            </a:pPr>
            <a:r>
              <a:rPr lang="en-GB" sz="2000" dirty="0" smtClean="0">
                <a:latin typeface="Times New Roman" pitchFamily="18" charset="0"/>
                <a:cs typeface="Times New Roman" pitchFamily="18" charset="0"/>
              </a:rPr>
              <a:t>Learners just have to visit the portal and have to click on the result link provided on the homepage. </a:t>
            </a:r>
          </a:p>
          <a:p>
            <a:pPr algn="just">
              <a:buFont typeface="Wingdings" pitchFamily="2" charset="2"/>
              <a:buChar char="Ø"/>
            </a:pPr>
            <a:r>
              <a:rPr lang="en-GB" sz="2000" dirty="0" smtClean="0">
                <a:solidFill>
                  <a:srgbClr val="C00000"/>
                </a:solidFill>
                <a:latin typeface="Times New Roman" pitchFamily="18" charset="0"/>
                <a:cs typeface="Times New Roman" pitchFamily="18" charset="0"/>
              </a:rPr>
              <a:t>Now they have to enter the </a:t>
            </a:r>
            <a:r>
              <a:rPr lang="en-GB" sz="2000" dirty="0" smtClean="0">
                <a:solidFill>
                  <a:srgbClr val="002060"/>
                </a:solidFill>
                <a:latin typeface="Times New Roman" pitchFamily="18" charset="0"/>
                <a:cs typeface="Times New Roman" pitchFamily="18" charset="0"/>
              </a:rPr>
              <a:t>“Participant ID” </a:t>
            </a:r>
            <a:r>
              <a:rPr lang="en-GB" sz="2000" dirty="0" smtClean="0">
                <a:solidFill>
                  <a:srgbClr val="C00000"/>
                </a:solidFill>
                <a:latin typeface="Times New Roman" pitchFamily="18" charset="0"/>
                <a:cs typeface="Times New Roman" pitchFamily="18" charset="0"/>
              </a:rPr>
              <a:t>generated at the time of registration and have to click on </a:t>
            </a:r>
            <a:r>
              <a:rPr lang="en-GB" sz="2000" dirty="0" smtClean="0">
                <a:solidFill>
                  <a:srgbClr val="002060"/>
                </a:solidFill>
                <a:latin typeface="Times New Roman" pitchFamily="18" charset="0"/>
                <a:cs typeface="Times New Roman" pitchFamily="18" charset="0"/>
              </a:rPr>
              <a:t>“View Result”. </a:t>
            </a:r>
          </a:p>
          <a:p>
            <a:pPr algn="just">
              <a:buFont typeface="Wingdings" pitchFamily="2" charset="2"/>
              <a:buChar char="Ø"/>
            </a:pPr>
            <a:r>
              <a:rPr lang="en-GB" sz="2000" dirty="0" smtClean="0">
                <a:latin typeface="Times New Roman" pitchFamily="18" charset="0"/>
                <a:cs typeface="Times New Roman" pitchFamily="18" charset="0"/>
              </a:rPr>
              <a:t>The scorecard will appear on the screen. </a:t>
            </a:r>
          </a:p>
          <a:p>
            <a:pPr algn="just">
              <a:buFont typeface="Wingdings" pitchFamily="2" charset="2"/>
              <a:buChar char="Ø"/>
            </a:pPr>
            <a:r>
              <a:rPr lang="en-GB" sz="2000" dirty="0" smtClean="0">
                <a:solidFill>
                  <a:srgbClr val="002060"/>
                </a:solidFill>
                <a:latin typeface="Times New Roman" pitchFamily="18" charset="0"/>
                <a:cs typeface="Times New Roman" pitchFamily="18" charset="0"/>
              </a:rPr>
              <a:t>They can also download it.</a:t>
            </a:r>
            <a:endParaRPr lang="en-IN" sz="2000" dirty="0" smtClean="0">
              <a:solidFill>
                <a:srgbClr val="002060"/>
              </a:solidFill>
              <a:latin typeface="Times New Roman" pitchFamily="18" charset="0"/>
              <a:cs typeface="Times New Roman" pitchFamily="18" charset="0"/>
            </a:endParaRPr>
          </a:p>
          <a:p>
            <a:pPr algn="just"/>
            <a:endParaRPr lang="en-IN" sz="2000" dirty="0">
              <a:latin typeface="Times New Roman" pitchFamily="18" charset="0"/>
              <a:cs typeface="Times New Roman" pitchFamily="18"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 name="Freeform 73"/>
          <p:cNvSpPr>
            <a:spLocks/>
          </p:cNvSpPr>
          <p:nvPr/>
        </p:nvSpPr>
        <p:spPr bwMode="auto">
          <a:xfrm rot="8176420">
            <a:off x="7415201" y="1646044"/>
            <a:ext cx="273554" cy="410058"/>
          </a:xfrm>
          <a:custGeom>
            <a:avLst/>
            <a:gdLst>
              <a:gd name="T0" fmla="*/ 1068 w 1069"/>
              <a:gd name="T1" fmla="*/ 123 h 1161"/>
              <a:gd name="T2" fmla="*/ 1066 w 1069"/>
              <a:gd name="T3" fmla="*/ 46 h 1161"/>
              <a:gd name="T4" fmla="*/ 250 w 1069"/>
              <a:gd name="T5" fmla="*/ 295 h 1161"/>
              <a:gd name="T6" fmla="*/ 0 w 1069"/>
              <a:gd name="T7" fmla="*/ 1026 h 1161"/>
              <a:gd name="T8" fmla="*/ 2 w 1069"/>
              <a:gd name="T9" fmla="*/ 1114 h 1161"/>
              <a:gd name="T10" fmla="*/ 818 w 1069"/>
              <a:gd name="T11" fmla="*/ 866 h 1161"/>
              <a:gd name="T12" fmla="*/ 944 w 1069"/>
              <a:gd name="T13" fmla="*/ 692 h 1161"/>
              <a:gd name="T14" fmla="*/ 994 w 1069"/>
              <a:gd name="T15" fmla="*/ 579 h 1161"/>
              <a:gd name="T16" fmla="*/ 1068 w 1069"/>
              <a:gd name="T17" fmla="*/ 123 h 1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69" h="1161">
                <a:moveTo>
                  <a:pt x="1068" y="123"/>
                </a:moveTo>
                <a:cubicBezTo>
                  <a:pt x="1068" y="75"/>
                  <a:pt x="1066" y="46"/>
                  <a:pt x="1066" y="46"/>
                </a:cubicBezTo>
                <a:cubicBezTo>
                  <a:pt x="1066" y="46"/>
                  <a:pt x="544" y="0"/>
                  <a:pt x="250" y="295"/>
                </a:cubicBezTo>
                <a:cubicBezTo>
                  <a:pt x="31" y="516"/>
                  <a:pt x="1" y="864"/>
                  <a:pt x="0" y="1026"/>
                </a:cubicBezTo>
                <a:cubicBezTo>
                  <a:pt x="0" y="1081"/>
                  <a:pt x="2" y="1114"/>
                  <a:pt x="2" y="1114"/>
                </a:cubicBezTo>
                <a:cubicBezTo>
                  <a:pt x="2" y="1114"/>
                  <a:pt x="525" y="1161"/>
                  <a:pt x="818" y="866"/>
                </a:cubicBezTo>
                <a:cubicBezTo>
                  <a:pt x="870" y="814"/>
                  <a:pt x="911" y="754"/>
                  <a:pt x="944" y="692"/>
                </a:cubicBezTo>
                <a:cubicBezTo>
                  <a:pt x="963" y="655"/>
                  <a:pt x="980" y="617"/>
                  <a:pt x="994" y="579"/>
                </a:cubicBezTo>
                <a:cubicBezTo>
                  <a:pt x="1058" y="402"/>
                  <a:pt x="1069" y="222"/>
                  <a:pt x="1068" y="123"/>
                </a:cubicBezTo>
                <a:close/>
              </a:path>
            </a:pathLst>
          </a:custGeom>
          <a:solidFill>
            <a:schemeClr val="accent2">
              <a:alpha val="60000"/>
            </a:schemeClr>
          </a:solidFill>
          <a:ln>
            <a:noFill/>
          </a:ln>
        </p:spPr>
        <p:txBody>
          <a:bodyPr vert="horz" wrap="square" lIns="38100" tIns="19050" rIns="38100" bIns="19050" numCol="1" anchor="t" anchorCtr="0" compatLnSpc="1">
            <a:prstTxWarp prst="textNoShape">
              <a:avLst/>
            </a:prstTxWarp>
          </a:bodyPr>
          <a:lstStyle/>
          <a:p>
            <a:endParaRPr lang="id-ID" sz="750">
              <a:solidFill>
                <a:srgbClr val="0070C0"/>
              </a:solidFill>
            </a:endParaRPr>
          </a:p>
        </p:txBody>
      </p:sp>
      <p:sp>
        <p:nvSpPr>
          <p:cNvPr id="70" name="Freeform 69"/>
          <p:cNvSpPr>
            <a:spLocks/>
          </p:cNvSpPr>
          <p:nvPr/>
        </p:nvSpPr>
        <p:spPr bwMode="auto">
          <a:xfrm rot="8492870">
            <a:off x="7977250" y="1528698"/>
            <a:ext cx="261770" cy="378928"/>
          </a:xfrm>
          <a:custGeom>
            <a:avLst/>
            <a:gdLst>
              <a:gd name="T0" fmla="*/ 1068 w 1069"/>
              <a:gd name="T1" fmla="*/ 123 h 1161"/>
              <a:gd name="T2" fmla="*/ 1066 w 1069"/>
              <a:gd name="T3" fmla="*/ 46 h 1161"/>
              <a:gd name="T4" fmla="*/ 250 w 1069"/>
              <a:gd name="T5" fmla="*/ 295 h 1161"/>
              <a:gd name="T6" fmla="*/ 0 w 1069"/>
              <a:gd name="T7" fmla="*/ 1026 h 1161"/>
              <a:gd name="T8" fmla="*/ 2 w 1069"/>
              <a:gd name="T9" fmla="*/ 1114 h 1161"/>
              <a:gd name="T10" fmla="*/ 818 w 1069"/>
              <a:gd name="T11" fmla="*/ 866 h 1161"/>
              <a:gd name="T12" fmla="*/ 944 w 1069"/>
              <a:gd name="T13" fmla="*/ 692 h 1161"/>
              <a:gd name="T14" fmla="*/ 994 w 1069"/>
              <a:gd name="T15" fmla="*/ 579 h 1161"/>
              <a:gd name="T16" fmla="*/ 1068 w 1069"/>
              <a:gd name="T17" fmla="*/ 123 h 1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69" h="1161">
                <a:moveTo>
                  <a:pt x="1068" y="123"/>
                </a:moveTo>
                <a:cubicBezTo>
                  <a:pt x="1068" y="75"/>
                  <a:pt x="1066" y="46"/>
                  <a:pt x="1066" y="46"/>
                </a:cubicBezTo>
                <a:cubicBezTo>
                  <a:pt x="1066" y="46"/>
                  <a:pt x="544" y="0"/>
                  <a:pt x="250" y="295"/>
                </a:cubicBezTo>
                <a:cubicBezTo>
                  <a:pt x="31" y="516"/>
                  <a:pt x="1" y="864"/>
                  <a:pt x="0" y="1026"/>
                </a:cubicBezTo>
                <a:cubicBezTo>
                  <a:pt x="0" y="1081"/>
                  <a:pt x="2" y="1114"/>
                  <a:pt x="2" y="1114"/>
                </a:cubicBezTo>
                <a:cubicBezTo>
                  <a:pt x="2" y="1114"/>
                  <a:pt x="525" y="1161"/>
                  <a:pt x="818" y="866"/>
                </a:cubicBezTo>
                <a:cubicBezTo>
                  <a:pt x="870" y="814"/>
                  <a:pt x="911" y="754"/>
                  <a:pt x="944" y="692"/>
                </a:cubicBezTo>
                <a:cubicBezTo>
                  <a:pt x="963" y="655"/>
                  <a:pt x="980" y="617"/>
                  <a:pt x="994" y="579"/>
                </a:cubicBezTo>
                <a:cubicBezTo>
                  <a:pt x="1058" y="402"/>
                  <a:pt x="1069" y="222"/>
                  <a:pt x="1068" y="123"/>
                </a:cubicBezTo>
                <a:close/>
              </a:path>
            </a:pathLst>
          </a:custGeom>
          <a:solidFill>
            <a:schemeClr val="accent2">
              <a:alpha val="60000"/>
            </a:schemeClr>
          </a:solidFill>
          <a:ln>
            <a:noFill/>
          </a:ln>
        </p:spPr>
        <p:txBody>
          <a:bodyPr vert="horz" wrap="square" lIns="38100" tIns="19050" rIns="38100" bIns="19050" numCol="1" anchor="t" anchorCtr="0" compatLnSpc="1">
            <a:prstTxWarp prst="textNoShape">
              <a:avLst/>
            </a:prstTxWarp>
          </a:bodyPr>
          <a:lstStyle/>
          <a:p>
            <a:endParaRPr lang="id-ID" sz="750">
              <a:solidFill>
                <a:srgbClr val="0070C0"/>
              </a:solidFill>
            </a:endParaRPr>
          </a:p>
        </p:txBody>
      </p:sp>
      <p:sp>
        <p:nvSpPr>
          <p:cNvPr id="75" name="Freeform 74"/>
          <p:cNvSpPr>
            <a:spLocks/>
          </p:cNvSpPr>
          <p:nvPr/>
        </p:nvSpPr>
        <p:spPr bwMode="auto">
          <a:xfrm rot="8492870">
            <a:off x="7944601" y="2055131"/>
            <a:ext cx="261770" cy="378928"/>
          </a:xfrm>
          <a:custGeom>
            <a:avLst/>
            <a:gdLst>
              <a:gd name="T0" fmla="*/ 1068 w 1069"/>
              <a:gd name="T1" fmla="*/ 123 h 1161"/>
              <a:gd name="T2" fmla="*/ 1066 w 1069"/>
              <a:gd name="T3" fmla="*/ 46 h 1161"/>
              <a:gd name="T4" fmla="*/ 250 w 1069"/>
              <a:gd name="T5" fmla="*/ 295 h 1161"/>
              <a:gd name="T6" fmla="*/ 0 w 1069"/>
              <a:gd name="T7" fmla="*/ 1026 h 1161"/>
              <a:gd name="T8" fmla="*/ 2 w 1069"/>
              <a:gd name="T9" fmla="*/ 1114 h 1161"/>
              <a:gd name="T10" fmla="*/ 818 w 1069"/>
              <a:gd name="T11" fmla="*/ 866 h 1161"/>
              <a:gd name="T12" fmla="*/ 944 w 1069"/>
              <a:gd name="T13" fmla="*/ 692 h 1161"/>
              <a:gd name="T14" fmla="*/ 994 w 1069"/>
              <a:gd name="T15" fmla="*/ 579 h 1161"/>
              <a:gd name="T16" fmla="*/ 1068 w 1069"/>
              <a:gd name="T17" fmla="*/ 123 h 1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69" h="1161">
                <a:moveTo>
                  <a:pt x="1068" y="123"/>
                </a:moveTo>
                <a:cubicBezTo>
                  <a:pt x="1068" y="75"/>
                  <a:pt x="1066" y="46"/>
                  <a:pt x="1066" y="46"/>
                </a:cubicBezTo>
                <a:cubicBezTo>
                  <a:pt x="1066" y="46"/>
                  <a:pt x="544" y="0"/>
                  <a:pt x="250" y="295"/>
                </a:cubicBezTo>
                <a:cubicBezTo>
                  <a:pt x="31" y="516"/>
                  <a:pt x="1" y="864"/>
                  <a:pt x="0" y="1026"/>
                </a:cubicBezTo>
                <a:cubicBezTo>
                  <a:pt x="0" y="1081"/>
                  <a:pt x="2" y="1114"/>
                  <a:pt x="2" y="1114"/>
                </a:cubicBezTo>
                <a:cubicBezTo>
                  <a:pt x="2" y="1114"/>
                  <a:pt x="525" y="1161"/>
                  <a:pt x="818" y="866"/>
                </a:cubicBezTo>
                <a:cubicBezTo>
                  <a:pt x="870" y="814"/>
                  <a:pt x="911" y="754"/>
                  <a:pt x="944" y="692"/>
                </a:cubicBezTo>
                <a:cubicBezTo>
                  <a:pt x="963" y="655"/>
                  <a:pt x="980" y="617"/>
                  <a:pt x="994" y="579"/>
                </a:cubicBezTo>
                <a:cubicBezTo>
                  <a:pt x="1058" y="402"/>
                  <a:pt x="1069" y="222"/>
                  <a:pt x="1068" y="123"/>
                </a:cubicBezTo>
                <a:close/>
              </a:path>
            </a:pathLst>
          </a:custGeom>
          <a:solidFill>
            <a:schemeClr val="accent2">
              <a:alpha val="60000"/>
            </a:schemeClr>
          </a:solidFill>
          <a:ln>
            <a:noFill/>
          </a:ln>
        </p:spPr>
        <p:txBody>
          <a:bodyPr vert="horz" wrap="square" lIns="38100" tIns="19050" rIns="38100" bIns="19050" numCol="1" anchor="t" anchorCtr="0" compatLnSpc="1">
            <a:prstTxWarp prst="textNoShape">
              <a:avLst/>
            </a:prstTxWarp>
          </a:bodyPr>
          <a:lstStyle/>
          <a:p>
            <a:endParaRPr lang="id-ID" sz="750">
              <a:solidFill>
                <a:srgbClr val="0070C0"/>
              </a:solidFill>
            </a:endParaRPr>
          </a:p>
        </p:txBody>
      </p:sp>
      <p:sp>
        <p:nvSpPr>
          <p:cNvPr id="187" name="TextBox 186"/>
          <p:cNvSpPr txBox="1"/>
          <p:nvPr/>
        </p:nvSpPr>
        <p:spPr>
          <a:xfrm>
            <a:off x="134186" y="39304"/>
            <a:ext cx="7075431" cy="1015663"/>
          </a:xfrm>
          <a:prstGeom prst="rect">
            <a:avLst/>
          </a:prstGeom>
          <a:noFill/>
        </p:spPr>
        <p:txBody>
          <a:bodyPr wrap="square" rtlCol="0">
            <a:spAutoFit/>
          </a:bodyPr>
          <a:lstStyle/>
          <a:p>
            <a:r>
              <a:rPr lang="en-IN" sz="3200" dirty="0" smtClean="0">
                <a:solidFill>
                  <a:srgbClr val="C00000"/>
                </a:solidFill>
                <a:latin typeface="Times New Roman" pitchFamily="18" charset="0"/>
                <a:cs typeface="Times New Roman" pitchFamily="18" charset="0"/>
              </a:rPr>
              <a:t>Journey of the Platform</a:t>
            </a:r>
            <a:r>
              <a:rPr lang="en-IN" sz="6000" dirty="0" smtClean="0">
                <a:solidFill>
                  <a:srgbClr val="C00000"/>
                </a:solidFill>
                <a:latin typeface="Times New Roman" pitchFamily="18" charset="0"/>
                <a:cs typeface="Times New Roman" pitchFamily="18" charset="0"/>
              </a:rPr>
              <a:t>…..</a:t>
            </a:r>
            <a:endParaRPr lang="en-US" sz="6000" dirty="0">
              <a:solidFill>
                <a:srgbClr val="C00000"/>
              </a:solidFill>
              <a:latin typeface="Times New Roman" pitchFamily="18" charset="0"/>
              <a:cs typeface="Times New Roman" pitchFamily="18" charset="0"/>
            </a:endParaRPr>
          </a:p>
        </p:txBody>
      </p:sp>
      <p:grpSp>
        <p:nvGrpSpPr>
          <p:cNvPr id="2" name="Group 118"/>
          <p:cNvGrpSpPr/>
          <p:nvPr/>
        </p:nvGrpSpPr>
        <p:grpSpPr>
          <a:xfrm>
            <a:off x="-4179639" y="3441883"/>
            <a:ext cx="13781485" cy="3419475"/>
            <a:chOff x="-5144192" y="3441875"/>
            <a:chExt cx="18375313" cy="3419475"/>
          </a:xfrm>
          <a:solidFill>
            <a:schemeClr val="accent6"/>
          </a:solidFill>
        </p:grpSpPr>
        <p:sp>
          <p:nvSpPr>
            <p:cNvPr id="120" name="Freeform 5"/>
            <p:cNvSpPr>
              <a:spLocks/>
            </p:cNvSpPr>
            <p:nvPr/>
          </p:nvSpPr>
          <p:spPr bwMode="auto">
            <a:xfrm>
              <a:off x="-5144192" y="3441875"/>
              <a:ext cx="9191625" cy="3419475"/>
            </a:xfrm>
            <a:custGeom>
              <a:avLst/>
              <a:gdLst>
                <a:gd name="T0" fmla="*/ 2136 w 2448"/>
                <a:gd name="T1" fmla="*/ 280 h 908"/>
                <a:gd name="T2" fmla="*/ 1608 w 2448"/>
                <a:gd name="T3" fmla="*/ 328 h 908"/>
                <a:gd name="T4" fmla="*/ 1196 w 2448"/>
                <a:gd name="T5" fmla="*/ 400 h 908"/>
                <a:gd name="T6" fmla="*/ 535 w 2448"/>
                <a:gd name="T7" fmla="*/ 396 h 908"/>
                <a:gd name="T8" fmla="*/ 212 w 2448"/>
                <a:gd name="T9" fmla="*/ 468 h 908"/>
                <a:gd name="T10" fmla="*/ 0 w 2448"/>
                <a:gd name="T11" fmla="*/ 368 h 908"/>
                <a:gd name="T12" fmla="*/ 0 w 2448"/>
                <a:gd name="T13" fmla="*/ 612 h 908"/>
                <a:gd name="T14" fmla="*/ 0 w 2448"/>
                <a:gd name="T15" fmla="*/ 664 h 908"/>
                <a:gd name="T16" fmla="*/ 0 w 2448"/>
                <a:gd name="T17" fmla="*/ 908 h 908"/>
                <a:gd name="T18" fmla="*/ 2448 w 2448"/>
                <a:gd name="T19" fmla="*/ 908 h 908"/>
                <a:gd name="T20" fmla="*/ 2448 w 2448"/>
                <a:gd name="T21" fmla="*/ 664 h 908"/>
                <a:gd name="T22" fmla="*/ 2448 w 2448"/>
                <a:gd name="T23" fmla="*/ 612 h 908"/>
                <a:gd name="T24" fmla="*/ 2448 w 2448"/>
                <a:gd name="T25" fmla="*/ 368 h 908"/>
                <a:gd name="T26" fmla="*/ 2136 w 2448"/>
                <a:gd name="T27" fmla="*/ 280 h 9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448" h="908">
                  <a:moveTo>
                    <a:pt x="2136" y="280"/>
                  </a:moveTo>
                  <a:cubicBezTo>
                    <a:pt x="1916" y="0"/>
                    <a:pt x="1608" y="328"/>
                    <a:pt x="1608" y="328"/>
                  </a:cubicBezTo>
                  <a:cubicBezTo>
                    <a:pt x="1364" y="580"/>
                    <a:pt x="1196" y="400"/>
                    <a:pt x="1196" y="400"/>
                  </a:cubicBezTo>
                  <a:cubicBezTo>
                    <a:pt x="896" y="88"/>
                    <a:pt x="535" y="396"/>
                    <a:pt x="535" y="396"/>
                  </a:cubicBezTo>
                  <a:cubicBezTo>
                    <a:pt x="365" y="584"/>
                    <a:pt x="212" y="468"/>
                    <a:pt x="212" y="468"/>
                  </a:cubicBezTo>
                  <a:cubicBezTo>
                    <a:pt x="104" y="364"/>
                    <a:pt x="0" y="368"/>
                    <a:pt x="0" y="368"/>
                  </a:cubicBezTo>
                  <a:cubicBezTo>
                    <a:pt x="0" y="612"/>
                    <a:pt x="0" y="612"/>
                    <a:pt x="0" y="612"/>
                  </a:cubicBezTo>
                  <a:cubicBezTo>
                    <a:pt x="0" y="664"/>
                    <a:pt x="0" y="664"/>
                    <a:pt x="0" y="664"/>
                  </a:cubicBezTo>
                  <a:cubicBezTo>
                    <a:pt x="0" y="908"/>
                    <a:pt x="0" y="908"/>
                    <a:pt x="0" y="908"/>
                  </a:cubicBezTo>
                  <a:cubicBezTo>
                    <a:pt x="2448" y="908"/>
                    <a:pt x="2448" y="908"/>
                    <a:pt x="2448" y="908"/>
                  </a:cubicBezTo>
                  <a:cubicBezTo>
                    <a:pt x="2448" y="664"/>
                    <a:pt x="2448" y="664"/>
                    <a:pt x="2448" y="664"/>
                  </a:cubicBezTo>
                  <a:cubicBezTo>
                    <a:pt x="2448" y="612"/>
                    <a:pt x="2448" y="612"/>
                    <a:pt x="2448" y="612"/>
                  </a:cubicBezTo>
                  <a:cubicBezTo>
                    <a:pt x="2448" y="368"/>
                    <a:pt x="2448" y="368"/>
                    <a:pt x="2448" y="368"/>
                  </a:cubicBezTo>
                  <a:cubicBezTo>
                    <a:pt x="2204" y="372"/>
                    <a:pt x="2136" y="280"/>
                    <a:pt x="2136" y="280"/>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5700"/>
            </a:p>
          </p:txBody>
        </p:sp>
        <p:sp>
          <p:nvSpPr>
            <p:cNvPr id="121" name="Freeform 5"/>
            <p:cNvSpPr>
              <a:spLocks/>
            </p:cNvSpPr>
            <p:nvPr/>
          </p:nvSpPr>
          <p:spPr bwMode="auto">
            <a:xfrm>
              <a:off x="4039496" y="3441875"/>
              <a:ext cx="9191625" cy="3419475"/>
            </a:xfrm>
            <a:custGeom>
              <a:avLst/>
              <a:gdLst>
                <a:gd name="T0" fmla="*/ 2136 w 2448"/>
                <a:gd name="T1" fmla="*/ 280 h 908"/>
                <a:gd name="T2" fmla="*/ 1608 w 2448"/>
                <a:gd name="T3" fmla="*/ 328 h 908"/>
                <a:gd name="T4" fmla="*/ 1196 w 2448"/>
                <a:gd name="T5" fmla="*/ 400 h 908"/>
                <a:gd name="T6" fmla="*/ 535 w 2448"/>
                <a:gd name="T7" fmla="*/ 396 h 908"/>
                <a:gd name="T8" fmla="*/ 212 w 2448"/>
                <a:gd name="T9" fmla="*/ 468 h 908"/>
                <a:gd name="T10" fmla="*/ 0 w 2448"/>
                <a:gd name="T11" fmla="*/ 368 h 908"/>
                <a:gd name="T12" fmla="*/ 0 w 2448"/>
                <a:gd name="T13" fmla="*/ 612 h 908"/>
                <a:gd name="T14" fmla="*/ 0 w 2448"/>
                <a:gd name="T15" fmla="*/ 664 h 908"/>
                <a:gd name="T16" fmla="*/ 0 w 2448"/>
                <a:gd name="T17" fmla="*/ 908 h 908"/>
                <a:gd name="T18" fmla="*/ 2448 w 2448"/>
                <a:gd name="T19" fmla="*/ 908 h 908"/>
                <a:gd name="T20" fmla="*/ 2448 w 2448"/>
                <a:gd name="T21" fmla="*/ 664 h 908"/>
                <a:gd name="T22" fmla="*/ 2448 w 2448"/>
                <a:gd name="T23" fmla="*/ 612 h 908"/>
                <a:gd name="T24" fmla="*/ 2448 w 2448"/>
                <a:gd name="T25" fmla="*/ 368 h 908"/>
                <a:gd name="T26" fmla="*/ 2136 w 2448"/>
                <a:gd name="T27" fmla="*/ 280 h 9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448" h="908">
                  <a:moveTo>
                    <a:pt x="2136" y="280"/>
                  </a:moveTo>
                  <a:cubicBezTo>
                    <a:pt x="1916" y="0"/>
                    <a:pt x="1608" y="328"/>
                    <a:pt x="1608" y="328"/>
                  </a:cubicBezTo>
                  <a:cubicBezTo>
                    <a:pt x="1364" y="580"/>
                    <a:pt x="1196" y="400"/>
                    <a:pt x="1196" y="400"/>
                  </a:cubicBezTo>
                  <a:cubicBezTo>
                    <a:pt x="896" y="88"/>
                    <a:pt x="535" y="396"/>
                    <a:pt x="535" y="396"/>
                  </a:cubicBezTo>
                  <a:cubicBezTo>
                    <a:pt x="365" y="584"/>
                    <a:pt x="212" y="468"/>
                    <a:pt x="212" y="468"/>
                  </a:cubicBezTo>
                  <a:cubicBezTo>
                    <a:pt x="104" y="364"/>
                    <a:pt x="0" y="368"/>
                    <a:pt x="0" y="368"/>
                  </a:cubicBezTo>
                  <a:cubicBezTo>
                    <a:pt x="0" y="612"/>
                    <a:pt x="0" y="612"/>
                    <a:pt x="0" y="612"/>
                  </a:cubicBezTo>
                  <a:cubicBezTo>
                    <a:pt x="0" y="664"/>
                    <a:pt x="0" y="664"/>
                    <a:pt x="0" y="664"/>
                  </a:cubicBezTo>
                  <a:cubicBezTo>
                    <a:pt x="0" y="908"/>
                    <a:pt x="0" y="908"/>
                    <a:pt x="0" y="908"/>
                  </a:cubicBezTo>
                  <a:cubicBezTo>
                    <a:pt x="2448" y="908"/>
                    <a:pt x="2448" y="908"/>
                    <a:pt x="2448" y="908"/>
                  </a:cubicBezTo>
                  <a:cubicBezTo>
                    <a:pt x="2448" y="664"/>
                    <a:pt x="2448" y="664"/>
                    <a:pt x="2448" y="664"/>
                  </a:cubicBezTo>
                  <a:cubicBezTo>
                    <a:pt x="2448" y="612"/>
                    <a:pt x="2448" y="612"/>
                    <a:pt x="2448" y="612"/>
                  </a:cubicBezTo>
                  <a:cubicBezTo>
                    <a:pt x="2448" y="368"/>
                    <a:pt x="2448" y="368"/>
                    <a:pt x="2448" y="368"/>
                  </a:cubicBezTo>
                  <a:cubicBezTo>
                    <a:pt x="2204" y="372"/>
                    <a:pt x="2136" y="280"/>
                    <a:pt x="2136" y="280"/>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5700"/>
            </a:p>
          </p:txBody>
        </p:sp>
      </p:grpSp>
      <p:sp>
        <p:nvSpPr>
          <p:cNvPr id="122" name="TextBox 121"/>
          <p:cNvSpPr txBox="1"/>
          <p:nvPr/>
        </p:nvSpPr>
        <p:spPr>
          <a:xfrm>
            <a:off x="461783" y="4947490"/>
            <a:ext cx="864339" cy="707886"/>
          </a:xfrm>
          <a:prstGeom prst="rect">
            <a:avLst/>
          </a:prstGeom>
          <a:noFill/>
        </p:spPr>
        <p:txBody>
          <a:bodyPr wrap="none" rtlCol="0">
            <a:spAutoFit/>
          </a:bodyPr>
          <a:lstStyle/>
          <a:p>
            <a:pPr algn="ctr"/>
            <a:r>
              <a:rPr lang="id-ID" sz="2000" b="1" dirty="0">
                <a:solidFill>
                  <a:schemeClr val="bg1"/>
                </a:solidFill>
                <a:latin typeface="+mj-lt"/>
              </a:rPr>
              <a:t>Born</a:t>
            </a:r>
            <a:endParaRPr lang="en-IN" sz="2000" b="1" dirty="0">
              <a:solidFill>
                <a:schemeClr val="bg1"/>
              </a:solidFill>
              <a:latin typeface="+mj-lt"/>
            </a:endParaRPr>
          </a:p>
          <a:p>
            <a:pPr algn="ctr"/>
            <a:r>
              <a:rPr lang="en-IN" sz="2000" b="1" dirty="0" smtClean="0">
                <a:solidFill>
                  <a:schemeClr val="bg1"/>
                </a:solidFill>
                <a:latin typeface="+mj-lt"/>
              </a:rPr>
              <a:t>(2011)</a:t>
            </a:r>
            <a:endParaRPr lang="id-ID" sz="2000" b="1" dirty="0">
              <a:solidFill>
                <a:schemeClr val="bg1"/>
              </a:solidFill>
              <a:latin typeface="+mj-lt"/>
            </a:endParaRPr>
          </a:p>
        </p:txBody>
      </p:sp>
      <p:grpSp>
        <p:nvGrpSpPr>
          <p:cNvPr id="3" name="Group 122"/>
          <p:cNvGrpSpPr/>
          <p:nvPr/>
        </p:nvGrpSpPr>
        <p:grpSpPr>
          <a:xfrm>
            <a:off x="1925613" y="4180065"/>
            <a:ext cx="519112" cy="1025526"/>
            <a:chOff x="2724150" y="4019063"/>
            <a:chExt cx="692150" cy="1025526"/>
          </a:xfrm>
        </p:grpSpPr>
        <p:sp>
          <p:nvSpPr>
            <p:cNvPr id="124" name="Freeform 13"/>
            <p:cNvSpPr>
              <a:spLocks/>
            </p:cNvSpPr>
            <p:nvPr/>
          </p:nvSpPr>
          <p:spPr bwMode="auto">
            <a:xfrm>
              <a:off x="2724150" y="4585801"/>
              <a:ext cx="492125" cy="458788"/>
            </a:xfrm>
            <a:custGeom>
              <a:avLst/>
              <a:gdLst>
                <a:gd name="T0" fmla="*/ 38 w 54"/>
                <a:gd name="T1" fmla="*/ 23 h 51"/>
                <a:gd name="T2" fmla="*/ 36 w 54"/>
                <a:gd name="T3" fmla="*/ 0 h 51"/>
                <a:gd name="T4" fmla="*/ 24 w 54"/>
                <a:gd name="T5" fmla="*/ 0 h 51"/>
                <a:gd name="T6" fmla="*/ 25 w 54"/>
                <a:gd name="T7" fmla="*/ 17 h 51"/>
                <a:gd name="T8" fmla="*/ 25 w 54"/>
                <a:gd name="T9" fmla="*/ 17 h 51"/>
                <a:gd name="T10" fmla="*/ 24 w 54"/>
                <a:gd name="T11" fmla="*/ 20 h 51"/>
                <a:gd name="T12" fmla="*/ 24 w 54"/>
                <a:gd name="T13" fmla="*/ 20 h 51"/>
                <a:gd name="T14" fmla="*/ 24 w 54"/>
                <a:gd name="T15" fmla="*/ 20 h 51"/>
                <a:gd name="T16" fmla="*/ 18 w 54"/>
                <a:gd name="T17" fmla="*/ 31 h 51"/>
                <a:gd name="T18" fmla="*/ 0 w 54"/>
                <a:gd name="T19" fmla="*/ 49 h 51"/>
                <a:gd name="T20" fmla="*/ 18 w 54"/>
                <a:gd name="T21" fmla="*/ 37 h 51"/>
                <a:gd name="T22" fmla="*/ 28 w 54"/>
                <a:gd name="T23" fmla="*/ 28 h 51"/>
                <a:gd name="T24" fmla="*/ 30 w 54"/>
                <a:gd name="T25" fmla="*/ 32 h 51"/>
                <a:gd name="T26" fmla="*/ 36 w 54"/>
                <a:gd name="T27" fmla="*/ 51 h 51"/>
                <a:gd name="T28" fmla="*/ 33 w 54"/>
                <a:gd name="T29" fmla="*/ 29 h 51"/>
                <a:gd name="T30" fmla="*/ 33 w 54"/>
                <a:gd name="T31" fmla="*/ 28 h 51"/>
                <a:gd name="T32" fmla="*/ 43 w 54"/>
                <a:gd name="T33" fmla="*/ 32 h 51"/>
                <a:gd name="T34" fmla="*/ 54 w 54"/>
                <a:gd name="T35" fmla="*/ 44 h 51"/>
                <a:gd name="T36" fmla="*/ 47 w 54"/>
                <a:gd name="T37" fmla="*/ 33 h 51"/>
                <a:gd name="T38" fmla="*/ 38 w 54"/>
                <a:gd name="T39" fmla="*/ 23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4" h="51">
                  <a:moveTo>
                    <a:pt x="38" y="23"/>
                  </a:moveTo>
                  <a:cubicBezTo>
                    <a:pt x="41" y="14"/>
                    <a:pt x="39" y="7"/>
                    <a:pt x="36" y="0"/>
                  </a:cubicBezTo>
                  <a:cubicBezTo>
                    <a:pt x="24" y="0"/>
                    <a:pt x="24" y="0"/>
                    <a:pt x="24" y="0"/>
                  </a:cubicBezTo>
                  <a:cubicBezTo>
                    <a:pt x="26" y="5"/>
                    <a:pt x="27" y="11"/>
                    <a:pt x="25" y="17"/>
                  </a:cubicBezTo>
                  <a:cubicBezTo>
                    <a:pt x="25" y="17"/>
                    <a:pt x="25" y="17"/>
                    <a:pt x="25" y="17"/>
                  </a:cubicBezTo>
                  <a:cubicBezTo>
                    <a:pt x="25" y="17"/>
                    <a:pt x="25" y="18"/>
                    <a:pt x="24" y="20"/>
                  </a:cubicBezTo>
                  <a:cubicBezTo>
                    <a:pt x="24" y="20"/>
                    <a:pt x="24" y="20"/>
                    <a:pt x="24" y="20"/>
                  </a:cubicBezTo>
                  <a:cubicBezTo>
                    <a:pt x="24" y="20"/>
                    <a:pt x="24" y="20"/>
                    <a:pt x="24" y="20"/>
                  </a:cubicBezTo>
                  <a:cubicBezTo>
                    <a:pt x="23" y="23"/>
                    <a:pt x="20" y="27"/>
                    <a:pt x="18" y="31"/>
                  </a:cubicBezTo>
                  <a:cubicBezTo>
                    <a:pt x="13" y="38"/>
                    <a:pt x="0" y="49"/>
                    <a:pt x="0" y="49"/>
                  </a:cubicBezTo>
                  <a:cubicBezTo>
                    <a:pt x="0" y="49"/>
                    <a:pt x="13" y="41"/>
                    <a:pt x="18" y="37"/>
                  </a:cubicBezTo>
                  <a:cubicBezTo>
                    <a:pt x="20" y="35"/>
                    <a:pt x="25" y="31"/>
                    <a:pt x="28" y="28"/>
                  </a:cubicBezTo>
                  <a:cubicBezTo>
                    <a:pt x="29" y="29"/>
                    <a:pt x="30" y="31"/>
                    <a:pt x="30" y="32"/>
                  </a:cubicBezTo>
                  <a:cubicBezTo>
                    <a:pt x="31" y="38"/>
                    <a:pt x="36" y="51"/>
                    <a:pt x="36" y="51"/>
                  </a:cubicBezTo>
                  <a:cubicBezTo>
                    <a:pt x="36" y="51"/>
                    <a:pt x="33" y="36"/>
                    <a:pt x="33" y="29"/>
                  </a:cubicBezTo>
                  <a:cubicBezTo>
                    <a:pt x="33" y="29"/>
                    <a:pt x="33" y="28"/>
                    <a:pt x="33" y="28"/>
                  </a:cubicBezTo>
                  <a:cubicBezTo>
                    <a:pt x="36" y="29"/>
                    <a:pt x="40" y="30"/>
                    <a:pt x="43" y="32"/>
                  </a:cubicBezTo>
                  <a:cubicBezTo>
                    <a:pt x="47" y="35"/>
                    <a:pt x="54" y="44"/>
                    <a:pt x="54" y="44"/>
                  </a:cubicBezTo>
                  <a:cubicBezTo>
                    <a:pt x="54" y="44"/>
                    <a:pt x="49" y="36"/>
                    <a:pt x="47" y="33"/>
                  </a:cubicBezTo>
                  <a:cubicBezTo>
                    <a:pt x="45" y="30"/>
                    <a:pt x="40" y="25"/>
                    <a:pt x="38" y="23"/>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id-ID" sz="5700">
                <a:solidFill>
                  <a:srgbClr val="0070C0"/>
                </a:solidFill>
              </a:endParaRPr>
            </a:p>
          </p:txBody>
        </p:sp>
        <p:sp>
          <p:nvSpPr>
            <p:cNvPr id="125" name="Freeform 14"/>
            <p:cNvSpPr>
              <a:spLocks/>
            </p:cNvSpPr>
            <p:nvPr/>
          </p:nvSpPr>
          <p:spPr bwMode="auto">
            <a:xfrm>
              <a:off x="2860675" y="4019063"/>
              <a:ext cx="555625" cy="566738"/>
            </a:xfrm>
            <a:custGeom>
              <a:avLst/>
              <a:gdLst>
                <a:gd name="T0" fmla="*/ 52 w 61"/>
                <a:gd name="T1" fmla="*/ 6 h 63"/>
                <a:gd name="T2" fmla="*/ 20 w 61"/>
                <a:gd name="T3" fmla="*/ 12 h 63"/>
                <a:gd name="T4" fmla="*/ 9 w 61"/>
                <a:gd name="T5" fmla="*/ 27 h 63"/>
                <a:gd name="T6" fmla="*/ 9 w 61"/>
                <a:gd name="T7" fmla="*/ 63 h 63"/>
                <a:gd name="T8" fmla="*/ 21 w 61"/>
                <a:gd name="T9" fmla="*/ 63 h 63"/>
                <a:gd name="T10" fmla="*/ 12 w 61"/>
                <a:gd name="T11" fmla="*/ 37 h 63"/>
                <a:gd name="T12" fmla="*/ 14 w 61"/>
                <a:gd name="T13" fmla="*/ 30 h 63"/>
                <a:gd name="T14" fmla="*/ 33 w 61"/>
                <a:gd name="T15" fmla="*/ 16 h 63"/>
                <a:gd name="T16" fmla="*/ 37 w 61"/>
                <a:gd name="T17" fmla="*/ 15 h 63"/>
                <a:gd name="T18" fmla="*/ 44 w 61"/>
                <a:gd name="T19" fmla="*/ 13 h 63"/>
                <a:gd name="T20" fmla="*/ 52 w 61"/>
                <a:gd name="T21" fmla="*/ 10 h 63"/>
                <a:gd name="T22" fmla="*/ 44 w 61"/>
                <a:gd name="T23" fmla="*/ 14 h 63"/>
                <a:gd name="T24" fmla="*/ 38 w 61"/>
                <a:gd name="T25" fmla="*/ 17 h 63"/>
                <a:gd name="T26" fmla="*/ 33 w 61"/>
                <a:gd name="T27" fmla="*/ 18 h 63"/>
                <a:gd name="T28" fmla="*/ 26 w 61"/>
                <a:gd name="T29" fmla="*/ 22 h 63"/>
                <a:gd name="T30" fmla="*/ 21 w 61"/>
                <a:gd name="T31" fmla="*/ 25 h 63"/>
                <a:gd name="T32" fmla="*/ 17 w 61"/>
                <a:gd name="T33" fmla="*/ 31 h 63"/>
                <a:gd name="T34" fmla="*/ 15 w 61"/>
                <a:gd name="T35" fmla="*/ 42 h 63"/>
                <a:gd name="T36" fmla="*/ 22 w 61"/>
                <a:gd name="T37" fmla="*/ 44 h 63"/>
                <a:gd name="T38" fmla="*/ 61 w 61"/>
                <a:gd name="T39" fmla="*/ 0 h 63"/>
                <a:gd name="T40" fmla="*/ 52 w 61"/>
                <a:gd name="T41" fmla="*/ 6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1" h="63">
                  <a:moveTo>
                    <a:pt x="52" y="6"/>
                  </a:moveTo>
                  <a:cubicBezTo>
                    <a:pt x="46" y="7"/>
                    <a:pt x="32" y="6"/>
                    <a:pt x="20" y="12"/>
                  </a:cubicBezTo>
                  <a:cubicBezTo>
                    <a:pt x="13" y="16"/>
                    <a:pt x="10" y="22"/>
                    <a:pt x="9" y="27"/>
                  </a:cubicBezTo>
                  <a:cubicBezTo>
                    <a:pt x="0" y="41"/>
                    <a:pt x="6" y="52"/>
                    <a:pt x="9" y="63"/>
                  </a:cubicBezTo>
                  <a:cubicBezTo>
                    <a:pt x="21" y="63"/>
                    <a:pt x="21" y="63"/>
                    <a:pt x="21" y="63"/>
                  </a:cubicBezTo>
                  <a:cubicBezTo>
                    <a:pt x="17" y="55"/>
                    <a:pt x="12" y="46"/>
                    <a:pt x="12" y="37"/>
                  </a:cubicBezTo>
                  <a:cubicBezTo>
                    <a:pt x="12" y="34"/>
                    <a:pt x="13" y="32"/>
                    <a:pt x="14" y="30"/>
                  </a:cubicBezTo>
                  <a:cubicBezTo>
                    <a:pt x="20" y="20"/>
                    <a:pt x="31" y="17"/>
                    <a:pt x="33" y="16"/>
                  </a:cubicBezTo>
                  <a:cubicBezTo>
                    <a:pt x="33" y="16"/>
                    <a:pt x="35" y="16"/>
                    <a:pt x="37" y="15"/>
                  </a:cubicBezTo>
                  <a:cubicBezTo>
                    <a:pt x="39" y="15"/>
                    <a:pt x="42" y="14"/>
                    <a:pt x="44" y="13"/>
                  </a:cubicBezTo>
                  <a:cubicBezTo>
                    <a:pt x="48" y="12"/>
                    <a:pt x="52" y="10"/>
                    <a:pt x="52" y="10"/>
                  </a:cubicBezTo>
                  <a:cubicBezTo>
                    <a:pt x="52" y="10"/>
                    <a:pt x="48" y="12"/>
                    <a:pt x="44" y="14"/>
                  </a:cubicBezTo>
                  <a:cubicBezTo>
                    <a:pt x="42" y="15"/>
                    <a:pt x="40" y="16"/>
                    <a:pt x="38" y="17"/>
                  </a:cubicBezTo>
                  <a:cubicBezTo>
                    <a:pt x="36" y="17"/>
                    <a:pt x="34" y="18"/>
                    <a:pt x="33" y="18"/>
                  </a:cubicBezTo>
                  <a:cubicBezTo>
                    <a:pt x="32" y="19"/>
                    <a:pt x="29" y="19"/>
                    <a:pt x="26" y="22"/>
                  </a:cubicBezTo>
                  <a:cubicBezTo>
                    <a:pt x="24" y="23"/>
                    <a:pt x="23" y="24"/>
                    <a:pt x="21" y="25"/>
                  </a:cubicBezTo>
                  <a:cubicBezTo>
                    <a:pt x="19" y="27"/>
                    <a:pt x="18" y="29"/>
                    <a:pt x="17" y="31"/>
                  </a:cubicBezTo>
                  <a:cubicBezTo>
                    <a:pt x="15" y="34"/>
                    <a:pt x="15" y="38"/>
                    <a:pt x="15" y="42"/>
                  </a:cubicBezTo>
                  <a:cubicBezTo>
                    <a:pt x="16" y="43"/>
                    <a:pt x="18" y="44"/>
                    <a:pt x="22" y="44"/>
                  </a:cubicBezTo>
                  <a:cubicBezTo>
                    <a:pt x="55" y="41"/>
                    <a:pt x="61" y="0"/>
                    <a:pt x="61" y="0"/>
                  </a:cubicBezTo>
                  <a:cubicBezTo>
                    <a:pt x="61" y="0"/>
                    <a:pt x="58" y="4"/>
                    <a:pt x="52" y="6"/>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id-ID" sz="5700">
                <a:solidFill>
                  <a:srgbClr val="0070C0"/>
                </a:solidFill>
              </a:endParaRPr>
            </a:p>
          </p:txBody>
        </p:sp>
      </p:grpSp>
      <p:grpSp>
        <p:nvGrpSpPr>
          <p:cNvPr id="4" name="Group 125"/>
          <p:cNvGrpSpPr/>
          <p:nvPr/>
        </p:nvGrpSpPr>
        <p:grpSpPr>
          <a:xfrm>
            <a:off x="3089664" y="4333853"/>
            <a:ext cx="892969" cy="1447801"/>
            <a:chOff x="4697413" y="3603625"/>
            <a:chExt cx="1190625" cy="1447801"/>
          </a:xfrm>
        </p:grpSpPr>
        <p:sp>
          <p:nvSpPr>
            <p:cNvPr id="127" name="Freeform 23"/>
            <p:cNvSpPr>
              <a:spLocks/>
            </p:cNvSpPr>
            <p:nvPr/>
          </p:nvSpPr>
          <p:spPr bwMode="auto">
            <a:xfrm>
              <a:off x="4697413" y="3603625"/>
              <a:ext cx="1190625" cy="1017588"/>
            </a:xfrm>
            <a:custGeom>
              <a:avLst/>
              <a:gdLst>
                <a:gd name="T0" fmla="*/ 103 w 113"/>
                <a:gd name="T1" fmla="*/ 6 h 97"/>
                <a:gd name="T2" fmla="*/ 70 w 113"/>
                <a:gd name="T3" fmla="*/ 13 h 97"/>
                <a:gd name="T4" fmla="*/ 58 w 113"/>
                <a:gd name="T5" fmla="*/ 26 h 97"/>
                <a:gd name="T6" fmla="*/ 54 w 113"/>
                <a:gd name="T7" fmla="*/ 35 h 97"/>
                <a:gd name="T8" fmla="*/ 45 w 113"/>
                <a:gd name="T9" fmla="*/ 24 h 97"/>
                <a:gd name="T10" fmla="*/ 32 w 113"/>
                <a:gd name="T11" fmla="*/ 14 h 97"/>
                <a:gd name="T12" fmla="*/ 8 w 113"/>
                <a:gd name="T13" fmla="*/ 16 h 97"/>
                <a:gd name="T14" fmla="*/ 0 w 113"/>
                <a:gd name="T15" fmla="*/ 14 h 97"/>
                <a:gd name="T16" fmla="*/ 39 w 113"/>
                <a:gd name="T17" fmla="*/ 38 h 97"/>
                <a:gd name="T18" fmla="*/ 43 w 113"/>
                <a:gd name="T19" fmla="*/ 34 h 97"/>
                <a:gd name="T20" fmla="*/ 39 w 113"/>
                <a:gd name="T21" fmla="*/ 27 h 97"/>
                <a:gd name="T22" fmla="*/ 35 w 113"/>
                <a:gd name="T23" fmla="*/ 24 h 97"/>
                <a:gd name="T24" fmla="*/ 30 w 113"/>
                <a:gd name="T25" fmla="*/ 22 h 97"/>
                <a:gd name="T26" fmla="*/ 24 w 113"/>
                <a:gd name="T27" fmla="*/ 21 h 97"/>
                <a:gd name="T28" fmla="*/ 21 w 113"/>
                <a:gd name="T29" fmla="*/ 21 h 97"/>
                <a:gd name="T30" fmla="*/ 15 w 113"/>
                <a:gd name="T31" fmla="*/ 21 h 97"/>
                <a:gd name="T32" fmla="*/ 9 w 113"/>
                <a:gd name="T33" fmla="*/ 20 h 97"/>
                <a:gd name="T34" fmla="*/ 15 w 113"/>
                <a:gd name="T35" fmla="*/ 20 h 97"/>
                <a:gd name="T36" fmla="*/ 20 w 113"/>
                <a:gd name="T37" fmla="*/ 20 h 97"/>
                <a:gd name="T38" fmla="*/ 24 w 113"/>
                <a:gd name="T39" fmla="*/ 20 h 97"/>
                <a:gd name="T40" fmla="*/ 39 w 113"/>
                <a:gd name="T41" fmla="*/ 24 h 97"/>
                <a:gd name="T42" fmla="*/ 43 w 113"/>
                <a:gd name="T43" fmla="*/ 29 h 97"/>
                <a:gd name="T44" fmla="*/ 44 w 113"/>
                <a:gd name="T45" fmla="*/ 30 h 97"/>
                <a:gd name="T46" fmla="*/ 44 w 113"/>
                <a:gd name="T47" fmla="*/ 30 h 97"/>
                <a:gd name="T48" fmla="*/ 53 w 113"/>
                <a:gd name="T49" fmla="*/ 48 h 97"/>
                <a:gd name="T50" fmla="*/ 59 w 113"/>
                <a:gd name="T51" fmla="*/ 94 h 97"/>
                <a:gd name="T52" fmla="*/ 59 w 113"/>
                <a:gd name="T53" fmla="*/ 94 h 97"/>
                <a:gd name="T54" fmla="*/ 58 w 113"/>
                <a:gd name="T55" fmla="*/ 97 h 97"/>
                <a:gd name="T56" fmla="*/ 75 w 113"/>
                <a:gd name="T57" fmla="*/ 97 h 97"/>
                <a:gd name="T58" fmla="*/ 62 w 113"/>
                <a:gd name="T59" fmla="*/ 36 h 97"/>
                <a:gd name="T60" fmla="*/ 63 w 113"/>
                <a:gd name="T61" fmla="*/ 32 h 97"/>
                <a:gd name="T62" fmla="*/ 83 w 113"/>
                <a:gd name="T63" fmla="*/ 17 h 97"/>
                <a:gd name="T64" fmla="*/ 88 w 113"/>
                <a:gd name="T65" fmla="*/ 16 h 97"/>
                <a:gd name="T66" fmla="*/ 95 w 113"/>
                <a:gd name="T67" fmla="*/ 14 h 97"/>
                <a:gd name="T68" fmla="*/ 103 w 113"/>
                <a:gd name="T69" fmla="*/ 11 h 97"/>
                <a:gd name="T70" fmla="*/ 95 w 113"/>
                <a:gd name="T71" fmla="*/ 15 h 97"/>
                <a:gd name="T72" fmla="*/ 88 w 113"/>
                <a:gd name="T73" fmla="*/ 18 h 97"/>
                <a:gd name="T74" fmla="*/ 83 w 113"/>
                <a:gd name="T75" fmla="*/ 20 h 97"/>
                <a:gd name="T76" fmla="*/ 76 w 113"/>
                <a:gd name="T77" fmla="*/ 23 h 97"/>
                <a:gd name="T78" fmla="*/ 70 w 113"/>
                <a:gd name="T79" fmla="*/ 27 h 97"/>
                <a:gd name="T80" fmla="*/ 66 w 113"/>
                <a:gd name="T81" fmla="*/ 33 h 97"/>
                <a:gd name="T82" fmla="*/ 63 w 113"/>
                <a:gd name="T83" fmla="*/ 44 h 97"/>
                <a:gd name="T84" fmla="*/ 71 w 113"/>
                <a:gd name="T85" fmla="*/ 47 h 97"/>
                <a:gd name="T86" fmla="*/ 113 w 113"/>
                <a:gd name="T87" fmla="*/ 0 h 97"/>
                <a:gd name="T88" fmla="*/ 103 w 113"/>
                <a:gd name="T89" fmla="*/ 6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13" h="97">
                  <a:moveTo>
                    <a:pt x="103" y="6"/>
                  </a:moveTo>
                  <a:cubicBezTo>
                    <a:pt x="96" y="8"/>
                    <a:pt x="82" y="7"/>
                    <a:pt x="70" y="13"/>
                  </a:cubicBezTo>
                  <a:cubicBezTo>
                    <a:pt x="63" y="17"/>
                    <a:pt x="60" y="22"/>
                    <a:pt x="58" y="26"/>
                  </a:cubicBezTo>
                  <a:cubicBezTo>
                    <a:pt x="56" y="29"/>
                    <a:pt x="55" y="32"/>
                    <a:pt x="54" y="35"/>
                  </a:cubicBezTo>
                  <a:cubicBezTo>
                    <a:pt x="52" y="31"/>
                    <a:pt x="49" y="28"/>
                    <a:pt x="45" y="24"/>
                  </a:cubicBezTo>
                  <a:cubicBezTo>
                    <a:pt x="43" y="20"/>
                    <a:pt x="40" y="15"/>
                    <a:pt x="32" y="14"/>
                  </a:cubicBezTo>
                  <a:cubicBezTo>
                    <a:pt x="22" y="12"/>
                    <a:pt x="13" y="16"/>
                    <a:pt x="8" y="16"/>
                  </a:cubicBezTo>
                  <a:cubicBezTo>
                    <a:pt x="3" y="16"/>
                    <a:pt x="0" y="14"/>
                    <a:pt x="0" y="14"/>
                  </a:cubicBezTo>
                  <a:cubicBezTo>
                    <a:pt x="0" y="14"/>
                    <a:pt x="13" y="43"/>
                    <a:pt x="39" y="38"/>
                  </a:cubicBezTo>
                  <a:cubicBezTo>
                    <a:pt x="41" y="37"/>
                    <a:pt x="43" y="35"/>
                    <a:pt x="43" y="34"/>
                  </a:cubicBezTo>
                  <a:cubicBezTo>
                    <a:pt x="42" y="32"/>
                    <a:pt x="41" y="29"/>
                    <a:pt x="39" y="27"/>
                  </a:cubicBezTo>
                  <a:cubicBezTo>
                    <a:pt x="38" y="26"/>
                    <a:pt x="36" y="24"/>
                    <a:pt x="35" y="24"/>
                  </a:cubicBezTo>
                  <a:cubicBezTo>
                    <a:pt x="33" y="23"/>
                    <a:pt x="32" y="22"/>
                    <a:pt x="30" y="22"/>
                  </a:cubicBezTo>
                  <a:cubicBezTo>
                    <a:pt x="27" y="21"/>
                    <a:pt x="25" y="21"/>
                    <a:pt x="24" y="21"/>
                  </a:cubicBezTo>
                  <a:cubicBezTo>
                    <a:pt x="23" y="21"/>
                    <a:pt x="22" y="21"/>
                    <a:pt x="21" y="21"/>
                  </a:cubicBezTo>
                  <a:cubicBezTo>
                    <a:pt x="19" y="21"/>
                    <a:pt x="17" y="21"/>
                    <a:pt x="15" y="21"/>
                  </a:cubicBezTo>
                  <a:cubicBezTo>
                    <a:pt x="12" y="20"/>
                    <a:pt x="9" y="20"/>
                    <a:pt x="9" y="20"/>
                  </a:cubicBezTo>
                  <a:cubicBezTo>
                    <a:pt x="9" y="20"/>
                    <a:pt x="12" y="20"/>
                    <a:pt x="15" y="20"/>
                  </a:cubicBezTo>
                  <a:cubicBezTo>
                    <a:pt x="17" y="20"/>
                    <a:pt x="19" y="20"/>
                    <a:pt x="20" y="20"/>
                  </a:cubicBezTo>
                  <a:cubicBezTo>
                    <a:pt x="22" y="20"/>
                    <a:pt x="23" y="20"/>
                    <a:pt x="24" y="20"/>
                  </a:cubicBezTo>
                  <a:cubicBezTo>
                    <a:pt x="26" y="20"/>
                    <a:pt x="33" y="20"/>
                    <a:pt x="39" y="24"/>
                  </a:cubicBezTo>
                  <a:cubicBezTo>
                    <a:pt x="40" y="26"/>
                    <a:pt x="42" y="28"/>
                    <a:pt x="43" y="29"/>
                  </a:cubicBezTo>
                  <a:cubicBezTo>
                    <a:pt x="44" y="30"/>
                    <a:pt x="44" y="30"/>
                    <a:pt x="44" y="30"/>
                  </a:cubicBezTo>
                  <a:cubicBezTo>
                    <a:pt x="44" y="30"/>
                    <a:pt x="44" y="30"/>
                    <a:pt x="44" y="30"/>
                  </a:cubicBezTo>
                  <a:cubicBezTo>
                    <a:pt x="48" y="36"/>
                    <a:pt x="51" y="42"/>
                    <a:pt x="53" y="48"/>
                  </a:cubicBezTo>
                  <a:cubicBezTo>
                    <a:pt x="54" y="64"/>
                    <a:pt x="63" y="77"/>
                    <a:pt x="59" y="94"/>
                  </a:cubicBezTo>
                  <a:cubicBezTo>
                    <a:pt x="59" y="94"/>
                    <a:pt x="59" y="94"/>
                    <a:pt x="59" y="94"/>
                  </a:cubicBezTo>
                  <a:cubicBezTo>
                    <a:pt x="59" y="94"/>
                    <a:pt x="59" y="95"/>
                    <a:pt x="58" y="97"/>
                  </a:cubicBezTo>
                  <a:cubicBezTo>
                    <a:pt x="75" y="97"/>
                    <a:pt x="75" y="97"/>
                    <a:pt x="75" y="97"/>
                  </a:cubicBezTo>
                  <a:cubicBezTo>
                    <a:pt x="79" y="74"/>
                    <a:pt x="59" y="59"/>
                    <a:pt x="62" y="36"/>
                  </a:cubicBezTo>
                  <a:cubicBezTo>
                    <a:pt x="62" y="34"/>
                    <a:pt x="63" y="33"/>
                    <a:pt x="63" y="32"/>
                  </a:cubicBezTo>
                  <a:cubicBezTo>
                    <a:pt x="69" y="21"/>
                    <a:pt x="81" y="18"/>
                    <a:pt x="83" y="17"/>
                  </a:cubicBezTo>
                  <a:cubicBezTo>
                    <a:pt x="84" y="17"/>
                    <a:pt x="85" y="17"/>
                    <a:pt x="88" y="16"/>
                  </a:cubicBezTo>
                  <a:cubicBezTo>
                    <a:pt x="90" y="16"/>
                    <a:pt x="92" y="15"/>
                    <a:pt x="95" y="14"/>
                  </a:cubicBezTo>
                  <a:cubicBezTo>
                    <a:pt x="99" y="13"/>
                    <a:pt x="103" y="11"/>
                    <a:pt x="103" y="11"/>
                  </a:cubicBezTo>
                  <a:cubicBezTo>
                    <a:pt x="103" y="11"/>
                    <a:pt x="100" y="13"/>
                    <a:pt x="95" y="15"/>
                  </a:cubicBezTo>
                  <a:cubicBezTo>
                    <a:pt x="93" y="16"/>
                    <a:pt x="90" y="17"/>
                    <a:pt x="88" y="18"/>
                  </a:cubicBezTo>
                  <a:cubicBezTo>
                    <a:pt x="86" y="19"/>
                    <a:pt x="84" y="19"/>
                    <a:pt x="83" y="20"/>
                  </a:cubicBezTo>
                  <a:cubicBezTo>
                    <a:pt x="82" y="20"/>
                    <a:pt x="79" y="21"/>
                    <a:pt x="76" y="23"/>
                  </a:cubicBezTo>
                  <a:cubicBezTo>
                    <a:pt x="74" y="24"/>
                    <a:pt x="72" y="25"/>
                    <a:pt x="70" y="27"/>
                  </a:cubicBezTo>
                  <a:cubicBezTo>
                    <a:pt x="68" y="29"/>
                    <a:pt x="67" y="31"/>
                    <a:pt x="66" y="33"/>
                  </a:cubicBezTo>
                  <a:cubicBezTo>
                    <a:pt x="64" y="37"/>
                    <a:pt x="64" y="41"/>
                    <a:pt x="63" y="44"/>
                  </a:cubicBezTo>
                  <a:cubicBezTo>
                    <a:pt x="65" y="46"/>
                    <a:pt x="67" y="47"/>
                    <a:pt x="71" y="47"/>
                  </a:cubicBezTo>
                  <a:cubicBezTo>
                    <a:pt x="107" y="44"/>
                    <a:pt x="113" y="0"/>
                    <a:pt x="113" y="0"/>
                  </a:cubicBezTo>
                  <a:cubicBezTo>
                    <a:pt x="113" y="0"/>
                    <a:pt x="110" y="4"/>
                    <a:pt x="103" y="6"/>
                  </a:cubicBezTo>
                  <a:close/>
                </a:path>
              </a:pathLst>
            </a:custGeom>
            <a:solidFill>
              <a:srgbClr val="92D050"/>
            </a:solidFill>
            <a:ln>
              <a:noFill/>
            </a:ln>
          </p:spPr>
          <p:txBody>
            <a:bodyPr vert="horz" wrap="square" lIns="91440" tIns="45720" rIns="91440" bIns="45720" numCol="1" anchor="t" anchorCtr="0" compatLnSpc="1">
              <a:prstTxWarp prst="textNoShape">
                <a:avLst/>
              </a:prstTxWarp>
            </a:bodyPr>
            <a:lstStyle/>
            <a:p>
              <a:endParaRPr lang="id-ID" sz="5700"/>
            </a:p>
          </p:txBody>
        </p:sp>
        <p:sp>
          <p:nvSpPr>
            <p:cNvPr id="128" name="Freeform 24"/>
            <p:cNvSpPr>
              <a:spLocks/>
            </p:cNvSpPr>
            <p:nvPr/>
          </p:nvSpPr>
          <p:spPr bwMode="auto">
            <a:xfrm>
              <a:off x="4992688" y="4621213"/>
              <a:ext cx="663575" cy="430213"/>
            </a:xfrm>
            <a:custGeom>
              <a:avLst/>
              <a:gdLst>
                <a:gd name="T0" fmla="*/ 63 w 63"/>
                <a:gd name="T1" fmla="*/ 22 h 41"/>
                <a:gd name="T2" fmla="*/ 53 w 63"/>
                <a:gd name="T3" fmla="*/ 17 h 41"/>
                <a:gd name="T4" fmla="*/ 48 w 63"/>
                <a:gd name="T5" fmla="*/ 13 h 41"/>
                <a:gd name="T6" fmla="*/ 46 w 63"/>
                <a:gd name="T7" fmla="*/ 6 h 41"/>
                <a:gd name="T8" fmla="*/ 47 w 63"/>
                <a:gd name="T9" fmla="*/ 0 h 41"/>
                <a:gd name="T10" fmla="*/ 30 w 63"/>
                <a:gd name="T11" fmla="*/ 0 h 41"/>
                <a:gd name="T12" fmla="*/ 21 w 63"/>
                <a:gd name="T13" fmla="*/ 18 h 41"/>
                <a:gd name="T14" fmla="*/ 19 w 63"/>
                <a:gd name="T15" fmla="*/ 20 h 41"/>
                <a:gd name="T16" fmla="*/ 12 w 63"/>
                <a:gd name="T17" fmla="*/ 23 h 41"/>
                <a:gd name="T18" fmla="*/ 3 w 63"/>
                <a:gd name="T19" fmla="*/ 28 h 41"/>
                <a:gd name="T20" fmla="*/ 14 w 63"/>
                <a:gd name="T21" fmla="*/ 24 h 41"/>
                <a:gd name="T22" fmla="*/ 16 w 63"/>
                <a:gd name="T23" fmla="*/ 24 h 41"/>
                <a:gd name="T24" fmla="*/ 0 w 63"/>
                <a:gd name="T25" fmla="*/ 39 h 41"/>
                <a:gd name="T26" fmla="*/ 21 w 63"/>
                <a:gd name="T27" fmla="*/ 25 h 41"/>
                <a:gd name="T28" fmla="*/ 33 w 63"/>
                <a:gd name="T29" fmla="*/ 14 h 41"/>
                <a:gd name="T30" fmla="*/ 35 w 63"/>
                <a:gd name="T31" fmla="*/ 21 h 41"/>
                <a:gd name="T32" fmla="*/ 42 w 63"/>
                <a:gd name="T33" fmla="*/ 41 h 41"/>
                <a:gd name="T34" fmla="*/ 39 w 63"/>
                <a:gd name="T35" fmla="*/ 24 h 41"/>
                <a:gd name="T36" fmla="*/ 42 w 63"/>
                <a:gd name="T37" fmla="*/ 26 h 41"/>
                <a:gd name="T38" fmla="*/ 47 w 63"/>
                <a:gd name="T39" fmla="*/ 27 h 41"/>
                <a:gd name="T40" fmla="*/ 41 w 63"/>
                <a:gd name="T41" fmla="*/ 24 h 41"/>
                <a:gd name="T42" fmla="*/ 39 w 63"/>
                <a:gd name="T43" fmla="*/ 22 h 41"/>
                <a:gd name="T44" fmla="*/ 39 w 63"/>
                <a:gd name="T45" fmla="*/ 18 h 41"/>
                <a:gd name="T46" fmla="*/ 40 w 63"/>
                <a:gd name="T47" fmla="*/ 12 h 41"/>
                <a:gd name="T48" fmla="*/ 41 w 63"/>
                <a:gd name="T49" fmla="*/ 12 h 41"/>
                <a:gd name="T50" fmla="*/ 46 w 63"/>
                <a:gd name="T51" fmla="*/ 18 h 41"/>
                <a:gd name="T52" fmla="*/ 55 w 63"/>
                <a:gd name="T53" fmla="*/ 37 h 41"/>
                <a:gd name="T54" fmla="*/ 51 w 63"/>
                <a:gd name="T55" fmla="*/ 20 h 41"/>
                <a:gd name="T56" fmla="*/ 50 w 63"/>
                <a:gd name="T57" fmla="*/ 18 h 41"/>
                <a:gd name="T58" fmla="*/ 54 w 63"/>
                <a:gd name="T59" fmla="*/ 20 h 41"/>
                <a:gd name="T60" fmla="*/ 63 w 63"/>
                <a:gd name="T61" fmla="*/ 22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63" h="41">
                  <a:moveTo>
                    <a:pt x="63" y="22"/>
                  </a:moveTo>
                  <a:cubicBezTo>
                    <a:pt x="63" y="22"/>
                    <a:pt x="56" y="19"/>
                    <a:pt x="53" y="17"/>
                  </a:cubicBezTo>
                  <a:cubicBezTo>
                    <a:pt x="51" y="16"/>
                    <a:pt x="49" y="14"/>
                    <a:pt x="48" y="13"/>
                  </a:cubicBezTo>
                  <a:cubicBezTo>
                    <a:pt x="47" y="11"/>
                    <a:pt x="46" y="8"/>
                    <a:pt x="46" y="6"/>
                  </a:cubicBezTo>
                  <a:cubicBezTo>
                    <a:pt x="46" y="4"/>
                    <a:pt x="47" y="2"/>
                    <a:pt x="47" y="0"/>
                  </a:cubicBezTo>
                  <a:cubicBezTo>
                    <a:pt x="30" y="0"/>
                    <a:pt x="30" y="0"/>
                    <a:pt x="30" y="0"/>
                  </a:cubicBezTo>
                  <a:cubicBezTo>
                    <a:pt x="29" y="5"/>
                    <a:pt x="25" y="12"/>
                    <a:pt x="21" y="18"/>
                  </a:cubicBezTo>
                  <a:cubicBezTo>
                    <a:pt x="21" y="19"/>
                    <a:pt x="20" y="19"/>
                    <a:pt x="19" y="20"/>
                  </a:cubicBezTo>
                  <a:cubicBezTo>
                    <a:pt x="17" y="21"/>
                    <a:pt x="14" y="22"/>
                    <a:pt x="12" y="23"/>
                  </a:cubicBezTo>
                  <a:cubicBezTo>
                    <a:pt x="9" y="24"/>
                    <a:pt x="3" y="28"/>
                    <a:pt x="3" y="28"/>
                  </a:cubicBezTo>
                  <a:cubicBezTo>
                    <a:pt x="3" y="28"/>
                    <a:pt x="11" y="25"/>
                    <a:pt x="14" y="24"/>
                  </a:cubicBezTo>
                  <a:cubicBezTo>
                    <a:pt x="15" y="24"/>
                    <a:pt x="16" y="24"/>
                    <a:pt x="16" y="24"/>
                  </a:cubicBezTo>
                  <a:cubicBezTo>
                    <a:pt x="10" y="31"/>
                    <a:pt x="0" y="39"/>
                    <a:pt x="0" y="39"/>
                  </a:cubicBezTo>
                  <a:cubicBezTo>
                    <a:pt x="0" y="39"/>
                    <a:pt x="15" y="30"/>
                    <a:pt x="21" y="25"/>
                  </a:cubicBezTo>
                  <a:cubicBezTo>
                    <a:pt x="24" y="22"/>
                    <a:pt x="29" y="18"/>
                    <a:pt x="33" y="14"/>
                  </a:cubicBezTo>
                  <a:cubicBezTo>
                    <a:pt x="34" y="16"/>
                    <a:pt x="35" y="19"/>
                    <a:pt x="35" y="21"/>
                  </a:cubicBezTo>
                  <a:cubicBezTo>
                    <a:pt x="37" y="27"/>
                    <a:pt x="42" y="41"/>
                    <a:pt x="42" y="41"/>
                  </a:cubicBezTo>
                  <a:cubicBezTo>
                    <a:pt x="42" y="41"/>
                    <a:pt x="40" y="32"/>
                    <a:pt x="39" y="24"/>
                  </a:cubicBezTo>
                  <a:cubicBezTo>
                    <a:pt x="40" y="25"/>
                    <a:pt x="41" y="25"/>
                    <a:pt x="42" y="26"/>
                  </a:cubicBezTo>
                  <a:cubicBezTo>
                    <a:pt x="43" y="26"/>
                    <a:pt x="47" y="27"/>
                    <a:pt x="47" y="27"/>
                  </a:cubicBezTo>
                  <a:cubicBezTo>
                    <a:pt x="47" y="27"/>
                    <a:pt x="43" y="25"/>
                    <a:pt x="41" y="24"/>
                  </a:cubicBezTo>
                  <a:cubicBezTo>
                    <a:pt x="40" y="23"/>
                    <a:pt x="40" y="23"/>
                    <a:pt x="39" y="22"/>
                  </a:cubicBezTo>
                  <a:cubicBezTo>
                    <a:pt x="39" y="21"/>
                    <a:pt x="39" y="19"/>
                    <a:pt x="39" y="18"/>
                  </a:cubicBezTo>
                  <a:cubicBezTo>
                    <a:pt x="39" y="16"/>
                    <a:pt x="40" y="14"/>
                    <a:pt x="40" y="12"/>
                  </a:cubicBezTo>
                  <a:cubicBezTo>
                    <a:pt x="40" y="12"/>
                    <a:pt x="41" y="12"/>
                    <a:pt x="41" y="12"/>
                  </a:cubicBezTo>
                  <a:cubicBezTo>
                    <a:pt x="42" y="13"/>
                    <a:pt x="44" y="16"/>
                    <a:pt x="46" y="18"/>
                  </a:cubicBezTo>
                  <a:cubicBezTo>
                    <a:pt x="50" y="24"/>
                    <a:pt x="55" y="37"/>
                    <a:pt x="55" y="37"/>
                  </a:cubicBezTo>
                  <a:cubicBezTo>
                    <a:pt x="55" y="37"/>
                    <a:pt x="53" y="25"/>
                    <a:pt x="51" y="20"/>
                  </a:cubicBezTo>
                  <a:cubicBezTo>
                    <a:pt x="50" y="19"/>
                    <a:pt x="50" y="19"/>
                    <a:pt x="50" y="18"/>
                  </a:cubicBezTo>
                  <a:cubicBezTo>
                    <a:pt x="51" y="19"/>
                    <a:pt x="53" y="19"/>
                    <a:pt x="54" y="20"/>
                  </a:cubicBezTo>
                  <a:cubicBezTo>
                    <a:pt x="57" y="21"/>
                    <a:pt x="63" y="22"/>
                    <a:pt x="63" y="22"/>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id-ID" sz="5700"/>
            </a:p>
          </p:txBody>
        </p:sp>
      </p:grpSp>
      <p:grpSp>
        <p:nvGrpSpPr>
          <p:cNvPr id="5" name="Group 128"/>
          <p:cNvGrpSpPr/>
          <p:nvPr/>
        </p:nvGrpSpPr>
        <p:grpSpPr>
          <a:xfrm>
            <a:off x="4656973" y="2785520"/>
            <a:ext cx="884935" cy="2125107"/>
            <a:chOff x="7354888" y="2000524"/>
            <a:chExt cx="1484312" cy="2673349"/>
          </a:xfrm>
        </p:grpSpPr>
        <p:sp>
          <p:nvSpPr>
            <p:cNvPr id="130" name="Freeform 33"/>
            <p:cNvSpPr>
              <a:spLocks/>
            </p:cNvSpPr>
            <p:nvPr/>
          </p:nvSpPr>
          <p:spPr bwMode="auto">
            <a:xfrm>
              <a:off x="7435850" y="2000524"/>
              <a:ext cx="1403350" cy="2108200"/>
            </a:xfrm>
            <a:custGeom>
              <a:avLst/>
              <a:gdLst>
                <a:gd name="T0" fmla="*/ 121 w 190"/>
                <a:gd name="T1" fmla="*/ 165 h 287"/>
                <a:gd name="T2" fmla="*/ 135 w 190"/>
                <a:gd name="T3" fmla="*/ 103 h 287"/>
                <a:gd name="T4" fmla="*/ 190 w 190"/>
                <a:gd name="T5" fmla="*/ 71 h 287"/>
                <a:gd name="T6" fmla="*/ 146 w 190"/>
                <a:gd name="T7" fmla="*/ 72 h 287"/>
                <a:gd name="T8" fmla="*/ 131 w 190"/>
                <a:gd name="T9" fmla="*/ 94 h 287"/>
                <a:gd name="T10" fmla="*/ 157 w 190"/>
                <a:gd name="T11" fmla="*/ 80 h 287"/>
                <a:gd name="T12" fmla="*/ 169 w 190"/>
                <a:gd name="T13" fmla="*/ 80 h 287"/>
                <a:gd name="T14" fmla="*/ 169 w 190"/>
                <a:gd name="T15" fmla="*/ 81 h 287"/>
                <a:gd name="T16" fmla="*/ 157 w 190"/>
                <a:gd name="T17" fmla="*/ 82 h 287"/>
                <a:gd name="T18" fmla="*/ 143 w 190"/>
                <a:gd name="T19" fmla="*/ 85 h 287"/>
                <a:gd name="T20" fmla="*/ 133 w 190"/>
                <a:gd name="T21" fmla="*/ 96 h 287"/>
                <a:gd name="T22" fmla="*/ 117 w 190"/>
                <a:gd name="T23" fmla="*/ 29 h 287"/>
                <a:gd name="T24" fmla="*/ 136 w 190"/>
                <a:gd name="T25" fmla="*/ 17 h 287"/>
                <a:gd name="T26" fmla="*/ 151 w 190"/>
                <a:gd name="T27" fmla="*/ 11 h 287"/>
                <a:gd name="T28" fmla="*/ 137 w 190"/>
                <a:gd name="T29" fmla="*/ 19 h 287"/>
                <a:gd name="T30" fmla="*/ 125 w 190"/>
                <a:gd name="T31" fmla="*/ 25 h 287"/>
                <a:gd name="T32" fmla="*/ 117 w 190"/>
                <a:gd name="T33" fmla="*/ 35 h 287"/>
                <a:gd name="T34" fmla="*/ 122 w 190"/>
                <a:gd name="T35" fmla="*/ 49 h 287"/>
                <a:gd name="T36" fmla="*/ 151 w 190"/>
                <a:gd name="T37" fmla="*/ 7 h 287"/>
                <a:gd name="T38" fmla="*/ 109 w 190"/>
                <a:gd name="T39" fmla="*/ 26 h 287"/>
                <a:gd name="T40" fmla="*/ 90 w 190"/>
                <a:gd name="T41" fmla="*/ 13 h 287"/>
                <a:gd name="T42" fmla="*/ 100 w 190"/>
                <a:gd name="T43" fmla="*/ 41 h 287"/>
                <a:gd name="T44" fmla="*/ 105 w 190"/>
                <a:gd name="T45" fmla="*/ 34 h 287"/>
                <a:gd name="T46" fmla="*/ 102 w 190"/>
                <a:gd name="T47" fmla="*/ 27 h 287"/>
                <a:gd name="T48" fmla="*/ 96 w 190"/>
                <a:gd name="T49" fmla="*/ 22 h 287"/>
                <a:gd name="T50" fmla="*/ 89 w 190"/>
                <a:gd name="T51" fmla="*/ 16 h 287"/>
                <a:gd name="T52" fmla="*/ 96 w 190"/>
                <a:gd name="T53" fmla="*/ 21 h 287"/>
                <a:gd name="T54" fmla="*/ 107 w 190"/>
                <a:gd name="T55" fmla="*/ 33 h 287"/>
                <a:gd name="T56" fmla="*/ 90 w 190"/>
                <a:gd name="T57" fmla="*/ 89 h 287"/>
                <a:gd name="T58" fmla="*/ 69 w 190"/>
                <a:gd name="T59" fmla="*/ 42 h 287"/>
                <a:gd name="T60" fmla="*/ 61 w 190"/>
                <a:gd name="T61" fmla="*/ 32 h 287"/>
                <a:gd name="T62" fmla="*/ 49 w 190"/>
                <a:gd name="T63" fmla="*/ 26 h 287"/>
                <a:gd name="T64" fmla="*/ 35 w 190"/>
                <a:gd name="T65" fmla="*/ 19 h 287"/>
                <a:gd name="T66" fmla="*/ 50 w 190"/>
                <a:gd name="T67" fmla="*/ 25 h 287"/>
                <a:gd name="T68" fmla="*/ 72 w 190"/>
                <a:gd name="T69" fmla="*/ 41 h 287"/>
                <a:gd name="T70" fmla="*/ 78 w 190"/>
                <a:gd name="T71" fmla="*/ 45 h 287"/>
                <a:gd name="T72" fmla="*/ 35 w 190"/>
                <a:gd name="T73" fmla="*/ 14 h 287"/>
                <a:gd name="T74" fmla="*/ 64 w 190"/>
                <a:gd name="T75" fmla="*/ 56 h 287"/>
                <a:gd name="T76" fmla="*/ 88 w 190"/>
                <a:gd name="T77" fmla="*/ 130 h 287"/>
                <a:gd name="T78" fmla="*/ 55 w 190"/>
                <a:gd name="T79" fmla="*/ 99 h 287"/>
                <a:gd name="T80" fmla="*/ 42 w 190"/>
                <a:gd name="T81" fmla="*/ 97 h 287"/>
                <a:gd name="T82" fmla="*/ 29 w 190"/>
                <a:gd name="T83" fmla="*/ 99 h 287"/>
                <a:gd name="T84" fmla="*/ 24 w 190"/>
                <a:gd name="T85" fmla="*/ 101 h 287"/>
                <a:gd name="T86" fmla="*/ 22 w 190"/>
                <a:gd name="T87" fmla="*/ 101 h 287"/>
                <a:gd name="T88" fmla="*/ 22 w 190"/>
                <a:gd name="T89" fmla="*/ 100 h 287"/>
                <a:gd name="T90" fmla="*/ 33 w 190"/>
                <a:gd name="T91" fmla="*/ 96 h 287"/>
                <a:gd name="T92" fmla="*/ 63 w 190"/>
                <a:gd name="T93" fmla="*/ 102 h 287"/>
                <a:gd name="T94" fmla="*/ 41 w 190"/>
                <a:gd name="T95" fmla="*/ 85 h 287"/>
                <a:gd name="T96" fmla="*/ 0 w 190"/>
                <a:gd name="T97" fmla="*/ 98 h 287"/>
                <a:gd name="T98" fmla="*/ 90 w 190"/>
                <a:gd name="T99" fmla="*/ 178 h 287"/>
                <a:gd name="T100" fmla="*/ 73 w 190"/>
                <a:gd name="T101" fmla="*/ 272 h 287"/>
                <a:gd name="T102" fmla="*/ 147 w 190"/>
                <a:gd name="T103" fmla="*/ 287 h 287"/>
                <a:gd name="T104" fmla="*/ 108 w 190"/>
                <a:gd name="T105" fmla="*/ 213 h 287"/>
                <a:gd name="T106" fmla="*/ 123 w 190"/>
                <a:gd name="T107" fmla="*/ 173 h 287"/>
                <a:gd name="T108" fmla="*/ 138 w 190"/>
                <a:gd name="T109" fmla="*/ 159 h 287"/>
                <a:gd name="T110" fmla="*/ 154 w 190"/>
                <a:gd name="T111" fmla="*/ 156 h 287"/>
                <a:gd name="T112" fmla="*/ 170 w 190"/>
                <a:gd name="T113" fmla="*/ 155 h 287"/>
                <a:gd name="T114" fmla="*/ 154 w 190"/>
                <a:gd name="T115" fmla="*/ 158 h 287"/>
                <a:gd name="T116" fmla="*/ 141 w 190"/>
                <a:gd name="T117" fmla="*/ 160 h 287"/>
                <a:gd name="T118" fmla="*/ 129 w 190"/>
                <a:gd name="T119" fmla="*/ 168 h 287"/>
                <a:gd name="T120" fmla="*/ 131 w 190"/>
                <a:gd name="T121" fmla="*/ 183 h 287"/>
                <a:gd name="T122" fmla="*/ 171 w 190"/>
                <a:gd name="T123" fmla="*/ 150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90" h="287">
                  <a:moveTo>
                    <a:pt x="137" y="150"/>
                  </a:moveTo>
                  <a:cubicBezTo>
                    <a:pt x="126" y="152"/>
                    <a:pt x="122" y="160"/>
                    <a:pt x="121" y="165"/>
                  </a:cubicBezTo>
                  <a:cubicBezTo>
                    <a:pt x="118" y="167"/>
                    <a:pt x="115" y="170"/>
                    <a:pt x="112" y="173"/>
                  </a:cubicBezTo>
                  <a:cubicBezTo>
                    <a:pt x="112" y="173"/>
                    <a:pt x="105" y="140"/>
                    <a:pt x="135" y="103"/>
                  </a:cubicBezTo>
                  <a:cubicBezTo>
                    <a:pt x="135" y="103"/>
                    <a:pt x="136" y="104"/>
                    <a:pt x="138" y="105"/>
                  </a:cubicBezTo>
                  <a:cubicBezTo>
                    <a:pt x="172" y="112"/>
                    <a:pt x="190" y="71"/>
                    <a:pt x="190" y="71"/>
                  </a:cubicBezTo>
                  <a:cubicBezTo>
                    <a:pt x="190" y="71"/>
                    <a:pt x="186" y="75"/>
                    <a:pt x="180" y="75"/>
                  </a:cubicBezTo>
                  <a:cubicBezTo>
                    <a:pt x="173" y="75"/>
                    <a:pt x="160" y="69"/>
                    <a:pt x="146" y="72"/>
                  </a:cubicBezTo>
                  <a:cubicBezTo>
                    <a:pt x="133" y="75"/>
                    <a:pt x="129" y="85"/>
                    <a:pt x="129" y="89"/>
                  </a:cubicBezTo>
                  <a:cubicBezTo>
                    <a:pt x="128" y="92"/>
                    <a:pt x="130" y="93"/>
                    <a:pt x="131" y="94"/>
                  </a:cubicBezTo>
                  <a:cubicBezTo>
                    <a:pt x="132" y="92"/>
                    <a:pt x="133" y="90"/>
                    <a:pt x="135" y="87"/>
                  </a:cubicBezTo>
                  <a:cubicBezTo>
                    <a:pt x="144" y="79"/>
                    <a:pt x="155" y="80"/>
                    <a:pt x="157" y="80"/>
                  </a:cubicBezTo>
                  <a:cubicBezTo>
                    <a:pt x="158" y="80"/>
                    <a:pt x="160" y="80"/>
                    <a:pt x="162" y="80"/>
                  </a:cubicBezTo>
                  <a:cubicBezTo>
                    <a:pt x="164" y="80"/>
                    <a:pt x="167" y="80"/>
                    <a:pt x="169" y="80"/>
                  </a:cubicBezTo>
                  <a:cubicBezTo>
                    <a:pt x="174" y="80"/>
                    <a:pt x="178" y="79"/>
                    <a:pt x="178" y="79"/>
                  </a:cubicBezTo>
                  <a:cubicBezTo>
                    <a:pt x="178" y="79"/>
                    <a:pt x="174" y="80"/>
                    <a:pt x="169" y="81"/>
                  </a:cubicBezTo>
                  <a:cubicBezTo>
                    <a:pt x="167" y="82"/>
                    <a:pt x="164" y="82"/>
                    <a:pt x="162" y="82"/>
                  </a:cubicBezTo>
                  <a:cubicBezTo>
                    <a:pt x="160" y="82"/>
                    <a:pt x="158" y="82"/>
                    <a:pt x="157" y="82"/>
                  </a:cubicBezTo>
                  <a:cubicBezTo>
                    <a:pt x="156" y="82"/>
                    <a:pt x="153" y="82"/>
                    <a:pt x="149" y="83"/>
                  </a:cubicBezTo>
                  <a:cubicBezTo>
                    <a:pt x="147" y="83"/>
                    <a:pt x="145" y="84"/>
                    <a:pt x="143" y="85"/>
                  </a:cubicBezTo>
                  <a:cubicBezTo>
                    <a:pt x="141" y="86"/>
                    <a:pt x="139" y="88"/>
                    <a:pt x="138" y="90"/>
                  </a:cubicBezTo>
                  <a:cubicBezTo>
                    <a:pt x="136" y="92"/>
                    <a:pt x="135" y="94"/>
                    <a:pt x="133" y="96"/>
                  </a:cubicBezTo>
                  <a:cubicBezTo>
                    <a:pt x="122" y="107"/>
                    <a:pt x="110" y="121"/>
                    <a:pt x="106" y="134"/>
                  </a:cubicBezTo>
                  <a:cubicBezTo>
                    <a:pt x="106" y="134"/>
                    <a:pt x="92" y="95"/>
                    <a:pt x="117" y="29"/>
                  </a:cubicBezTo>
                  <a:cubicBezTo>
                    <a:pt x="122" y="22"/>
                    <a:pt x="130" y="20"/>
                    <a:pt x="131" y="19"/>
                  </a:cubicBezTo>
                  <a:cubicBezTo>
                    <a:pt x="132" y="19"/>
                    <a:pt x="134" y="18"/>
                    <a:pt x="136" y="17"/>
                  </a:cubicBezTo>
                  <a:cubicBezTo>
                    <a:pt x="138" y="17"/>
                    <a:pt x="141" y="16"/>
                    <a:pt x="143" y="15"/>
                  </a:cubicBezTo>
                  <a:cubicBezTo>
                    <a:pt x="147" y="13"/>
                    <a:pt x="151" y="11"/>
                    <a:pt x="151" y="11"/>
                  </a:cubicBezTo>
                  <a:cubicBezTo>
                    <a:pt x="151" y="11"/>
                    <a:pt x="148" y="14"/>
                    <a:pt x="143" y="16"/>
                  </a:cubicBezTo>
                  <a:cubicBezTo>
                    <a:pt x="141" y="17"/>
                    <a:pt x="139" y="18"/>
                    <a:pt x="137" y="19"/>
                  </a:cubicBezTo>
                  <a:cubicBezTo>
                    <a:pt x="135" y="20"/>
                    <a:pt x="133" y="21"/>
                    <a:pt x="132" y="21"/>
                  </a:cubicBezTo>
                  <a:cubicBezTo>
                    <a:pt x="131" y="21"/>
                    <a:pt x="128" y="22"/>
                    <a:pt x="125" y="25"/>
                  </a:cubicBezTo>
                  <a:cubicBezTo>
                    <a:pt x="124" y="26"/>
                    <a:pt x="122" y="27"/>
                    <a:pt x="120" y="29"/>
                  </a:cubicBezTo>
                  <a:cubicBezTo>
                    <a:pt x="119" y="31"/>
                    <a:pt x="117" y="33"/>
                    <a:pt x="117" y="35"/>
                  </a:cubicBezTo>
                  <a:cubicBezTo>
                    <a:pt x="115" y="39"/>
                    <a:pt x="115" y="43"/>
                    <a:pt x="115" y="47"/>
                  </a:cubicBezTo>
                  <a:cubicBezTo>
                    <a:pt x="116" y="48"/>
                    <a:pt x="118" y="49"/>
                    <a:pt x="122" y="49"/>
                  </a:cubicBezTo>
                  <a:cubicBezTo>
                    <a:pt x="157" y="44"/>
                    <a:pt x="159" y="0"/>
                    <a:pt x="159" y="0"/>
                  </a:cubicBezTo>
                  <a:cubicBezTo>
                    <a:pt x="159" y="0"/>
                    <a:pt x="157" y="4"/>
                    <a:pt x="151" y="7"/>
                  </a:cubicBezTo>
                  <a:cubicBezTo>
                    <a:pt x="144" y="9"/>
                    <a:pt x="131" y="8"/>
                    <a:pt x="119" y="16"/>
                  </a:cubicBezTo>
                  <a:cubicBezTo>
                    <a:pt x="114" y="19"/>
                    <a:pt x="111" y="22"/>
                    <a:pt x="109" y="26"/>
                  </a:cubicBezTo>
                  <a:cubicBezTo>
                    <a:pt x="109" y="25"/>
                    <a:pt x="108" y="24"/>
                    <a:pt x="107" y="22"/>
                  </a:cubicBezTo>
                  <a:cubicBezTo>
                    <a:pt x="101" y="17"/>
                    <a:pt x="93" y="15"/>
                    <a:pt x="90" y="13"/>
                  </a:cubicBezTo>
                  <a:cubicBezTo>
                    <a:pt x="87" y="11"/>
                    <a:pt x="86" y="8"/>
                    <a:pt x="86" y="8"/>
                  </a:cubicBezTo>
                  <a:cubicBezTo>
                    <a:pt x="86" y="8"/>
                    <a:pt x="82" y="33"/>
                    <a:pt x="100" y="41"/>
                  </a:cubicBezTo>
                  <a:cubicBezTo>
                    <a:pt x="102" y="41"/>
                    <a:pt x="104" y="41"/>
                    <a:pt x="105" y="40"/>
                  </a:cubicBezTo>
                  <a:cubicBezTo>
                    <a:pt x="105" y="38"/>
                    <a:pt x="105" y="36"/>
                    <a:pt x="105" y="34"/>
                  </a:cubicBezTo>
                  <a:cubicBezTo>
                    <a:pt x="105" y="32"/>
                    <a:pt x="105" y="31"/>
                    <a:pt x="104" y="30"/>
                  </a:cubicBezTo>
                  <a:cubicBezTo>
                    <a:pt x="103" y="29"/>
                    <a:pt x="102" y="28"/>
                    <a:pt x="102" y="27"/>
                  </a:cubicBezTo>
                  <a:cubicBezTo>
                    <a:pt x="100" y="25"/>
                    <a:pt x="99" y="24"/>
                    <a:pt x="98" y="24"/>
                  </a:cubicBezTo>
                  <a:cubicBezTo>
                    <a:pt x="98" y="23"/>
                    <a:pt x="97" y="23"/>
                    <a:pt x="96" y="22"/>
                  </a:cubicBezTo>
                  <a:cubicBezTo>
                    <a:pt x="95" y="21"/>
                    <a:pt x="94" y="20"/>
                    <a:pt x="93" y="19"/>
                  </a:cubicBezTo>
                  <a:cubicBezTo>
                    <a:pt x="91" y="17"/>
                    <a:pt x="89" y="16"/>
                    <a:pt x="89" y="16"/>
                  </a:cubicBezTo>
                  <a:cubicBezTo>
                    <a:pt x="89" y="16"/>
                    <a:pt x="91" y="17"/>
                    <a:pt x="93" y="19"/>
                  </a:cubicBezTo>
                  <a:cubicBezTo>
                    <a:pt x="94" y="20"/>
                    <a:pt x="95" y="20"/>
                    <a:pt x="96" y="21"/>
                  </a:cubicBezTo>
                  <a:cubicBezTo>
                    <a:pt x="98" y="22"/>
                    <a:pt x="98" y="22"/>
                    <a:pt x="99" y="23"/>
                  </a:cubicBezTo>
                  <a:cubicBezTo>
                    <a:pt x="100" y="23"/>
                    <a:pt x="105" y="27"/>
                    <a:pt x="107" y="33"/>
                  </a:cubicBezTo>
                  <a:cubicBezTo>
                    <a:pt x="107" y="34"/>
                    <a:pt x="107" y="35"/>
                    <a:pt x="107" y="36"/>
                  </a:cubicBezTo>
                  <a:cubicBezTo>
                    <a:pt x="100" y="49"/>
                    <a:pt x="92" y="66"/>
                    <a:pt x="90" y="89"/>
                  </a:cubicBezTo>
                  <a:cubicBezTo>
                    <a:pt x="90" y="89"/>
                    <a:pt x="84" y="63"/>
                    <a:pt x="70" y="45"/>
                  </a:cubicBezTo>
                  <a:cubicBezTo>
                    <a:pt x="70" y="44"/>
                    <a:pt x="70" y="43"/>
                    <a:pt x="69" y="42"/>
                  </a:cubicBezTo>
                  <a:cubicBezTo>
                    <a:pt x="69" y="40"/>
                    <a:pt x="67" y="38"/>
                    <a:pt x="66" y="37"/>
                  </a:cubicBezTo>
                  <a:cubicBezTo>
                    <a:pt x="64" y="35"/>
                    <a:pt x="62" y="33"/>
                    <a:pt x="61" y="32"/>
                  </a:cubicBezTo>
                  <a:cubicBezTo>
                    <a:pt x="57" y="30"/>
                    <a:pt x="55" y="29"/>
                    <a:pt x="54" y="28"/>
                  </a:cubicBezTo>
                  <a:cubicBezTo>
                    <a:pt x="53" y="28"/>
                    <a:pt x="51" y="27"/>
                    <a:pt x="49" y="26"/>
                  </a:cubicBezTo>
                  <a:cubicBezTo>
                    <a:pt x="47" y="26"/>
                    <a:pt x="45" y="25"/>
                    <a:pt x="43" y="23"/>
                  </a:cubicBezTo>
                  <a:cubicBezTo>
                    <a:pt x="38" y="21"/>
                    <a:pt x="35" y="19"/>
                    <a:pt x="35" y="19"/>
                  </a:cubicBezTo>
                  <a:cubicBezTo>
                    <a:pt x="35" y="19"/>
                    <a:pt x="39" y="21"/>
                    <a:pt x="43" y="22"/>
                  </a:cubicBezTo>
                  <a:cubicBezTo>
                    <a:pt x="45" y="23"/>
                    <a:pt x="47" y="24"/>
                    <a:pt x="50" y="25"/>
                  </a:cubicBezTo>
                  <a:cubicBezTo>
                    <a:pt x="52" y="25"/>
                    <a:pt x="53" y="26"/>
                    <a:pt x="54" y="26"/>
                  </a:cubicBezTo>
                  <a:cubicBezTo>
                    <a:pt x="56" y="27"/>
                    <a:pt x="67" y="31"/>
                    <a:pt x="72" y="41"/>
                  </a:cubicBezTo>
                  <a:cubicBezTo>
                    <a:pt x="73" y="44"/>
                    <a:pt x="74" y="47"/>
                    <a:pt x="74" y="49"/>
                  </a:cubicBezTo>
                  <a:cubicBezTo>
                    <a:pt x="75" y="49"/>
                    <a:pt x="77" y="48"/>
                    <a:pt x="78" y="45"/>
                  </a:cubicBezTo>
                  <a:cubicBezTo>
                    <a:pt x="79" y="42"/>
                    <a:pt x="79" y="30"/>
                    <a:pt x="67" y="23"/>
                  </a:cubicBezTo>
                  <a:cubicBezTo>
                    <a:pt x="55" y="16"/>
                    <a:pt x="42" y="16"/>
                    <a:pt x="35" y="14"/>
                  </a:cubicBezTo>
                  <a:cubicBezTo>
                    <a:pt x="29" y="12"/>
                    <a:pt x="26" y="7"/>
                    <a:pt x="26" y="7"/>
                  </a:cubicBezTo>
                  <a:cubicBezTo>
                    <a:pt x="26" y="7"/>
                    <a:pt x="29" y="51"/>
                    <a:pt x="64" y="56"/>
                  </a:cubicBezTo>
                  <a:cubicBezTo>
                    <a:pt x="66" y="56"/>
                    <a:pt x="67" y="56"/>
                    <a:pt x="68" y="56"/>
                  </a:cubicBezTo>
                  <a:cubicBezTo>
                    <a:pt x="76" y="72"/>
                    <a:pt x="84" y="97"/>
                    <a:pt x="88" y="130"/>
                  </a:cubicBezTo>
                  <a:cubicBezTo>
                    <a:pt x="88" y="130"/>
                    <a:pt x="80" y="114"/>
                    <a:pt x="62" y="105"/>
                  </a:cubicBezTo>
                  <a:cubicBezTo>
                    <a:pt x="60" y="103"/>
                    <a:pt x="58" y="101"/>
                    <a:pt x="55" y="99"/>
                  </a:cubicBezTo>
                  <a:cubicBezTo>
                    <a:pt x="53" y="98"/>
                    <a:pt x="51" y="97"/>
                    <a:pt x="49" y="97"/>
                  </a:cubicBezTo>
                  <a:cubicBezTo>
                    <a:pt x="46" y="97"/>
                    <a:pt x="44" y="97"/>
                    <a:pt x="42" y="97"/>
                  </a:cubicBezTo>
                  <a:cubicBezTo>
                    <a:pt x="38" y="97"/>
                    <a:pt x="35" y="98"/>
                    <a:pt x="34" y="98"/>
                  </a:cubicBezTo>
                  <a:cubicBezTo>
                    <a:pt x="33" y="98"/>
                    <a:pt x="31" y="99"/>
                    <a:pt x="29" y="99"/>
                  </a:cubicBezTo>
                  <a:cubicBezTo>
                    <a:pt x="28" y="100"/>
                    <a:pt x="27" y="100"/>
                    <a:pt x="26" y="100"/>
                  </a:cubicBezTo>
                  <a:cubicBezTo>
                    <a:pt x="25" y="100"/>
                    <a:pt x="25" y="100"/>
                    <a:pt x="24" y="101"/>
                  </a:cubicBezTo>
                  <a:cubicBezTo>
                    <a:pt x="24" y="101"/>
                    <a:pt x="24" y="101"/>
                    <a:pt x="24" y="101"/>
                  </a:cubicBezTo>
                  <a:cubicBezTo>
                    <a:pt x="24" y="101"/>
                    <a:pt x="23" y="101"/>
                    <a:pt x="22" y="101"/>
                  </a:cubicBezTo>
                  <a:cubicBezTo>
                    <a:pt x="18" y="102"/>
                    <a:pt x="13" y="102"/>
                    <a:pt x="13" y="102"/>
                  </a:cubicBezTo>
                  <a:cubicBezTo>
                    <a:pt x="13" y="102"/>
                    <a:pt x="18" y="101"/>
                    <a:pt x="22" y="100"/>
                  </a:cubicBezTo>
                  <a:cubicBezTo>
                    <a:pt x="24" y="99"/>
                    <a:pt x="27" y="99"/>
                    <a:pt x="29" y="98"/>
                  </a:cubicBezTo>
                  <a:cubicBezTo>
                    <a:pt x="31" y="97"/>
                    <a:pt x="32" y="96"/>
                    <a:pt x="33" y="96"/>
                  </a:cubicBezTo>
                  <a:cubicBezTo>
                    <a:pt x="35" y="95"/>
                    <a:pt x="46" y="92"/>
                    <a:pt x="57" y="97"/>
                  </a:cubicBezTo>
                  <a:cubicBezTo>
                    <a:pt x="59" y="98"/>
                    <a:pt x="61" y="100"/>
                    <a:pt x="63" y="102"/>
                  </a:cubicBezTo>
                  <a:cubicBezTo>
                    <a:pt x="64" y="101"/>
                    <a:pt x="64" y="99"/>
                    <a:pt x="64" y="97"/>
                  </a:cubicBezTo>
                  <a:cubicBezTo>
                    <a:pt x="62" y="93"/>
                    <a:pt x="55" y="84"/>
                    <a:pt x="41" y="85"/>
                  </a:cubicBezTo>
                  <a:cubicBezTo>
                    <a:pt x="28" y="87"/>
                    <a:pt x="17" y="96"/>
                    <a:pt x="11" y="98"/>
                  </a:cubicBezTo>
                  <a:cubicBezTo>
                    <a:pt x="4" y="100"/>
                    <a:pt x="0" y="98"/>
                    <a:pt x="0" y="98"/>
                  </a:cubicBezTo>
                  <a:cubicBezTo>
                    <a:pt x="0" y="98"/>
                    <a:pt x="29" y="131"/>
                    <a:pt x="59" y="114"/>
                  </a:cubicBezTo>
                  <a:cubicBezTo>
                    <a:pt x="75" y="124"/>
                    <a:pt x="89" y="143"/>
                    <a:pt x="90" y="178"/>
                  </a:cubicBezTo>
                  <a:cubicBezTo>
                    <a:pt x="90" y="178"/>
                    <a:pt x="80" y="161"/>
                    <a:pt x="62" y="155"/>
                  </a:cubicBezTo>
                  <a:cubicBezTo>
                    <a:pt x="62" y="155"/>
                    <a:pt x="112" y="177"/>
                    <a:pt x="73" y="272"/>
                  </a:cubicBezTo>
                  <a:cubicBezTo>
                    <a:pt x="68" y="276"/>
                    <a:pt x="50" y="277"/>
                    <a:pt x="41" y="287"/>
                  </a:cubicBezTo>
                  <a:cubicBezTo>
                    <a:pt x="147" y="287"/>
                    <a:pt x="147" y="287"/>
                    <a:pt x="147" y="287"/>
                  </a:cubicBezTo>
                  <a:cubicBezTo>
                    <a:pt x="142" y="285"/>
                    <a:pt x="134" y="282"/>
                    <a:pt x="122" y="282"/>
                  </a:cubicBezTo>
                  <a:cubicBezTo>
                    <a:pt x="112" y="279"/>
                    <a:pt x="100" y="256"/>
                    <a:pt x="108" y="213"/>
                  </a:cubicBezTo>
                  <a:cubicBezTo>
                    <a:pt x="111" y="195"/>
                    <a:pt x="116" y="182"/>
                    <a:pt x="123" y="173"/>
                  </a:cubicBezTo>
                  <a:cubicBezTo>
                    <a:pt x="123" y="173"/>
                    <a:pt x="123" y="173"/>
                    <a:pt x="123" y="173"/>
                  </a:cubicBezTo>
                  <a:cubicBezTo>
                    <a:pt x="123" y="173"/>
                    <a:pt x="123" y="173"/>
                    <a:pt x="123" y="173"/>
                  </a:cubicBezTo>
                  <a:cubicBezTo>
                    <a:pt x="128" y="166"/>
                    <a:pt x="133" y="162"/>
                    <a:pt x="138" y="159"/>
                  </a:cubicBezTo>
                  <a:cubicBezTo>
                    <a:pt x="143" y="157"/>
                    <a:pt x="148" y="157"/>
                    <a:pt x="149" y="157"/>
                  </a:cubicBezTo>
                  <a:cubicBezTo>
                    <a:pt x="150" y="156"/>
                    <a:pt x="152" y="156"/>
                    <a:pt x="154" y="156"/>
                  </a:cubicBezTo>
                  <a:cubicBezTo>
                    <a:pt x="156" y="156"/>
                    <a:pt x="159" y="156"/>
                    <a:pt x="161" y="156"/>
                  </a:cubicBezTo>
                  <a:cubicBezTo>
                    <a:pt x="166" y="156"/>
                    <a:pt x="170" y="155"/>
                    <a:pt x="170" y="155"/>
                  </a:cubicBezTo>
                  <a:cubicBezTo>
                    <a:pt x="170" y="155"/>
                    <a:pt x="166" y="156"/>
                    <a:pt x="161" y="157"/>
                  </a:cubicBezTo>
                  <a:cubicBezTo>
                    <a:pt x="159" y="158"/>
                    <a:pt x="156" y="158"/>
                    <a:pt x="154" y="158"/>
                  </a:cubicBezTo>
                  <a:cubicBezTo>
                    <a:pt x="152" y="158"/>
                    <a:pt x="150" y="159"/>
                    <a:pt x="149" y="159"/>
                  </a:cubicBezTo>
                  <a:cubicBezTo>
                    <a:pt x="148" y="159"/>
                    <a:pt x="145" y="159"/>
                    <a:pt x="141" y="160"/>
                  </a:cubicBezTo>
                  <a:cubicBezTo>
                    <a:pt x="139" y="161"/>
                    <a:pt x="137" y="162"/>
                    <a:pt x="135" y="163"/>
                  </a:cubicBezTo>
                  <a:cubicBezTo>
                    <a:pt x="133" y="164"/>
                    <a:pt x="131" y="166"/>
                    <a:pt x="129" y="168"/>
                  </a:cubicBezTo>
                  <a:cubicBezTo>
                    <a:pt x="127" y="171"/>
                    <a:pt x="125" y="175"/>
                    <a:pt x="124" y="179"/>
                  </a:cubicBezTo>
                  <a:cubicBezTo>
                    <a:pt x="125" y="180"/>
                    <a:pt x="127" y="182"/>
                    <a:pt x="131" y="183"/>
                  </a:cubicBezTo>
                  <a:cubicBezTo>
                    <a:pt x="167" y="188"/>
                    <a:pt x="182" y="146"/>
                    <a:pt x="182" y="146"/>
                  </a:cubicBezTo>
                  <a:cubicBezTo>
                    <a:pt x="182" y="146"/>
                    <a:pt x="178" y="150"/>
                    <a:pt x="171" y="150"/>
                  </a:cubicBezTo>
                  <a:cubicBezTo>
                    <a:pt x="164" y="150"/>
                    <a:pt x="151" y="146"/>
                    <a:pt x="137" y="150"/>
                  </a:cubicBez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id-ID" sz="5700">
                <a:solidFill>
                  <a:srgbClr val="0070C0"/>
                </a:solidFill>
              </a:endParaRPr>
            </a:p>
          </p:txBody>
        </p:sp>
        <p:sp>
          <p:nvSpPr>
            <p:cNvPr id="131" name="Freeform 35"/>
            <p:cNvSpPr>
              <a:spLocks/>
            </p:cNvSpPr>
            <p:nvPr/>
          </p:nvSpPr>
          <p:spPr bwMode="auto">
            <a:xfrm>
              <a:off x="7354888" y="4100786"/>
              <a:ext cx="1389063" cy="573087"/>
            </a:xfrm>
            <a:custGeom>
              <a:avLst/>
              <a:gdLst>
                <a:gd name="T0" fmla="*/ 188 w 188"/>
                <a:gd name="T1" fmla="*/ 27 h 78"/>
                <a:gd name="T2" fmla="*/ 171 w 188"/>
                <a:gd name="T3" fmla="*/ 7 h 78"/>
                <a:gd name="T4" fmla="*/ 157 w 188"/>
                <a:gd name="T5" fmla="*/ 1 h 78"/>
                <a:gd name="T6" fmla="*/ 158 w 188"/>
                <a:gd name="T7" fmla="*/ 1 h 78"/>
                <a:gd name="T8" fmla="*/ 116 w 188"/>
                <a:gd name="T9" fmla="*/ 1 h 78"/>
                <a:gd name="T10" fmla="*/ 116 w 188"/>
                <a:gd name="T11" fmla="*/ 1 h 78"/>
                <a:gd name="T12" fmla="*/ 94 w 188"/>
                <a:gd name="T13" fmla="*/ 1 h 78"/>
                <a:gd name="T14" fmla="*/ 94 w 188"/>
                <a:gd name="T15" fmla="*/ 1 h 78"/>
                <a:gd name="T16" fmla="*/ 52 w 188"/>
                <a:gd name="T17" fmla="*/ 1 h 78"/>
                <a:gd name="T18" fmla="*/ 53 w 188"/>
                <a:gd name="T19" fmla="*/ 0 h 78"/>
                <a:gd name="T20" fmla="*/ 40 w 188"/>
                <a:gd name="T21" fmla="*/ 9 h 78"/>
                <a:gd name="T22" fmla="*/ 22 w 188"/>
                <a:gd name="T23" fmla="*/ 27 h 78"/>
                <a:gd name="T24" fmla="*/ 50 w 188"/>
                <a:gd name="T25" fmla="*/ 12 h 78"/>
                <a:gd name="T26" fmla="*/ 75 w 188"/>
                <a:gd name="T27" fmla="*/ 5 h 78"/>
                <a:gd name="T28" fmla="*/ 61 w 188"/>
                <a:gd name="T29" fmla="*/ 26 h 78"/>
                <a:gd name="T30" fmla="*/ 55 w 188"/>
                <a:gd name="T31" fmla="*/ 31 h 78"/>
                <a:gd name="T32" fmla="*/ 33 w 188"/>
                <a:gd name="T33" fmla="*/ 37 h 78"/>
                <a:gd name="T34" fmla="*/ 9 w 188"/>
                <a:gd name="T35" fmla="*/ 48 h 78"/>
                <a:gd name="T36" fmla="*/ 41 w 188"/>
                <a:gd name="T37" fmla="*/ 40 h 78"/>
                <a:gd name="T38" fmla="*/ 46 w 188"/>
                <a:gd name="T39" fmla="*/ 39 h 78"/>
                <a:gd name="T40" fmla="*/ 0 w 188"/>
                <a:gd name="T41" fmla="*/ 74 h 78"/>
                <a:gd name="T42" fmla="*/ 61 w 188"/>
                <a:gd name="T43" fmla="*/ 42 h 78"/>
                <a:gd name="T44" fmla="*/ 92 w 188"/>
                <a:gd name="T45" fmla="*/ 17 h 78"/>
                <a:gd name="T46" fmla="*/ 100 w 188"/>
                <a:gd name="T47" fmla="*/ 34 h 78"/>
                <a:gd name="T48" fmla="*/ 119 w 188"/>
                <a:gd name="T49" fmla="*/ 78 h 78"/>
                <a:gd name="T50" fmla="*/ 111 w 188"/>
                <a:gd name="T51" fmla="*/ 41 h 78"/>
                <a:gd name="T52" fmla="*/ 119 w 188"/>
                <a:gd name="T53" fmla="*/ 43 h 78"/>
                <a:gd name="T54" fmla="*/ 134 w 188"/>
                <a:gd name="T55" fmla="*/ 47 h 78"/>
                <a:gd name="T56" fmla="*/ 117 w 188"/>
                <a:gd name="T57" fmla="*/ 40 h 78"/>
                <a:gd name="T58" fmla="*/ 111 w 188"/>
                <a:gd name="T59" fmla="*/ 36 h 78"/>
                <a:gd name="T60" fmla="*/ 111 w 188"/>
                <a:gd name="T61" fmla="*/ 27 h 78"/>
                <a:gd name="T62" fmla="*/ 115 w 188"/>
                <a:gd name="T63" fmla="*/ 12 h 78"/>
                <a:gd name="T64" fmla="*/ 116 w 188"/>
                <a:gd name="T65" fmla="*/ 12 h 78"/>
                <a:gd name="T66" fmla="*/ 131 w 188"/>
                <a:gd name="T67" fmla="*/ 27 h 78"/>
                <a:gd name="T68" fmla="*/ 155 w 188"/>
                <a:gd name="T69" fmla="*/ 69 h 78"/>
                <a:gd name="T70" fmla="*/ 144 w 188"/>
                <a:gd name="T71" fmla="*/ 30 h 78"/>
                <a:gd name="T72" fmla="*/ 142 w 188"/>
                <a:gd name="T73" fmla="*/ 26 h 78"/>
                <a:gd name="T74" fmla="*/ 154 w 188"/>
                <a:gd name="T75" fmla="*/ 31 h 78"/>
                <a:gd name="T76" fmla="*/ 181 w 188"/>
                <a:gd name="T77" fmla="*/ 36 h 78"/>
                <a:gd name="T78" fmla="*/ 151 w 188"/>
                <a:gd name="T79" fmla="*/ 25 h 78"/>
                <a:gd name="T80" fmla="*/ 137 w 188"/>
                <a:gd name="T81" fmla="*/ 15 h 78"/>
                <a:gd name="T82" fmla="*/ 132 w 188"/>
                <a:gd name="T83" fmla="*/ 5 h 78"/>
                <a:gd name="T84" fmla="*/ 160 w 188"/>
                <a:gd name="T85" fmla="*/ 12 h 78"/>
                <a:gd name="T86" fmla="*/ 188 w 188"/>
                <a:gd name="T87" fmla="*/ 27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88" h="78">
                  <a:moveTo>
                    <a:pt x="188" y="27"/>
                  </a:moveTo>
                  <a:cubicBezTo>
                    <a:pt x="188" y="27"/>
                    <a:pt x="181" y="13"/>
                    <a:pt x="171" y="7"/>
                  </a:cubicBezTo>
                  <a:cubicBezTo>
                    <a:pt x="167" y="4"/>
                    <a:pt x="162" y="2"/>
                    <a:pt x="157" y="1"/>
                  </a:cubicBezTo>
                  <a:cubicBezTo>
                    <a:pt x="157" y="1"/>
                    <a:pt x="158" y="1"/>
                    <a:pt x="158" y="1"/>
                  </a:cubicBezTo>
                  <a:cubicBezTo>
                    <a:pt x="116" y="1"/>
                    <a:pt x="116" y="1"/>
                    <a:pt x="116" y="1"/>
                  </a:cubicBezTo>
                  <a:cubicBezTo>
                    <a:pt x="116" y="1"/>
                    <a:pt x="116" y="1"/>
                    <a:pt x="116" y="1"/>
                  </a:cubicBezTo>
                  <a:cubicBezTo>
                    <a:pt x="94" y="1"/>
                    <a:pt x="94" y="1"/>
                    <a:pt x="94" y="1"/>
                  </a:cubicBezTo>
                  <a:cubicBezTo>
                    <a:pt x="94" y="1"/>
                    <a:pt x="94" y="1"/>
                    <a:pt x="94" y="1"/>
                  </a:cubicBezTo>
                  <a:cubicBezTo>
                    <a:pt x="52" y="1"/>
                    <a:pt x="52" y="1"/>
                    <a:pt x="52" y="1"/>
                  </a:cubicBezTo>
                  <a:cubicBezTo>
                    <a:pt x="52" y="1"/>
                    <a:pt x="53" y="0"/>
                    <a:pt x="53" y="0"/>
                  </a:cubicBezTo>
                  <a:cubicBezTo>
                    <a:pt x="50" y="2"/>
                    <a:pt x="45" y="6"/>
                    <a:pt x="40" y="9"/>
                  </a:cubicBezTo>
                  <a:cubicBezTo>
                    <a:pt x="30" y="15"/>
                    <a:pt x="22" y="27"/>
                    <a:pt x="22" y="27"/>
                  </a:cubicBezTo>
                  <a:cubicBezTo>
                    <a:pt x="22" y="27"/>
                    <a:pt x="41" y="16"/>
                    <a:pt x="50" y="12"/>
                  </a:cubicBezTo>
                  <a:cubicBezTo>
                    <a:pt x="55" y="10"/>
                    <a:pt x="65" y="7"/>
                    <a:pt x="75" y="5"/>
                  </a:cubicBezTo>
                  <a:cubicBezTo>
                    <a:pt x="71" y="12"/>
                    <a:pt x="66" y="20"/>
                    <a:pt x="61" y="26"/>
                  </a:cubicBezTo>
                  <a:cubicBezTo>
                    <a:pt x="59" y="27"/>
                    <a:pt x="57" y="29"/>
                    <a:pt x="55" y="31"/>
                  </a:cubicBezTo>
                  <a:cubicBezTo>
                    <a:pt x="49" y="33"/>
                    <a:pt x="38" y="35"/>
                    <a:pt x="33" y="37"/>
                  </a:cubicBezTo>
                  <a:cubicBezTo>
                    <a:pt x="25" y="40"/>
                    <a:pt x="9" y="48"/>
                    <a:pt x="9" y="48"/>
                  </a:cubicBezTo>
                  <a:cubicBezTo>
                    <a:pt x="9" y="48"/>
                    <a:pt x="30" y="41"/>
                    <a:pt x="41" y="40"/>
                  </a:cubicBezTo>
                  <a:cubicBezTo>
                    <a:pt x="43" y="39"/>
                    <a:pt x="44" y="39"/>
                    <a:pt x="46" y="39"/>
                  </a:cubicBezTo>
                  <a:cubicBezTo>
                    <a:pt x="27" y="56"/>
                    <a:pt x="0" y="74"/>
                    <a:pt x="0" y="74"/>
                  </a:cubicBezTo>
                  <a:cubicBezTo>
                    <a:pt x="0" y="74"/>
                    <a:pt x="43" y="54"/>
                    <a:pt x="61" y="42"/>
                  </a:cubicBezTo>
                  <a:cubicBezTo>
                    <a:pt x="69" y="36"/>
                    <a:pt x="81" y="26"/>
                    <a:pt x="92" y="17"/>
                  </a:cubicBezTo>
                  <a:cubicBezTo>
                    <a:pt x="96" y="22"/>
                    <a:pt x="99" y="28"/>
                    <a:pt x="100" y="34"/>
                  </a:cubicBezTo>
                  <a:cubicBezTo>
                    <a:pt x="104" y="48"/>
                    <a:pt x="119" y="78"/>
                    <a:pt x="119" y="78"/>
                  </a:cubicBezTo>
                  <a:cubicBezTo>
                    <a:pt x="119" y="78"/>
                    <a:pt x="114" y="57"/>
                    <a:pt x="111" y="41"/>
                  </a:cubicBezTo>
                  <a:cubicBezTo>
                    <a:pt x="114" y="42"/>
                    <a:pt x="117" y="43"/>
                    <a:pt x="119" y="43"/>
                  </a:cubicBezTo>
                  <a:cubicBezTo>
                    <a:pt x="124" y="45"/>
                    <a:pt x="134" y="47"/>
                    <a:pt x="134" y="47"/>
                  </a:cubicBezTo>
                  <a:cubicBezTo>
                    <a:pt x="134" y="47"/>
                    <a:pt x="122" y="43"/>
                    <a:pt x="117" y="40"/>
                  </a:cubicBezTo>
                  <a:cubicBezTo>
                    <a:pt x="115" y="39"/>
                    <a:pt x="113" y="37"/>
                    <a:pt x="111" y="36"/>
                  </a:cubicBezTo>
                  <a:cubicBezTo>
                    <a:pt x="111" y="32"/>
                    <a:pt x="111" y="29"/>
                    <a:pt x="111" y="27"/>
                  </a:cubicBezTo>
                  <a:cubicBezTo>
                    <a:pt x="111" y="21"/>
                    <a:pt x="113" y="16"/>
                    <a:pt x="115" y="12"/>
                  </a:cubicBezTo>
                  <a:cubicBezTo>
                    <a:pt x="115" y="12"/>
                    <a:pt x="115" y="12"/>
                    <a:pt x="116" y="12"/>
                  </a:cubicBezTo>
                  <a:cubicBezTo>
                    <a:pt x="120" y="16"/>
                    <a:pt x="126" y="21"/>
                    <a:pt x="131" y="27"/>
                  </a:cubicBezTo>
                  <a:cubicBezTo>
                    <a:pt x="142" y="39"/>
                    <a:pt x="155" y="69"/>
                    <a:pt x="155" y="69"/>
                  </a:cubicBezTo>
                  <a:cubicBezTo>
                    <a:pt x="155" y="69"/>
                    <a:pt x="150" y="42"/>
                    <a:pt x="144" y="30"/>
                  </a:cubicBezTo>
                  <a:cubicBezTo>
                    <a:pt x="143" y="29"/>
                    <a:pt x="143" y="28"/>
                    <a:pt x="142" y="26"/>
                  </a:cubicBezTo>
                  <a:cubicBezTo>
                    <a:pt x="146" y="28"/>
                    <a:pt x="151" y="29"/>
                    <a:pt x="154" y="31"/>
                  </a:cubicBezTo>
                  <a:cubicBezTo>
                    <a:pt x="162" y="33"/>
                    <a:pt x="181" y="36"/>
                    <a:pt x="181" y="36"/>
                  </a:cubicBezTo>
                  <a:cubicBezTo>
                    <a:pt x="181" y="36"/>
                    <a:pt x="160" y="30"/>
                    <a:pt x="151" y="25"/>
                  </a:cubicBezTo>
                  <a:cubicBezTo>
                    <a:pt x="144" y="21"/>
                    <a:pt x="139" y="17"/>
                    <a:pt x="137" y="15"/>
                  </a:cubicBezTo>
                  <a:cubicBezTo>
                    <a:pt x="135" y="11"/>
                    <a:pt x="134" y="8"/>
                    <a:pt x="132" y="5"/>
                  </a:cubicBezTo>
                  <a:cubicBezTo>
                    <a:pt x="142" y="7"/>
                    <a:pt x="153" y="10"/>
                    <a:pt x="160" y="12"/>
                  </a:cubicBezTo>
                  <a:cubicBezTo>
                    <a:pt x="175" y="16"/>
                    <a:pt x="188" y="27"/>
                    <a:pt x="188" y="27"/>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id-ID" sz="5700">
                <a:solidFill>
                  <a:srgbClr val="0070C0"/>
                </a:solidFill>
              </a:endParaRPr>
            </a:p>
          </p:txBody>
        </p:sp>
      </p:grpSp>
      <p:grpSp>
        <p:nvGrpSpPr>
          <p:cNvPr id="6" name="Group 131"/>
          <p:cNvGrpSpPr/>
          <p:nvPr/>
        </p:nvGrpSpPr>
        <p:grpSpPr>
          <a:xfrm>
            <a:off x="7397772" y="1823237"/>
            <a:ext cx="1398951" cy="3087393"/>
            <a:chOff x="9375775" y="2208213"/>
            <a:chExt cx="1892300" cy="3132137"/>
          </a:xfrm>
        </p:grpSpPr>
        <p:sp>
          <p:nvSpPr>
            <p:cNvPr id="134" name="Freeform 56"/>
            <p:cNvSpPr>
              <a:spLocks/>
            </p:cNvSpPr>
            <p:nvPr/>
          </p:nvSpPr>
          <p:spPr bwMode="auto">
            <a:xfrm>
              <a:off x="9375775" y="2208213"/>
              <a:ext cx="1892300" cy="2370137"/>
            </a:xfrm>
            <a:custGeom>
              <a:avLst/>
              <a:gdLst>
                <a:gd name="T0" fmla="*/ 197 w 454"/>
                <a:gd name="T1" fmla="*/ 254 h 569"/>
                <a:gd name="T2" fmla="*/ 200 w 454"/>
                <a:gd name="T3" fmla="*/ 449 h 569"/>
                <a:gd name="T4" fmla="*/ 148 w 454"/>
                <a:gd name="T5" fmla="*/ 559 h 569"/>
                <a:gd name="T6" fmla="*/ 122 w 454"/>
                <a:gd name="T7" fmla="*/ 569 h 569"/>
                <a:gd name="T8" fmla="*/ 339 w 454"/>
                <a:gd name="T9" fmla="*/ 569 h 569"/>
                <a:gd name="T10" fmla="*/ 304 w 454"/>
                <a:gd name="T11" fmla="*/ 557 h 569"/>
                <a:gd name="T12" fmla="*/ 277 w 454"/>
                <a:gd name="T13" fmla="*/ 354 h 569"/>
                <a:gd name="T14" fmla="*/ 282 w 454"/>
                <a:gd name="T15" fmla="*/ 261 h 569"/>
                <a:gd name="T16" fmla="*/ 315 w 454"/>
                <a:gd name="T17" fmla="*/ 247 h 569"/>
                <a:gd name="T18" fmla="*/ 454 w 454"/>
                <a:gd name="T19" fmla="*/ 120 h 569"/>
                <a:gd name="T20" fmla="*/ 451 w 454"/>
                <a:gd name="T21" fmla="*/ 117 h 569"/>
                <a:gd name="T22" fmla="*/ 451 w 454"/>
                <a:gd name="T23" fmla="*/ 117 h 569"/>
                <a:gd name="T24" fmla="*/ 389 w 454"/>
                <a:gd name="T25" fmla="*/ 164 h 569"/>
                <a:gd name="T26" fmla="*/ 400 w 454"/>
                <a:gd name="T27" fmla="*/ 82 h 569"/>
                <a:gd name="T28" fmla="*/ 399 w 454"/>
                <a:gd name="T29" fmla="*/ 82 h 569"/>
                <a:gd name="T30" fmla="*/ 398 w 454"/>
                <a:gd name="T31" fmla="*/ 82 h 569"/>
                <a:gd name="T32" fmla="*/ 362 w 454"/>
                <a:gd name="T33" fmla="*/ 182 h 569"/>
                <a:gd name="T34" fmla="*/ 257 w 454"/>
                <a:gd name="T35" fmla="*/ 234 h 569"/>
                <a:gd name="T36" fmla="*/ 241 w 454"/>
                <a:gd name="T37" fmla="*/ 146 h 569"/>
                <a:gd name="T38" fmla="*/ 296 w 454"/>
                <a:gd name="T39" fmla="*/ 54 h 569"/>
                <a:gd name="T40" fmla="*/ 295 w 454"/>
                <a:gd name="T41" fmla="*/ 54 h 569"/>
                <a:gd name="T42" fmla="*/ 294 w 454"/>
                <a:gd name="T43" fmla="*/ 52 h 569"/>
                <a:gd name="T44" fmla="*/ 238 w 454"/>
                <a:gd name="T45" fmla="*/ 113 h 569"/>
                <a:gd name="T46" fmla="*/ 235 w 454"/>
                <a:gd name="T47" fmla="*/ 35 h 569"/>
                <a:gd name="T48" fmla="*/ 235 w 454"/>
                <a:gd name="T49" fmla="*/ 35 h 569"/>
                <a:gd name="T50" fmla="*/ 230 w 454"/>
                <a:gd name="T51" fmla="*/ 35 h 569"/>
                <a:gd name="T52" fmla="*/ 219 w 454"/>
                <a:gd name="T53" fmla="*/ 223 h 569"/>
                <a:gd name="T54" fmla="*/ 122 w 454"/>
                <a:gd name="T55" fmla="*/ 132 h 569"/>
                <a:gd name="T56" fmla="*/ 137 w 454"/>
                <a:gd name="T57" fmla="*/ 64 h 569"/>
                <a:gd name="T58" fmla="*/ 135 w 454"/>
                <a:gd name="T59" fmla="*/ 63 h 569"/>
                <a:gd name="T60" fmla="*/ 135 w 454"/>
                <a:gd name="T61" fmla="*/ 63 h 569"/>
                <a:gd name="T62" fmla="*/ 113 w 454"/>
                <a:gd name="T63" fmla="*/ 118 h 569"/>
                <a:gd name="T64" fmla="*/ 52 w 454"/>
                <a:gd name="T65" fmla="*/ 1 h 569"/>
                <a:gd name="T66" fmla="*/ 50 w 454"/>
                <a:gd name="T67" fmla="*/ 0 h 569"/>
                <a:gd name="T68" fmla="*/ 46 w 454"/>
                <a:gd name="T69" fmla="*/ 1 h 569"/>
                <a:gd name="T70" fmla="*/ 74 w 454"/>
                <a:gd name="T71" fmla="*/ 91 h 569"/>
                <a:gd name="T72" fmla="*/ 74 w 454"/>
                <a:gd name="T73" fmla="*/ 91 h 569"/>
                <a:gd name="T74" fmla="*/ 149 w 454"/>
                <a:gd name="T75" fmla="*/ 208 h 569"/>
                <a:gd name="T76" fmla="*/ 3 w 454"/>
                <a:gd name="T77" fmla="*/ 195 h 569"/>
                <a:gd name="T78" fmla="*/ 3 w 454"/>
                <a:gd name="T79" fmla="*/ 196 h 569"/>
                <a:gd name="T80" fmla="*/ 0 w 454"/>
                <a:gd name="T81" fmla="*/ 201 h 569"/>
                <a:gd name="T82" fmla="*/ 172 w 454"/>
                <a:gd name="T83" fmla="*/ 237 h 569"/>
                <a:gd name="T84" fmla="*/ 197 w 454"/>
                <a:gd name="T85" fmla="*/ 254 h 5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454" h="569">
                  <a:moveTo>
                    <a:pt x="197" y="254"/>
                  </a:moveTo>
                  <a:cubicBezTo>
                    <a:pt x="209" y="304"/>
                    <a:pt x="213" y="368"/>
                    <a:pt x="200" y="449"/>
                  </a:cubicBezTo>
                  <a:cubicBezTo>
                    <a:pt x="191" y="518"/>
                    <a:pt x="199" y="559"/>
                    <a:pt x="148" y="559"/>
                  </a:cubicBezTo>
                  <a:cubicBezTo>
                    <a:pt x="148" y="559"/>
                    <a:pt x="138" y="555"/>
                    <a:pt x="122" y="569"/>
                  </a:cubicBezTo>
                  <a:cubicBezTo>
                    <a:pt x="339" y="569"/>
                    <a:pt x="339" y="569"/>
                    <a:pt x="339" y="569"/>
                  </a:cubicBezTo>
                  <a:cubicBezTo>
                    <a:pt x="328" y="564"/>
                    <a:pt x="315" y="559"/>
                    <a:pt x="304" y="557"/>
                  </a:cubicBezTo>
                  <a:cubicBezTo>
                    <a:pt x="292" y="529"/>
                    <a:pt x="279" y="475"/>
                    <a:pt x="277" y="354"/>
                  </a:cubicBezTo>
                  <a:cubicBezTo>
                    <a:pt x="276" y="318"/>
                    <a:pt x="278" y="287"/>
                    <a:pt x="282" y="261"/>
                  </a:cubicBezTo>
                  <a:cubicBezTo>
                    <a:pt x="315" y="247"/>
                    <a:pt x="315" y="247"/>
                    <a:pt x="315" y="247"/>
                  </a:cubicBezTo>
                  <a:cubicBezTo>
                    <a:pt x="404" y="194"/>
                    <a:pt x="433" y="147"/>
                    <a:pt x="454" y="120"/>
                  </a:cubicBezTo>
                  <a:cubicBezTo>
                    <a:pt x="451" y="117"/>
                    <a:pt x="451" y="117"/>
                    <a:pt x="451" y="117"/>
                  </a:cubicBezTo>
                  <a:cubicBezTo>
                    <a:pt x="451" y="117"/>
                    <a:pt x="451" y="117"/>
                    <a:pt x="451" y="117"/>
                  </a:cubicBezTo>
                  <a:cubicBezTo>
                    <a:pt x="428" y="135"/>
                    <a:pt x="407" y="151"/>
                    <a:pt x="389" y="164"/>
                  </a:cubicBezTo>
                  <a:cubicBezTo>
                    <a:pt x="396" y="133"/>
                    <a:pt x="398" y="121"/>
                    <a:pt x="400" y="82"/>
                  </a:cubicBezTo>
                  <a:cubicBezTo>
                    <a:pt x="399" y="82"/>
                    <a:pt x="399" y="82"/>
                    <a:pt x="399" y="82"/>
                  </a:cubicBezTo>
                  <a:cubicBezTo>
                    <a:pt x="399" y="82"/>
                    <a:pt x="398" y="82"/>
                    <a:pt x="398" y="82"/>
                  </a:cubicBezTo>
                  <a:cubicBezTo>
                    <a:pt x="393" y="101"/>
                    <a:pt x="379" y="147"/>
                    <a:pt x="362" y="182"/>
                  </a:cubicBezTo>
                  <a:cubicBezTo>
                    <a:pt x="312" y="215"/>
                    <a:pt x="278" y="228"/>
                    <a:pt x="257" y="234"/>
                  </a:cubicBezTo>
                  <a:cubicBezTo>
                    <a:pt x="251" y="213"/>
                    <a:pt x="245" y="185"/>
                    <a:pt x="241" y="146"/>
                  </a:cubicBezTo>
                  <a:cubicBezTo>
                    <a:pt x="257" y="110"/>
                    <a:pt x="284" y="70"/>
                    <a:pt x="296" y="54"/>
                  </a:cubicBezTo>
                  <a:cubicBezTo>
                    <a:pt x="295" y="54"/>
                    <a:pt x="295" y="54"/>
                    <a:pt x="295" y="54"/>
                  </a:cubicBezTo>
                  <a:cubicBezTo>
                    <a:pt x="294" y="52"/>
                    <a:pt x="294" y="52"/>
                    <a:pt x="294" y="52"/>
                  </a:cubicBezTo>
                  <a:cubicBezTo>
                    <a:pt x="265" y="79"/>
                    <a:pt x="258" y="88"/>
                    <a:pt x="238" y="113"/>
                  </a:cubicBezTo>
                  <a:cubicBezTo>
                    <a:pt x="236" y="91"/>
                    <a:pt x="235" y="64"/>
                    <a:pt x="235" y="35"/>
                  </a:cubicBezTo>
                  <a:cubicBezTo>
                    <a:pt x="235" y="35"/>
                    <a:pt x="235" y="35"/>
                    <a:pt x="235" y="35"/>
                  </a:cubicBezTo>
                  <a:cubicBezTo>
                    <a:pt x="230" y="35"/>
                    <a:pt x="230" y="35"/>
                    <a:pt x="230" y="35"/>
                  </a:cubicBezTo>
                  <a:cubicBezTo>
                    <a:pt x="223" y="69"/>
                    <a:pt x="210" y="143"/>
                    <a:pt x="219" y="223"/>
                  </a:cubicBezTo>
                  <a:cubicBezTo>
                    <a:pt x="219" y="223"/>
                    <a:pt x="175" y="205"/>
                    <a:pt x="122" y="132"/>
                  </a:cubicBezTo>
                  <a:cubicBezTo>
                    <a:pt x="123" y="120"/>
                    <a:pt x="125" y="90"/>
                    <a:pt x="137" y="64"/>
                  </a:cubicBezTo>
                  <a:cubicBezTo>
                    <a:pt x="135" y="63"/>
                    <a:pt x="135" y="63"/>
                    <a:pt x="135" y="63"/>
                  </a:cubicBezTo>
                  <a:cubicBezTo>
                    <a:pt x="135" y="63"/>
                    <a:pt x="135" y="63"/>
                    <a:pt x="135" y="63"/>
                  </a:cubicBezTo>
                  <a:cubicBezTo>
                    <a:pt x="127" y="75"/>
                    <a:pt x="118" y="94"/>
                    <a:pt x="113" y="118"/>
                  </a:cubicBezTo>
                  <a:cubicBezTo>
                    <a:pt x="93" y="88"/>
                    <a:pt x="72" y="50"/>
                    <a:pt x="52" y="1"/>
                  </a:cubicBezTo>
                  <a:cubicBezTo>
                    <a:pt x="51" y="1"/>
                    <a:pt x="51" y="1"/>
                    <a:pt x="50" y="0"/>
                  </a:cubicBezTo>
                  <a:cubicBezTo>
                    <a:pt x="46" y="1"/>
                    <a:pt x="46" y="1"/>
                    <a:pt x="46" y="1"/>
                  </a:cubicBezTo>
                  <a:cubicBezTo>
                    <a:pt x="49" y="17"/>
                    <a:pt x="74" y="91"/>
                    <a:pt x="74" y="91"/>
                  </a:cubicBezTo>
                  <a:cubicBezTo>
                    <a:pt x="74" y="91"/>
                    <a:pt x="74" y="91"/>
                    <a:pt x="74" y="91"/>
                  </a:cubicBezTo>
                  <a:cubicBezTo>
                    <a:pt x="91" y="132"/>
                    <a:pt x="115" y="175"/>
                    <a:pt x="149" y="208"/>
                  </a:cubicBezTo>
                  <a:cubicBezTo>
                    <a:pt x="149" y="208"/>
                    <a:pt x="89" y="222"/>
                    <a:pt x="3" y="195"/>
                  </a:cubicBezTo>
                  <a:cubicBezTo>
                    <a:pt x="3" y="196"/>
                    <a:pt x="3" y="196"/>
                    <a:pt x="3" y="196"/>
                  </a:cubicBezTo>
                  <a:cubicBezTo>
                    <a:pt x="0" y="201"/>
                    <a:pt x="0" y="201"/>
                    <a:pt x="0" y="201"/>
                  </a:cubicBezTo>
                  <a:cubicBezTo>
                    <a:pt x="37" y="218"/>
                    <a:pt x="97" y="238"/>
                    <a:pt x="172" y="237"/>
                  </a:cubicBezTo>
                  <a:cubicBezTo>
                    <a:pt x="178" y="238"/>
                    <a:pt x="187" y="243"/>
                    <a:pt x="197" y="254"/>
                  </a:cubicBezTo>
                  <a:close/>
                </a:path>
              </a:pathLst>
            </a:custGeom>
            <a:solidFill>
              <a:schemeClr val="accent6"/>
            </a:solidFill>
            <a:ln>
              <a:noFill/>
            </a:ln>
          </p:spPr>
          <p:txBody>
            <a:bodyPr vert="horz" wrap="square" lIns="91440" tIns="45720" rIns="91440" bIns="45720" numCol="1" anchor="t" anchorCtr="0" compatLnSpc="1">
              <a:prstTxWarp prst="textNoShape">
                <a:avLst/>
              </a:prstTxWarp>
            </a:bodyPr>
            <a:lstStyle/>
            <a:p>
              <a:endParaRPr lang="id-ID" sz="5700">
                <a:solidFill>
                  <a:srgbClr val="0070C0"/>
                </a:solidFill>
              </a:endParaRPr>
            </a:p>
          </p:txBody>
        </p:sp>
        <p:sp>
          <p:nvSpPr>
            <p:cNvPr id="162" name="Freeform 57"/>
            <p:cNvSpPr>
              <a:spLocks/>
            </p:cNvSpPr>
            <p:nvPr/>
          </p:nvSpPr>
          <p:spPr bwMode="auto">
            <a:xfrm>
              <a:off x="9417050" y="4578350"/>
              <a:ext cx="1646238" cy="762000"/>
            </a:xfrm>
            <a:custGeom>
              <a:avLst/>
              <a:gdLst>
                <a:gd name="T0" fmla="*/ 106 w 395"/>
                <a:gd name="T1" fmla="*/ 5 h 183"/>
                <a:gd name="T2" fmla="*/ 105 w 395"/>
                <a:gd name="T3" fmla="*/ 5 h 183"/>
                <a:gd name="T4" fmla="*/ 85 w 395"/>
                <a:gd name="T5" fmla="*/ 21 h 183"/>
                <a:gd name="T6" fmla="*/ 46 w 395"/>
                <a:gd name="T7" fmla="*/ 62 h 183"/>
                <a:gd name="T8" fmla="*/ 105 w 395"/>
                <a:gd name="T9" fmla="*/ 28 h 183"/>
                <a:gd name="T10" fmla="*/ 158 w 395"/>
                <a:gd name="T11" fmla="*/ 12 h 183"/>
                <a:gd name="T12" fmla="*/ 127 w 395"/>
                <a:gd name="T13" fmla="*/ 61 h 183"/>
                <a:gd name="T14" fmla="*/ 116 w 395"/>
                <a:gd name="T15" fmla="*/ 74 h 183"/>
                <a:gd name="T16" fmla="*/ 70 w 395"/>
                <a:gd name="T17" fmla="*/ 87 h 183"/>
                <a:gd name="T18" fmla="*/ 18 w 395"/>
                <a:gd name="T19" fmla="*/ 113 h 183"/>
                <a:gd name="T20" fmla="*/ 85 w 395"/>
                <a:gd name="T21" fmla="*/ 93 h 183"/>
                <a:gd name="T22" fmla="*/ 98 w 395"/>
                <a:gd name="T23" fmla="*/ 92 h 183"/>
                <a:gd name="T24" fmla="*/ 0 w 395"/>
                <a:gd name="T25" fmla="*/ 174 h 183"/>
                <a:gd name="T26" fmla="*/ 127 w 395"/>
                <a:gd name="T27" fmla="*/ 98 h 183"/>
                <a:gd name="T28" fmla="*/ 194 w 395"/>
                <a:gd name="T29" fmla="*/ 40 h 183"/>
                <a:gd name="T30" fmla="*/ 211 w 395"/>
                <a:gd name="T31" fmla="*/ 79 h 183"/>
                <a:gd name="T32" fmla="*/ 251 w 395"/>
                <a:gd name="T33" fmla="*/ 183 h 183"/>
                <a:gd name="T34" fmla="*/ 234 w 395"/>
                <a:gd name="T35" fmla="*/ 95 h 183"/>
                <a:gd name="T36" fmla="*/ 250 w 395"/>
                <a:gd name="T37" fmla="*/ 102 h 183"/>
                <a:gd name="T38" fmla="*/ 283 w 395"/>
                <a:gd name="T39" fmla="*/ 110 h 183"/>
                <a:gd name="T40" fmla="*/ 246 w 395"/>
                <a:gd name="T41" fmla="*/ 94 h 183"/>
                <a:gd name="T42" fmla="*/ 233 w 395"/>
                <a:gd name="T43" fmla="*/ 84 h 183"/>
                <a:gd name="T44" fmla="*/ 233 w 395"/>
                <a:gd name="T45" fmla="*/ 63 h 183"/>
                <a:gd name="T46" fmla="*/ 241 w 395"/>
                <a:gd name="T47" fmla="*/ 28 h 183"/>
                <a:gd name="T48" fmla="*/ 243 w 395"/>
                <a:gd name="T49" fmla="*/ 28 h 183"/>
                <a:gd name="T50" fmla="*/ 276 w 395"/>
                <a:gd name="T51" fmla="*/ 62 h 183"/>
                <a:gd name="T52" fmla="*/ 327 w 395"/>
                <a:gd name="T53" fmla="*/ 162 h 183"/>
                <a:gd name="T54" fmla="*/ 303 w 395"/>
                <a:gd name="T55" fmla="*/ 71 h 183"/>
                <a:gd name="T56" fmla="*/ 299 w 395"/>
                <a:gd name="T57" fmla="*/ 61 h 183"/>
                <a:gd name="T58" fmla="*/ 323 w 395"/>
                <a:gd name="T59" fmla="*/ 72 h 183"/>
                <a:gd name="T60" fmla="*/ 380 w 395"/>
                <a:gd name="T61" fmla="*/ 86 h 183"/>
                <a:gd name="T62" fmla="*/ 317 w 395"/>
                <a:gd name="T63" fmla="*/ 58 h 183"/>
                <a:gd name="T64" fmla="*/ 288 w 395"/>
                <a:gd name="T65" fmla="*/ 34 h 183"/>
                <a:gd name="T66" fmla="*/ 279 w 395"/>
                <a:gd name="T67" fmla="*/ 12 h 183"/>
                <a:gd name="T68" fmla="*/ 336 w 395"/>
                <a:gd name="T69" fmla="*/ 28 h 183"/>
                <a:gd name="T70" fmla="*/ 395 w 395"/>
                <a:gd name="T71" fmla="*/ 62 h 183"/>
                <a:gd name="T72" fmla="*/ 360 w 395"/>
                <a:gd name="T73" fmla="*/ 17 h 183"/>
                <a:gd name="T74" fmla="*/ 354 w 395"/>
                <a:gd name="T75" fmla="*/ 13 h 183"/>
                <a:gd name="T76" fmla="*/ 329 w 395"/>
                <a:gd name="T77" fmla="*/ 0 h 183"/>
                <a:gd name="T78" fmla="*/ 112 w 395"/>
                <a:gd name="T79" fmla="*/ 0 h 183"/>
                <a:gd name="T80" fmla="*/ 106 w 395"/>
                <a:gd name="T81" fmla="*/ 5 h 1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95" h="183">
                  <a:moveTo>
                    <a:pt x="106" y="5"/>
                  </a:moveTo>
                  <a:cubicBezTo>
                    <a:pt x="105" y="5"/>
                    <a:pt x="105" y="5"/>
                    <a:pt x="105" y="5"/>
                  </a:cubicBezTo>
                  <a:cubicBezTo>
                    <a:pt x="99" y="10"/>
                    <a:pt x="92" y="15"/>
                    <a:pt x="85" y="21"/>
                  </a:cubicBezTo>
                  <a:cubicBezTo>
                    <a:pt x="64" y="35"/>
                    <a:pt x="46" y="62"/>
                    <a:pt x="46" y="62"/>
                  </a:cubicBezTo>
                  <a:cubicBezTo>
                    <a:pt x="46" y="62"/>
                    <a:pt x="86" y="37"/>
                    <a:pt x="105" y="28"/>
                  </a:cubicBezTo>
                  <a:cubicBezTo>
                    <a:pt x="115" y="24"/>
                    <a:pt x="138" y="17"/>
                    <a:pt x="158" y="12"/>
                  </a:cubicBezTo>
                  <a:cubicBezTo>
                    <a:pt x="149" y="29"/>
                    <a:pt x="139" y="46"/>
                    <a:pt x="127" y="61"/>
                  </a:cubicBezTo>
                  <a:cubicBezTo>
                    <a:pt x="124" y="65"/>
                    <a:pt x="120" y="69"/>
                    <a:pt x="116" y="74"/>
                  </a:cubicBezTo>
                  <a:cubicBezTo>
                    <a:pt x="102" y="77"/>
                    <a:pt x="81" y="83"/>
                    <a:pt x="70" y="87"/>
                  </a:cubicBezTo>
                  <a:cubicBezTo>
                    <a:pt x="52" y="93"/>
                    <a:pt x="18" y="113"/>
                    <a:pt x="18" y="113"/>
                  </a:cubicBezTo>
                  <a:cubicBezTo>
                    <a:pt x="18" y="113"/>
                    <a:pt x="62" y="97"/>
                    <a:pt x="85" y="93"/>
                  </a:cubicBezTo>
                  <a:cubicBezTo>
                    <a:pt x="89" y="93"/>
                    <a:pt x="94" y="92"/>
                    <a:pt x="98" y="92"/>
                  </a:cubicBezTo>
                  <a:cubicBezTo>
                    <a:pt x="56" y="131"/>
                    <a:pt x="0" y="174"/>
                    <a:pt x="0" y="174"/>
                  </a:cubicBezTo>
                  <a:cubicBezTo>
                    <a:pt x="0" y="174"/>
                    <a:pt x="91" y="128"/>
                    <a:pt x="127" y="98"/>
                  </a:cubicBezTo>
                  <a:cubicBezTo>
                    <a:pt x="145" y="84"/>
                    <a:pt x="171" y="61"/>
                    <a:pt x="194" y="40"/>
                  </a:cubicBezTo>
                  <a:cubicBezTo>
                    <a:pt x="202" y="52"/>
                    <a:pt x="209" y="66"/>
                    <a:pt x="211" y="79"/>
                  </a:cubicBezTo>
                  <a:cubicBezTo>
                    <a:pt x="218" y="112"/>
                    <a:pt x="251" y="183"/>
                    <a:pt x="251" y="183"/>
                  </a:cubicBezTo>
                  <a:cubicBezTo>
                    <a:pt x="251" y="183"/>
                    <a:pt x="239" y="135"/>
                    <a:pt x="234" y="95"/>
                  </a:cubicBezTo>
                  <a:cubicBezTo>
                    <a:pt x="240" y="98"/>
                    <a:pt x="246" y="100"/>
                    <a:pt x="250" y="102"/>
                  </a:cubicBezTo>
                  <a:cubicBezTo>
                    <a:pt x="260" y="106"/>
                    <a:pt x="283" y="110"/>
                    <a:pt x="283" y="110"/>
                  </a:cubicBezTo>
                  <a:cubicBezTo>
                    <a:pt x="283" y="110"/>
                    <a:pt x="257" y="101"/>
                    <a:pt x="246" y="94"/>
                  </a:cubicBezTo>
                  <a:cubicBezTo>
                    <a:pt x="241" y="91"/>
                    <a:pt x="237" y="87"/>
                    <a:pt x="233" y="84"/>
                  </a:cubicBezTo>
                  <a:cubicBezTo>
                    <a:pt x="233" y="76"/>
                    <a:pt x="232" y="69"/>
                    <a:pt x="233" y="63"/>
                  </a:cubicBezTo>
                  <a:cubicBezTo>
                    <a:pt x="234" y="50"/>
                    <a:pt x="237" y="38"/>
                    <a:pt x="241" y="28"/>
                  </a:cubicBezTo>
                  <a:cubicBezTo>
                    <a:pt x="242" y="28"/>
                    <a:pt x="243" y="28"/>
                    <a:pt x="243" y="28"/>
                  </a:cubicBezTo>
                  <a:cubicBezTo>
                    <a:pt x="253" y="37"/>
                    <a:pt x="265" y="49"/>
                    <a:pt x="276" y="62"/>
                  </a:cubicBezTo>
                  <a:cubicBezTo>
                    <a:pt x="298" y="92"/>
                    <a:pt x="327" y="162"/>
                    <a:pt x="327" y="162"/>
                  </a:cubicBezTo>
                  <a:cubicBezTo>
                    <a:pt x="327" y="162"/>
                    <a:pt x="315" y="99"/>
                    <a:pt x="303" y="71"/>
                  </a:cubicBezTo>
                  <a:cubicBezTo>
                    <a:pt x="302" y="68"/>
                    <a:pt x="300" y="65"/>
                    <a:pt x="299" y="61"/>
                  </a:cubicBezTo>
                  <a:cubicBezTo>
                    <a:pt x="308" y="65"/>
                    <a:pt x="317" y="69"/>
                    <a:pt x="323" y="72"/>
                  </a:cubicBezTo>
                  <a:cubicBezTo>
                    <a:pt x="341" y="79"/>
                    <a:pt x="380" y="86"/>
                    <a:pt x="380" y="86"/>
                  </a:cubicBezTo>
                  <a:cubicBezTo>
                    <a:pt x="380" y="86"/>
                    <a:pt x="336" y="70"/>
                    <a:pt x="317" y="58"/>
                  </a:cubicBezTo>
                  <a:cubicBezTo>
                    <a:pt x="304" y="49"/>
                    <a:pt x="293" y="40"/>
                    <a:pt x="288" y="34"/>
                  </a:cubicBezTo>
                  <a:cubicBezTo>
                    <a:pt x="285" y="27"/>
                    <a:pt x="282" y="20"/>
                    <a:pt x="279" y="12"/>
                  </a:cubicBezTo>
                  <a:cubicBezTo>
                    <a:pt x="298" y="17"/>
                    <a:pt x="321" y="24"/>
                    <a:pt x="336" y="28"/>
                  </a:cubicBezTo>
                  <a:cubicBezTo>
                    <a:pt x="367" y="38"/>
                    <a:pt x="395" y="62"/>
                    <a:pt x="395" y="62"/>
                  </a:cubicBezTo>
                  <a:cubicBezTo>
                    <a:pt x="395" y="62"/>
                    <a:pt x="381" y="31"/>
                    <a:pt x="360" y="17"/>
                  </a:cubicBezTo>
                  <a:cubicBezTo>
                    <a:pt x="358" y="15"/>
                    <a:pt x="356" y="14"/>
                    <a:pt x="354" y="13"/>
                  </a:cubicBezTo>
                  <a:cubicBezTo>
                    <a:pt x="347" y="8"/>
                    <a:pt x="338" y="4"/>
                    <a:pt x="329" y="0"/>
                  </a:cubicBezTo>
                  <a:cubicBezTo>
                    <a:pt x="112" y="0"/>
                    <a:pt x="112" y="0"/>
                    <a:pt x="112" y="0"/>
                  </a:cubicBezTo>
                  <a:cubicBezTo>
                    <a:pt x="110" y="1"/>
                    <a:pt x="108" y="3"/>
                    <a:pt x="106" y="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id-ID" sz="5700">
                <a:solidFill>
                  <a:srgbClr val="0070C0"/>
                </a:solidFill>
              </a:endParaRPr>
            </a:p>
          </p:txBody>
        </p:sp>
      </p:grpSp>
      <p:grpSp>
        <p:nvGrpSpPr>
          <p:cNvPr id="7" name="Group 162"/>
          <p:cNvGrpSpPr/>
          <p:nvPr/>
        </p:nvGrpSpPr>
        <p:grpSpPr>
          <a:xfrm>
            <a:off x="789326" y="4372793"/>
            <a:ext cx="223838" cy="477838"/>
            <a:chOff x="490439" y="4539752"/>
            <a:chExt cx="298450" cy="477838"/>
          </a:xfrm>
        </p:grpSpPr>
        <p:sp>
          <p:nvSpPr>
            <p:cNvPr id="164" name="Freeform 9"/>
            <p:cNvSpPr>
              <a:spLocks/>
            </p:cNvSpPr>
            <p:nvPr/>
          </p:nvSpPr>
          <p:spPr bwMode="auto">
            <a:xfrm>
              <a:off x="490439" y="4539752"/>
              <a:ext cx="298450" cy="477838"/>
            </a:xfrm>
            <a:custGeom>
              <a:avLst/>
              <a:gdLst>
                <a:gd name="T0" fmla="*/ 29 w 29"/>
                <a:gd name="T1" fmla="*/ 33 h 48"/>
                <a:gd name="T2" fmla="*/ 15 w 29"/>
                <a:gd name="T3" fmla="*/ 48 h 48"/>
                <a:gd name="T4" fmla="*/ 0 w 29"/>
                <a:gd name="T5" fmla="*/ 33 h 48"/>
                <a:gd name="T6" fmla="*/ 12 w 29"/>
                <a:gd name="T7" fmla="*/ 0 h 48"/>
                <a:gd name="T8" fmla="*/ 29 w 29"/>
                <a:gd name="T9" fmla="*/ 33 h 48"/>
              </a:gdLst>
              <a:ahLst/>
              <a:cxnLst>
                <a:cxn ang="0">
                  <a:pos x="T0" y="T1"/>
                </a:cxn>
                <a:cxn ang="0">
                  <a:pos x="T2" y="T3"/>
                </a:cxn>
                <a:cxn ang="0">
                  <a:pos x="T4" y="T5"/>
                </a:cxn>
                <a:cxn ang="0">
                  <a:pos x="T6" y="T7"/>
                </a:cxn>
                <a:cxn ang="0">
                  <a:pos x="T8" y="T9"/>
                </a:cxn>
              </a:cxnLst>
              <a:rect l="0" t="0" r="r" b="b"/>
              <a:pathLst>
                <a:path w="29" h="48">
                  <a:moveTo>
                    <a:pt x="29" y="33"/>
                  </a:moveTo>
                  <a:cubicBezTo>
                    <a:pt x="29" y="42"/>
                    <a:pt x="23" y="48"/>
                    <a:pt x="15" y="48"/>
                  </a:cubicBezTo>
                  <a:cubicBezTo>
                    <a:pt x="7" y="48"/>
                    <a:pt x="0" y="42"/>
                    <a:pt x="0" y="33"/>
                  </a:cubicBezTo>
                  <a:cubicBezTo>
                    <a:pt x="0" y="25"/>
                    <a:pt x="12" y="0"/>
                    <a:pt x="12" y="0"/>
                  </a:cubicBezTo>
                  <a:cubicBezTo>
                    <a:pt x="12" y="0"/>
                    <a:pt x="29" y="25"/>
                    <a:pt x="29" y="33"/>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id-ID" sz="5700">
                <a:solidFill>
                  <a:srgbClr val="0070C0"/>
                </a:solidFill>
              </a:endParaRPr>
            </a:p>
          </p:txBody>
        </p:sp>
        <p:sp>
          <p:nvSpPr>
            <p:cNvPr id="165" name="Freeform 9"/>
            <p:cNvSpPr>
              <a:spLocks/>
            </p:cNvSpPr>
            <p:nvPr/>
          </p:nvSpPr>
          <p:spPr bwMode="auto">
            <a:xfrm>
              <a:off x="549789" y="4665135"/>
              <a:ext cx="181928" cy="291279"/>
            </a:xfrm>
            <a:custGeom>
              <a:avLst/>
              <a:gdLst>
                <a:gd name="T0" fmla="*/ 29 w 29"/>
                <a:gd name="T1" fmla="*/ 33 h 48"/>
                <a:gd name="T2" fmla="*/ 15 w 29"/>
                <a:gd name="T3" fmla="*/ 48 h 48"/>
                <a:gd name="T4" fmla="*/ 0 w 29"/>
                <a:gd name="T5" fmla="*/ 33 h 48"/>
                <a:gd name="T6" fmla="*/ 12 w 29"/>
                <a:gd name="T7" fmla="*/ 0 h 48"/>
                <a:gd name="T8" fmla="*/ 29 w 29"/>
                <a:gd name="T9" fmla="*/ 33 h 48"/>
              </a:gdLst>
              <a:ahLst/>
              <a:cxnLst>
                <a:cxn ang="0">
                  <a:pos x="T0" y="T1"/>
                </a:cxn>
                <a:cxn ang="0">
                  <a:pos x="T2" y="T3"/>
                </a:cxn>
                <a:cxn ang="0">
                  <a:pos x="T4" y="T5"/>
                </a:cxn>
                <a:cxn ang="0">
                  <a:pos x="T6" y="T7"/>
                </a:cxn>
                <a:cxn ang="0">
                  <a:pos x="T8" y="T9"/>
                </a:cxn>
              </a:cxnLst>
              <a:rect l="0" t="0" r="r" b="b"/>
              <a:pathLst>
                <a:path w="29" h="48">
                  <a:moveTo>
                    <a:pt x="29" y="33"/>
                  </a:moveTo>
                  <a:cubicBezTo>
                    <a:pt x="29" y="42"/>
                    <a:pt x="23" y="48"/>
                    <a:pt x="15" y="48"/>
                  </a:cubicBezTo>
                  <a:cubicBezTo>
                    <a:pt x="7" y="48"/>
                    <a:pt x="0" y="42"/>
                    <a:pt x="0" y="33"/>
                  </a:cubicBezTo>
                  <a:cubicBezTo>
                    <a:pt x="0" y="25"/>
                    <a:pt x="12" y="0"/>
                    <a:pt x="12" y="0"/>
                  </a:cubicBezTo>
                  <a:cubicBezTo>
                    <a:pt x="12" y="0"/>
                    <a:pt x="29" y="25"/>
                    <a:pt x="29" y="33"/>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id-ID" sz="5700">
                <a:solidFill>
                  <a:srgbClr val="0070C0"/>
                </a:solidFill>
              </a:endParaRPr>
            </a:p>
          </p:txBody>
        </p:sp>
      </p:grpSp>
      <p:sp>
        <p:nvSpPr>
          <p:cNvPr id="166" name="TextBox 165"/>
          <p:cNvSpPr txBox="1"/>
          <p:nvPr/>
        </p:nvSpPr>
        <p:spPr>
          <a:xfrm>
            <a:off x="1618288" y="5323449"/>
            <a:ext cx="991298" cy="707886"/>
          </a:xfrm>
          <a:prstGeom prst="rect">
            <a:avLst/>
          </a:prstGeom>
          <a:noFill/>
        </p:spPr>
        <p:txBody>
          <a:bodyPr wrap="none" rtlCol="0">
            <a:spAutoFit/>
          </a:bodyPr>
          <a:lstStyle/>
          <a:p>
            <a:pPr algn="ctr"/>
            <a:r>
              <a:rPr lang="id-ID" sz="2000" b="1" dirty="0" smtClean="0">
                <a:solidFill>
                  <a:schemeClr val="bg1"/>
                </a:solidFill>
                <a:latin typeface="+mj-lt"/>
              </a:rPr>
              <a:t>Growth</a:t>
            </a:r>
            <a:endParaRPr lang="en-IN" sz="2000" b="1" dirty="0">
              <a:solidFill>
                <a:schemeClr val="bg1"/>
              </a:solidFill>
              <a:latin typeface="+mj-lt"/>
            </a:endParaRPr>
          </a:p>
          <a:p>
            <a:pPr algn="ctr"/>
            <a:r>
              <a:rPr lang="en-IN" sz="2000" b="1" dirty="0" smtClean="0">
                <a:solidFill>
                  <a:schemeClr val="bg1"/>
                </a:solidFill>
                <a:latin typeface="+mj-lt"/>
              </a:rPr>
              <a:t>2012</a:t>
            </a:r>
            <a:endParaRPr lang="id-ID" sz="2000" b="1" dirty="0">
              <a:solidFill>
                <a:schemeClr val="bg1"/>
              </a:solidFill>
              <a:latin typeface="+mj-lt"/>
            </a:endParaRPr>
          </a:p>
        </p:txBody>
      </p:sp>
      <p:sp>
        <p:nvSpPr>
          <p:cNvPr id="167" name="TextBox 166"/>
          <p:cNvSpPr txBox="1"/>
          <p:nvPr/>
        </p:nvSpPr>
        <p:spPr>
          <a:xfrm>
            <a:off x="3017651" y="5874071"/>
            <a:ext cx="1098891" cy="707886"/>
          </a:xfrm>
          <a:prstGeom prst="rect">
            <a:avLst/>
          </a:prstGeom>
          <a:noFill/>
        </p:spPr>
        <p:txBody>
          <a:bodyPr wrap="none" rtlCol="0">
            <a:spAutoFit/>
          </a:bodyPr>
          <a:lstStyle/>
          <a:p>
            <a:pPr algn="ctr"/>
            <a:r>
              <a:rPr lang="id-ID" sz="2000" b="1" dirty="0">
                <a:solidFill>
                  <a:schemeClr val="bg1"/>
                </a:solidFill>
                <a:latin typeface="+mj-lt"/>
              </a:rPr>
              <a:t>Stronger</a:t>
            </a:r>
            <a:endParaRPr lang="en-IN" sz="2000" b="1" dirty="0">
              <a:solidFill>
                <a:schemeClr val="bg1"/>
              </a:solidFill>
              <a:latin typeface="+mj-lt"/>
            </a:endParaRPr>
          </a:p>
          <a:p>
            <a:pPr algn="ctr"/>
            <a:r>
              <a:rPr lang="en-IN" sz="2000" b="1" dirty="0" smtClean="0">
                <a:solidFill>
                  <a:schemeClr val="bg1"/>
                </a:solidFill>
                <a:latin typeface="+mj-lt"/>
              </a:rPr>
              <a:t>2013-15</a:t>
            </a:r>
            <a:endParaRPr lang="id-ID" sz="2000" b="1" dirty="0">
              <a:solidFill>
                <a:schemeClr val="bg1"/>
              </a:solidFill>
              <a:latin typeface="+mj-lt"/>
            </a:endParaRPr>
          </a:p>
        </p:txBody>
      </p:sp>
      <p:sp>
        <p:nvSpPr>
          <p:cNvPr id="168" name="TextBox 167"/>
          <p:cNvSpPr txBox="1"/>
          <p:nvPr/>
        </p:nvSpPr>
        <p:spPr>
          <a:xfrm>
            <a:off x="4519881" y="4933066"/>
            <a:ext cx="1207383" cy="707886"/>
          </a:xfrm>
          <a:prstGeom prst="rect">
            <a:avLst/>
          </a:prstGeom>
          <a:noFill/>
        </p:spPr>
        <p:txBody>
          <a:bodyPr wrap="none" rtlCol="0">
            <a:spAutoFit/>
          </a:bodyPr>
          <a:lstStyle/>
          <a:p>
            <a:pPr algn="ctr"/>
            <a:r>
              <a:rPr lang="id-ID" sz="2000" b="1" dirty="0">
                <a:solidFill>
                  <a:schemeClr val="bg1"/>
                </a:solidFill>
                <a:latin typeface="+mj-lt"/>
              </a:rPr>
              <a:t>Bigger</a:t>
            </a:r>
            <a:endParaRPr lang="en-IN" sz="2000" b="1" dirty="0">
              <a:solidFill>
                <a:schemeClr val="bg1"/>
              </a:solidFill>
              <a:latin typeface="+mj-lt"/>
            </a:endParaRPr>
          </a:p>
          <a:p>
            <a:pPr algn="ctr"/>
            <a:r>
              <a:rPr lang="en-IN" sz="2000" b="1" dirty="0" smtClean="0">
                <a:solidFill>
                  <a:schemeClr val="bg1"/>
                </a:solidFill>
                <a:latin typeface="+mj-lt"/>
              </a:rPr>
              <a:t>2016-Mid</a:t>
            </a:r>
            <a:endParaRPr lang="id-ID" sz="2000" b="1" dirty="0">
              <a:solidFill>
                <a:schemeClr val="bg1"/>
              </a:solidFill>
              <a:latin typeface="+mj-lt"/>
            </a:endParaRPr>
          </a:p>
        </p:txBody>
      </p:sp>
      <p:sp>
        <p:nvSpPr>
          <p:cNvPr id="169" name="TextBox 168"/>
          <p:cNvSpPr txBox="1"/>
          <p:nvPr/>
        </p:nvSpPr>
        <p:spPr>
          <a:xfrm>
            <a:off x="7757544" y="4982101"/>
            <a:ext cx="761747" cy="400110"/>
          </a:xfrm>
          <a:prstGeom prst="rect">
            <a:avLst/>
          </a:prstGeom>
          <a:noFill/>
        </p:spPr>
        <p:txBody>
          <a:bodyPr wrap="none" rtlCol="0">
            <a:spAutoFit/>
          </a:bodyPr>
          <a:lstStyle/>
          <a:p>
            <a:pPr algn="ctr"/>
            <a:r>
              <a:rPr lang="en-IN" sz="2000" b="1" dirty="0" smtClean="0">
                <a:solidFill>
                  <a:schemeClr val="bg1"/>
                </a:solidFill>
                <a:latin typeface="+mj-lt"/>
              </a:rPr>
              <a:t>2017 </a:t>
            </a:r>
            <a:endParaRPr lang="id-ID" sz="2000" b="1" dirty="0">
              <a:solidFill>
                <a:schemeClr val="bg1"/>
              </a:solidFill>
              <a:latin typeface="+mj-lt"/>
            </a:endParaRPr>
          </a:p>
        </p:txBody>
      </p:sp>
      <p:sp>
        <p:nvSpPr>
          <p:cNvPr id="170" name="TextBox 169"/>
          <p:cNvSpPr txBox="1"/>
          <p:nvPr/>
        </p:nvSpPr>
        <p:spPr>
          <a:xfrm>
            <a:off x="0" y="3129361"/>
            <a:ext cx="1497462" cy="415498"/>
          </a:xfrm>
          <a:prstGeom prst="rect">
            <a:avLst/>
          </a:prstGeom>
          <a:noFill/>
        </p:spPr>
        <p:txBody>
          <a:bodyPr wrap="none" rtlCol="0">
            <a:spAutoFit/>
          </a:bodyPr>
          <a:lstStyle/>
          <a:p>
            <a:pPr algn="ctr">
              <a:lnSpc>
                <a:spcPct val="150000"/>
              </a:lnSpc>
            </a:pPr>
            <a:r>
              <a:rPr lang="en-US" sz="1400" b="1" dirty="0" smtClean="0">
                <a:solidFill>
                  <a:srgbClr val="0070C0"/>
                </a:solidFill>
                <a:latin typeface="Times New Roman" pitchFamily="18" charset="0"/>
                <a:cs typeface="Times New Roman" pitchFamily="18" charset="0"/>
              </a:rPr>
              <a:t>Project awarded </a:t>
            </a:r>
          </a:p>
        </p:txBody>
      </p:sp>
      <p:cxnSp>
        <p:nvCxnSpPr>
          <p:cNvPr id="171" name="Straight Connector 170"/>
          <p:cNvCxnSpPr/>
          <p:nvPr/>
        </p:nvCxnSpPr>
        <p:spPr>
          <a:xfrm>
            <a:off x="892469" y="3971925"/>
            <a:ext cx="0" cy="361920"/>
          </a:xfrm>
          <a:prstGeom prst="line">
            <a:avLst/>
          </a:prstGeom>
          <a:ln w="15875">
            <a:solidFill>
              <a:schemeClr val="bg1">
                <a:lumMod val="85000"/>
              </a:schemeClr>
            </a:solidFill>
            <a:prstDash val="sysDash"/>
            <a:headEnd type="oval"/>
          </a:ln>
        </p:spPr>
        <p:style>
          <a:lnRef idx="1">
            <a:schemeClr val="accent1"/>
          </a:lnRef>
          <a:fillRef idx="0">
            <a:schemeClr val="accent1"/>
          </a:fillRef>
          <a:effectRef idx="0">
            <a:schemeClr val="accent1"/>
          </a:effectRef>
          <a:fontRef idx="minor">
            <a:schemeClr val="tx1"/>
          </a:fontRef>
        </p:style>
      </p:cxnSp>
      <p:sp>
        <p:nvSpPr>
          <p:cNvPr id="172" name="TextBox 171"/>
          <p:cNvSpPr txBox="1"/>
          <p:nvPr/>
        </p:nvSpPr>
        <p:spPr>
          <a:xfrm>
            <a:off x="1688418" y="2749975"/>
            <a:ext cx="1130442" cy="1569660"/>
          </a:xfrm>
          <a:prstGeom prst="rect">
            <a:avLst/>
          </a:prstGeom>
          <a:noFill/>
        </p:spPr>
        <p:txBody>
          <a:bodyPr wrap="square" rtlCol="0">
            <a:spAutoFit/>
          </a:bodyPr>
          <a:lstStyle/>
          <a:p>
            <a:pPr algn="ctr">
              <a:lnSpc>
                <a:spcPct val="150000"/>
              </a:lnSpc>
            </a:pPr>
            <a:r>
              <a:rPr lang="en-IN" sz="1600" b="1" dirty="0" smtClean="0">
                <a:solidFill>
                  <a:srgbClr val="FF0000"/>
                </a:solidFill>
                <a:latin typeface="Times New Roman" pitchFamily="18" charset="0"/>
                <a:cs typeface="Times New Roman" pitchFamily="18" charset="0"/>
              </a:rPr>
              <a:t>Guidelines developed </a:t>
            </a:r>
          </a:p>
          <a:p>
            <a:pPr algn="ctr">
              <a:lnSpc>
                <a:spcPct val="150000"/>
              </a:lnSpc>
            </a:pPr>
            <a:r>
              <a:rPr lang="en-IN" sz="1600" b="1" dirty="0" smtClean="0">
                <a:solidFill>
                  <a:srgbClr val="FF0000"/>
                </a:solidFill>
                <a:latin typeface="Times New Roman" pitchFamily="18" charset="0"/>
                <a:cs typeface="Times New Roman" pitchFamily="18" charset="0"/>
              </a:rPr>
              <a:t>PIs identified </a:t>
            </a:r>
            <a:endParaRPr lang="id-ID" sz="1200" b="1" dirty="0">
              <a:solidFill>
                <a:srgbClr val="FF0000"/>
              </a:solidFill>
              <a:latin typeface="Times New Roman" pitchFamily="18" charset="0"/>
              <a:cs typeface="Times New Roman" pitchFamily="18" charset="0"/>
            </a:endParaRPr>
          </a:p>
        </p:txBody>
      </p:sp>
      <p:cxnSp>
        <p:nvCxnSpPr>
          <p:cNvPr id="173" name="Straight Connector 172"/>
          <p:cNvCxnSpPr/>
          <p:nvPr/>
        </p:nvCxnSpPr>
        <p:spPr>
          <a:xfrm>
            <a:off x="2236365" y="3239279"/>
            <a:ext cx="0" cy="940787"/>
          </a:xfrm>
          <a:prstGeom prst="line">
            <a:avLst/>
          </a:prstGeom>
          <a:ln w="15875">
            <a:solidFill>
              <a:schemeClr val="bg1">
                <a:lumMod val="85000"/>
              </a:schemeClr>
            </a:solidFill>
            <a:prstDash val="sysDash"/>
            <a:headEnd type="oval"/>
          </a:ln>
        </p:spPr>
        <p:style>
          <a:lnRef idx="1">
            <a:schemeClr val="accent1"/>
          </a:lnRef>
          <a:fillRef idx="0">
            <a:schemeClr val="accent1"/>
          </a:fillRef>
          <a:effectRef idx="0">
            <a:schemeClr val="accent1"/>
          </a:effectRef>
          <a:fontRef idx="minor">
            <a:schemeClr val="tx1"/>
          </a:fontRef>
        </p:style>
      </p:cxnSp>
      <p:sp>
        <p:nvSpPr>
          <p:cNvPr id="174" name="TextBox 173"/>
          <p:cNvSpPr txBox="1"/>
          <p:nvPr/>
        </p:nvSpPr>
        <p:spPr>
          <a:xfrm>
            <a:off x="2714077" y="3418850"/>
            <a:ext cx="1855864" cy="830997"/>
          </a:xfrm>
          <a:prstGeom prst="rect">
            <a:avLst/>
          </a:prstGeom>
          <a:noFill/>
        </p:spPr>
        <p:txBody>
          <a:bodyPr wrap="square" rtlCol="0">
            <a:spAutoFit/>
          </a:bodyPr>
          <a:lstStyle/>
          <a:p>
            <a:pPr algn="ctr">
              <a:lnSpc>
                <a:spcPct val="150000"/>
              </a:lnSpc>
            </a:pPr>
            <a:r>
              <a:rPr lang="en-US" sz="1600" b="1" dirty="0" smtClean="0">
                <a:solidFill>
                  <a:srgbClr val="00B050"/>
                </a:solidFill>
                <a:latin typeface="Times New Roman" pitchFamily="18" charset="0"/>
                <a:cs typeface="Times New Roman" pitchFamily="18" charset="0"/>
              </a:rPr>
              <a:t>Content Creation in four quadrants</a:t>
            </a:r>
            <a:endParaRPr lang="id-ID" sz="1600" b="1" dirty="0">
              <a:solidFill>
                <a:srgbClr val="00B050"/>
              </a:solidFill>
              <a:latin typeface="Times New Roman" pitchFamily="18" charset="0"/>
              <a:cs typeface="Times New Roman" pitchFamily="18" charset="0"/>
            </a:endParaRPr>
          </a:p>
        </p:txBody>
      </p:sp>
      <p:cxnSp>
        <p:nvCxnSpPr>
          <p:cNvPr id="175" name="Straight Connector 174"/>
          <p:cNvCxnSpPr/>
          <p:nvPr/>
        </p:nvCxnSpPr>
        <p:spPr>
          <a:xfrm>
            <a:off x="3536145" y="4101514"/>
            <a:ext cx="0" cy="361920"/>
          </a:xfrm>
          <a:prstGeom prst="line">
            <a:avLst/>
          </a:prstGeom>
          <a:ln w="15875">
            <a:solidFill>
              <a:schemeClr val="bg1">
                <a:lumMod val="85000"/>
              </a:schemeClr>
            </a:solidFill>
            <a:prstDash val="sysDash"/>
            <a:headEnd type="oval"/>
          </a:ln>
        </p:spPr>
        <p:style>
          <a:lnRef idx="1">
            <a:schemeClr val="accent1"/>
          </a:lnRef>
          <a:fillRef idx="0">
            <a:schemeClr val="accent1"/>
          </a:fillRef>
          <a:effectRef idx="0">
            <a:schemeClr val="accent1"/>
          </a:effectRef>
          <a:fontRef idx="minor">
            <a:schemeClr val="tx1"/>
          </a:fontRef>
        </p:style>
      </p:cxnSp>
      <p:sp>
        <p:nvSpPr>
          <p:cNvPr id="176" name="TextBox 175"/>
          <p:cNvSpPr txBox="1"/>
          <p:nvPr/>
        </p:nvSpPr>
        <p:spPr>
          <a:xfrm>
            <a:off x="4054388" y="1942341"/>
            <a:ext cx="2125183" cy="1477328"/>
          </a:xfrm>
          <a:prstGeom prst="rect">
            <a:avLst/>
          </a:prstGeom>
          <a:noFill/>
        </p:spPr>
        <p:txBody>
          <a:bodyPr wrap="square" rtlCol="0">
            <a:spAutoFit/>
          </a:bodyPr>
          <a:lstStyle/>
          <a:p>
            <a:pPr algn="ctr">
              <a:lnSpc>
                <a:spcPct val="150000"/>
              </a:lnSpc>
            </a:pPr>
            <a:r>
              <a:rPr lang="en-US" sz="2000" b="1" dirty="0" smtClean="0">
                <a:solidFill>
                  <a:srgbClr val="0070C0"/>
                </a:solidFill>
                <a:latin typeface="Times New Roman" pitchFamily="18" charset="0"/>
                <a:cs typeface="Times New Roman" pitchFamily="18" charset="0"/>
              </a:rPr>
              <a:t>Content delivery &amp; MOOCs initiated</a:t>
            </a:r>
            <a:endParaRPr lang="id-ID" sz="2000" b="1" dirty="0">
              <a:solidFill>
                <a:srgbClr val="0070C0"/>
              </a:solidFill>
              <a:latin typeface="Times New Roman" pitchFamily="18" charset="0"/>
              <a:cs typeface="Times New Roman" pitchFamily="18" charset="0"/>
            </a:endParaRPr>
          </a:p>
        </p:txBody>
      </p:sp>
      <p:sp>
        <p:nvSpPr>
          <p:cNvPr id="177" name="TextBox 176"/>
          <p:cNvSpPr txBox="1"/>
          <p:nvPr/>
        </p:nvSpPr>
        <p:spPr>
          <a:xfrm>
            <a:off x="5140342" y="423723"/>
            <a:ext cx="4003658" cy="1323439"/>
          </a:xfrm>
          <a:prstGeom prst="rect">
            <a:avLst/>
          </a:prstGeom>
          <a:noFill/>
        </p:spPr>
        <p:txBody>
          <a:bodyPr wrap="square" rtlCol="0">
            <a:spAutoFit/>
          </a:bodyPr>
          <a:lstStyle/>
          <a:p>
            <a:r>
              <a:rPr lang="en-IN" sz="2000" b="1" dirty="0" smtClean="0">
                <a:solidFill>
                  <a:srgbClr val="FF0000"/>
                </a:solidFill>
                <a:latin typeface="Times New Roman" pitchFamily="18" charset="0"/>
                <a:cs typeface="Times New Roman" pitchFamily="18" charset="0"/>
              </a:rPr>
              <a:t>SWAYAM (MOOCs), e PGP</a:t>
            </a:r>
          </a:p>
          <a:p>
            <a:r>
              <a:rPr lang="en-IN" sz="2000" b="1" dirty="0" smtClean="0">
                <a:solidFill>
                  <a:srgbClr val="FF0000"/>
                </a:solidFill>
                <a:latin typeface="Times New Roman" pitchFamily="18" charset="0"/>
                <a:cs typeface="Times New Roman" pitchFamily="18" charset="0"/>
              </a:rPr>
              <a:t> &amp; SWAYAM PRABHA (DTH Channels)</a:t>
            </a:r>
          </a:p>
          <a:p>
            <a:pPr algn="r"/>
            <a:endParaRPr lang="id-ID" sz="2000" b="1" dirty="0">
              <a:solidFill>
                <a:srgbClr val="0070C0"/>
              </a:solidFill>
              <a:latin typeface="+mj-lt"/>
            </a:endParaRPr>
          </a:p>
        </p:txBody>
      </p:sp>
      <p:grpSp>
        <p:nvGrpSpPr>
          <p:cNvPr id="8" name="Group 43"/>
          <p:cNvGrpSpPr/>
          <p:nvPr/>
        </p:nvGrpSpPr>
        <p:grpSpPr>
          <a:xfrm>
            <a:off x="6766067" y="1942731"/>
            <a:ext cx="675717" cy="829861"/>
            <a:chOff x="5741222" y="3687746"/>
            <a:chExt cx="2162291" cy="1991667"/>
          </a:xfrm>
        </p:grpSpPr>
        <p:sp>
          <p:nvSpPr>
            <p:cNvPr id="45" name="Freeform 44"/>
            <p:cNvSpPr>
              <a:spLocks/>
            </p:cNvSpPr>
            <p:nvPr/>
          </p:nvSpPr>
          <p:spPr bwMode="auto">
            <a:xfrm rot="4567797">
              <a:off x="5826534" y="3602434"/>
              <a:ext cx="1991667" cy="2162291"/>
            </a:xfrm>
            <a:custGeom>
              <a:avLst/>
              <a:gdLst>
                <a:gd name="T0" fmla="*/ 1068 w 1069"/>
                <a:gd name="T1" fmla="*/ 123 h 1161"/>
                <a:gd name="T2" fmla="*/ 1066 w 1069"/>
                <a:gd name="T3" fmla="*/ 46 h 1161"/>
                <a:gd name="T4" fmla="*/ 250 w 1069"/>
                <a:gd name="T5" fmla="*/ 295 h 1161"/>
                <a:gd name="T6" fmla="*/ 0 w 1069"/>
                <a:gd name="T7" fmla="*/ 1026 h 1161"/>
                <a:gd name="T8" fmla="*/ 2 w 1069"/>
                <a:gd name="T9" fmla="*/ 1114 h 1161"/>
                <a:gd name="T10" fmla="*/ 818 w 1069"/>
                <a:gd name="T11" fmla="*/ 866 h 1161"/>
                <a:gd name="T12" fmla="*/ 944 w 1069"/>
                <a:gd name="T13" fmla="*/ 692 h 1161"/>
                <a:gd name="T14" fmla="*/ 994 w 1069"/>
                <a:gd name="T15" fmla="*/ 579 h 1161"/>
                <a:gd name="T16" fmla="*/ 1068 w 1069"/>
                <a:gd name="T17" fmla="*/ 123 h 1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69" h="1161">
                  <a:moveTo>
                    <a:pt x="1068" y="123"/>
                  </a:moveTo>
                  <a:cubicBezTo>
                    <a:pt x="1068" y="75"/>
                    <a:pt x="1066" y="46"/>
                    <a:pt x="1066" y="46"/>
                  </a:cubicBezTo>
                  <a:cubicBezTo>
                    <a:pt x="1066" y="46"/>
                    <a:pt x="544" y="0"/>
                    <a:pt x="250" y="295"/>
                  </a:cubicBezTo>
                  <a:cubicBezTo>
                    <a:pt x="31" y="516"/>
                    <a:pt x="1" y="864"/>
                    <a:pt x="0" y="1026"/>
                  </a:cubicBezTo>
                  <a:cubicBezTo>
                    <a:pt x="0" y="1081"/>
                    <a:pt x="2" y="1114"/>
                    <a:pt x="2" y="1114"/>
                  </a:cubicBezTo>
                  <a:cubicBezTo>
                    <a:pt x="2" y="1114"/>
                    <a:pt x="525" y="1161"/>
                    <a:pt x="818" y="866"/>
                  </a:cubicBezTo>
                  <a:cubicBezTo>
                    <a:pt x="870" y="814"/>
                    <a:pt x="911" y="754"/>
                    <a:pt x="944" y="692"/>
                  </a:cubicBezTo>
                  <a:cubicBezTo>
                    <a:pt x="963" y="655"/>
                    <a:pt x="980" y="617"/>
                    <a:pt x="994" y="579"/>
                  </a:cubicBezTo>
                  <a:cubicBezTo>
                    <a:pt x="1058" y="402"/>
                    <a:pt x="1069" y="222"/>
                    <a:pt x="1068" y="123"/>
                  </a:cubicBezTo>
                  <a:close/>
                </a:path>
              </a:pathLst>
            </a:custGeom>
            <a:solidFill>
              <a:schemeClr val="accent1"/>
            </a:solidFill>
            <a:ln>
              <a:noFill/>
            </a:ln>
          </p:spPr>
          <p:txBody>
            <a:bodyPr vert="horz" wrap="square" lIns="38100" tIns="19050" rIns="38100" bIns="19050" numCol="1" anchor="t" anchorCtr="0" compatLnSpc="1">
              <a:prstTxWarp prst="textNoShape">
                <a:avLst/>
              </a:prstTxWarp>
            </a:bodyPr>
            <a:lstStyle/>
            <a:p>
              <a:endParaRPr lang="id-ID" sz="750">
                <a:solidFill>
                  <a:srgbClr val="0070C0"/>
                </a:solidFill>
              </a:endParaRPr>
            </a:p>
          </p:txBody>
        </p:sp>
        <p:sp>
          <p:nvSpPr>
            <p:cNvPr id="47" name="Freeform 98"/>
            <p:cNvSpPr>
              <a:spLocks/>
            </p:cNvSpPr>
            <p:nvPr/>
          </p:nvSpPr>
          <p:spPr bwMode="auto">
            <a:xfrm>
              <a:off x="6585081" y="4161321"/>
              <a:ext cx="535985" cy="535985"/>
            </a:xfrm>
            <a:custGeom>
              <a:avLst/>
              <a:gdLst>
                <a:gd name="T0" fmla="*/ 21 w 66"/>
                <a:gd name="T1" fmla="*/ 66 h 66"/>
                <a:gd name="T2" fmla="*/ 49 w 66"/>
                <a:gd name="T3" fmla="*/ 66 h 66"/>
                <a:gd name="T4" fmla="*/ 63 w 66"/>
                <a:gd name="T5" fmla="*/ 29 h 66"/>
                <a:gd name="T6" fmla="*/ 55 w 66"/>
                <a:gd name="T7" fmla="*/ 26 h 66"/>
                <a:gd name="T8" fmla="*/ 51 w 66"/>
                <a:gd name="T9" fmla="*/ 33 h 66"/>
                <a:gd name="T10" fmla="*/ 49 w 66"/>
                <a:gd name="T11" fmla="*/ 30 h 66"/>
                <a:gd name="T12" fmla="*/ 52 w 66"/>
                <a:gd name="T13" fmla="*/ 10 h 66"/>
                <a:gd name="T14" fmla="*/ 43 w 66"/>
                <a:gd name="T15" fmla="*/ 9 h 66"/>
                <a:gd name="T16" fmla="*/ 40 w 66"/>
                <a:gd name="T17" fmla="*/ 28 h 66"/>
                <a:gd name="T18" fmla="*/ 36 w 66"/>
                <a:gd name="T19" fmla="*/ 26 h 66"/>
                <a:gd name="T20" fmla="*/ 36 w 66"/>
                <a:gd name="T21" fmla="*/ 6 h 66"/>
                <a:gd name="T22" fmla="*/ 26 w 66"/>
                <a:gd name="T23" fmla="*/ 6 h 66"/>
                <a:gd name="T24" fmla="*/ 27 w 66"/>
                <a:gd name="T25" fmla="*/ 29 h 66"/>
                <a:gd name="T26" fmla="*/ 23 w 66"/>
                <a:gd name="T27" fmla="*/ 29 h 66"/>
                <a:gd name="T28" fmla="*/ 17 w 66"/>
                <a:gd name="T29" fmla="*/ 14 h 66"/>
                <a:gd name="T30" fmla="*/ 9 w 66"/>
                <a:gd name="T31" fmla="*/ 17 h 66"/>
                <a:gd name="T32" fmla="*/ 17 w 66"/>
                <a:gd name="T33" fmla="*/ 36 h 66"/>
                <a:gd name="T34" fmla="*/ 16 w 66"/>
                <a:gd name="T35" fmla="*/ 43 h 66"/>
                <a:gd name="T36" fmla="*/ 7 w 66"/>
                <a:gd name="T37" fmla="*/ 36 h 66"/>
                <a:gd name="T38" fmla="*/ 1 w 66"/>
                <a:gd name="T39" fmla="*/ 40 h 66"/>
                <a:gd name="T40" fmla="*/ 14 w 66"/>
                <a:gd name="T41" fmla="*/ 57 h 66"/>
                <a:gd name="T42" fmla="*/ 21 w 66"/>
                <a:gd name="T43" fmla="*/ 66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66" h="66">
                  <a:moveTo>
                    <a:pt x="21" y="66"/>
                  </a:moveTo>
                  <a:cubicBezTo>
                    <a:pt x="49" y="66"/>
                    <a:pt x="49" y="66"/>
                    <a:pt x="49" y="66"/>
                  </a:cubicBezTo>
                  <a:cubicBezTo>
                    <a:pt x="49" y="66"/>
                    <a:pt x="60" y="38"/>
                    <a:pt x="63" y="29"/>
                  </a:cubicBezTo>
                  <a:cubicBezTo>
                    <a:pt x="66" y="20"/>
                    <a:pt x="58" y="18"/>
                    <a:pt x="55" y="26"/>
                  </a:cubicBezTo>
                  <a:cubicBezTo>
                    <a:pt x="53" y="32"/>
                    <a:pt x="51" y="33"/>
                    <a:pt x="51" y="33"/>
                  </a:cubicBezTo>
                  <a:cubicBezTo>
                    <a:pt x="51" y="33"/>
                    <a:pt x="48" y="33"/>
                    <a:pt x="49" y="30"/>
                  </a:cubicBezTo>
                  <a:cubicBezTo>
                    <a:pt x="49" y="25"/>
                    <a:pt x="50" y="19"/>
                    <a:pt x="52" y="10"/>
                  </a:cubicBezTo>
                  <a:cubicBezTo>
                    <a:pt x="53" y="5"/>
                    <a:pt x="44" y="4"/>
                    <a:pt x="43" y="9"/>
                  </a:cubicBezTo>
                  <a:cubicBezTo>
                    <a:pt x="43" y="13"/>
                    <a:pt x="41" y="25"/>
                    <a:pt x="40" y="28"/>
                  </a:cubicBezTo>
                  <a:cubicBezTo>
                    <a:pt x="40" y="31"/>
                    <a:pt x="37" y="33"/>
                    <a:pt x="36" y="26"/>
                  </a:cubicBezTo>
                  <a:cubicBezTo>
                    <a:pt x="36" y="22"/>
                    <a:pt x="36" y="15"/>
                    <a:pt x="36" y="6"/>
                  </a:cubicBezTo>
                  <a:cubicBezTo>
                    <a:pt x="36" y="0"/>
                    <a:pt x="26" y="1"/>
                    <a:pt x="26" y="6"/>
                  </a:cubicBezTo>
                  <a:cubicBezTo>
                    <a:pt x="26" y="10"/>
                    <a:pt x="27" y="26"/>
                    <a:pt x="27" y="29"/>
                  </a:cubicBezTo>
                  <a:cubicBezTo>
                    <a:pt x="27" y="32"/>
                    <a:pt x="25" y="33"/>
                    <a:pt x="23" y="29"/>
                  </a:cubicBezTo>
                  <a:cubicBezTo>
                    <a:pt x="21" y="24"/>
                    <a:pt x="19" y="19"/>
                    <a:pt x="17" y="14"/>
                  </a:cubicBezTo>
                  <a:cubicBezTo>
                    <a:pt x="15" y="8"/>
                    <a:pt x="7" y="12"/>
                    <a:pt x="9" y="17"/>
                  </a:cubicBezTo>
                  <a:cubicBezTo>
                    <a:pt x="10" y="21"/>
                    <a:pt x="14" y="30"/>
                    <a:pt x="17" y="36"/>
                  </a:cubicBezTo>
                  <a:cubicBezTo>
                    <a:pt x="18" y="40"/>
                    <a:pt x="20" y="47"/>
                    <a:pt x="16" y="43"/>
                  </a:cubicBezTo>
                  <a:cubicBezTo>
                    <a:pt x="12" y="41"/>
                    <a:pt x="11" y="38"/>
                    <a:pt x="7" y="36"/>
                  </a:cubicBezTo>
                  <a:cubicBezTo>
                    <a:pt x="4" y="33"/>
                    <a:pt x="0" y="39"/>
                    <a:pt x="1" y="40"/>
                  </a:cubicBezTo>
                  <a:cubicBezTo>
                    <a:pt x="5" y="44"/>
                    <a:pt x="10" y="51"/>
                    <a:pt x="14" y="57"/>
                  </a:cubicBezTo>
                  <a:cubicBezTo>
                    <a:pt x="17" y="61"/>
                    <a:pt x="21" y="66"/>
                    <a:pt x="21" y="66"/>
                  </a:cubicBezTo>
                  <a:close/>
                </a:path>
              </a:pathLst>
            </a:custGeom>
            <a:solidFill>
              <a:schemeClr val="bg1"/>
            </a:solidFill>
            <a:ln>
              <a:noFill/>
            </a:ln>
            <a:extLst/>
          </p:spPr>
          <p:txBody>
            <a:bodyPr vert="horz" wrap="square" lIns="38100" tIns="19050" rIns="38100" bIns="19050" numCol="1" anchor="t" anchorCtr="0" compatLnSpc="1">
              <a:prstTxWarp prst="textNoShape">
                <a:avLst/>
              </a:prstTxWarp>
            </a:bodyPr>
            <a:lstStyle/>
            <a:p>
              <a:endParaRPr lang="id-ID" sz="750">
                <a:solidFill>
                  <a:srgbClr val="0070C0"/>
                </a:solidFill>
              </a:endParaRPr>
            </a:p>
          </p:txBody>
        </p:sp>
      </p:grpSp>
      <p:grpSp>
        <p:nvGrpSpPr>
          <p:cNvPr id="9" name="Group 47"/>
          <p:cNvGrpSpPr/>
          <p:nvPr/>
        </p:nvGrpSpPr>
        <p:grpSpPr>
          <a:xfrm>
            <a:off x="7287845" y="1247027"/>
            <a:ext cx="675717" cy="829861"/>
            <a:chOff x="7179143" y="2510789"/>
            <a:chExt cx="2162291" cy="1991667"/>
          </a:xfrm>
        </p:grpSpPr>
        <p:sp>
          <p:nvSpPr>
            <p:cNvPr id="49" name="Freeform 48"/>
            <p:cNvSpPr>
              <a:spLocks/>
            </p:cNvSpPr>
            <p:nvPr/>
          </p:nvSpPr>
          <p:spPr bwMode="auto">
            <a:xfrm rot="7742864">
              <a:off x="7264455" y="2425477"/>
              <a:ext cx="1991667" cy="2162291"/>
            </a:xfrm>
            <a:custGeom>
              <a:avLst/>
              <a:gdLst>
                <a:gd name="T0" fmla="*/ 1068 w 1069"/>
                <a:gd name="T1" fmla="*/ 123 h 1161"/>
                <a:gd name="T2" fmla="*/ 1066 w 1069"/>
                <a:gd name="T3" fmla="*/ 46 h 1161"/>
                <a:gd name="T4" fmla="*/ 250 w 1069"/>
                <a:gd name="T5" fmla="*/ 295 h 1161"/>
                <a:gd name="T6" fmla="*/ 0 w 1069"/>
                <a:gd name="T7" fmla="*/ 1026 h 1161"/>
                <a:gd name="T8" fmla="*/ 2 w 1069"/>
                <a:gd name="T9" fmla="*/ 1114 h 1161"/>
                <a:gd name="T10" fmla="*/ 818 w 1069"/>
                <a:gd name="T11" fmla="*/ 866 h 1161"/>
                <a:gd name="T12" fmla="*/ 944 w 1069"/>
                <a:gd name="T13" fmla="*/ 692 h 1161"/>
                <a:gd name="T14" fmla="*/ 994 w 1069"/>
                <a:gd name="T15" fmla="*/ 579 h 1161"/>
                <a:gd name="T16" fmla="*/ 1068 w 1069"/>
                <a:gd name="T17" fmla="*/ 123 h 1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69" h="1161">
                  <a:moveTo>
                    <a:pt x="1068" y="123"/>
                  </a:moveTo>
                  <a:cubicBezTo>
                    <a:pt x="1068" y="75"/>
                    <a:pt x="1066" y="46"/>
                    <a:pt x="1066" y="46"/>
                  </a:cubicBezTo>
                  <a:cubicBezTo>
                    <a:pt x="1066" y="46"/>
                    <a:pt x="544" y="0"/>
                    <a:pt x="250" y="295"/>
                  </a:cubicBezTo>
                  <a:cubicBezTo>
                    <a:pt x="31" y="516"/>
                    <a:pt x="1" y="864"/>
                    <a:pt x="0" y="1026"/>
                  </a:cubicBezTo>
                  <a:cubicBezTo>
                    <a:pt x="0" y="1081"/>
                    <a:pt x="2" y="1114"/>
                    <a:pt x="2" y="1114"/>
                  </a:cubicBezTo>
                  <a:cubicBezTo>
                    <a:pt x="2" y="1114"/>
                    <a:pt x="525" y="1161"/>
                    <a:pt x="818" y="866"/>
                  </a:cubicBezTo>
                  <a:cubicBezTo>
                    <a:pt x="870" y="814"/>
                    <a:pt x="911" y="754"/>
                    <a:pt x="944" y="692"/>
                  </a:cubicBezTo>
                  <a:cubicBezTo>
                    <a:pt x="963" y="655"/>
                    <a:pt x="980" y="617"/>
                    <a:pt x="994" y="579"/>
                  </a:cubicBezTo>
                  <a:cubicBezTo>
                    <a:pt x="1058" y="402"/>
                    <a:pt x="1069" y="222"/>
                    <a:pt x="1068" y="123"/>
                  </a:cubicBezTo>
                  <a:close/>
                </a:path>
              </a:pathLst>
            </a:custGeom>
            <a:solidFill>
              <a:schemeClr val="accent2"/>
            </a:solidFill>
            <a:ln>
              <a:noFill/>
            </a:ln>
          </p:spPr>
          <p:txBody>
            <a:bodyPr vert="horz" wrap="square" lIns="38100" tIns="19050" rIns="38100" bIns="19050" numCol="1" anchor="t" anchorCtr="0" compatLnSpc="1">
              <a:prstTxWarp prst="textNoShape">
                <a:avLst/>
              </a:prstTxWarp>
            </a:bodyPr>
            <a:lstStyle/>
            <a:p>
              <a:endParaRPr lang="id-ID" sz="750">
                <a:solidFill>
                  <a:srgbClr val="0070C0"/>
                </a:solidFill>
              </a:endParaRPr>
            </a:p>
          </p:txBody>
        </p:sp>
        <p:grpSp>
          <p:nvGrpSpPr>
            <p:cNvPr id="10" name="Group 50"/>
            <p:cNvGrpSpPr/>
            <p:nvPr/>
          </p:nvGrpSpPr>
          <p:grpSpPr>
            <a:xfrm>
              <a:off x="7938848" y="2945770"/>
              <a:ext cx="671512" cy="662791"/>
              <a:chOff x="5157788" y="2905126"/>
              <a:chExt cx="488950" cy="482600"/>
            </a:xfrm>
            <a:solidFill>
              <a:schemeClr val="bg1"/>
            </a:solidFill>
          </p:grpSpPr>
          <p:sp>
            <p:nvSpPr>
              <p:cNvPr id="52" name="Freeform 53"/>
              <p:cNvSpPr>
                <a:spLocks noEditPoints="1"/>
              </p:cNvSpPr>
              <p:nvPr/>
            </p:nvSpPr>
            <p:spPr bwMode="auto">
              <a:xfrm>
                <a:off x="5157788" y="2905126"/>
                <a:ext cx="488950" cy="482600"/>
              </a:xfrm>
              <a:custGeom>
                <a:avLst/>
                <a:gdLst>
                  <a:gd name="T0" fmla="*/ 127 w 130"/>
                  <a:gd name="T1" fmla="*/ 42 h 128"/>
                  <a:gd name="T2" fmla="*/ 87 w 130"/>
                  <a:gd name="T3" fmla="*/ 2 h 128"/>
                  <a:gd name="T4" fmla="*/ 79 w 130"/>
                  <a:gd name="T5" fmla="*/ 0 h 128"/>
                  <a:gd name="T6" fmla="*/ 75 w 130"/>
                  <a:gd name="T7" fmla="*/ 2 h 128"/>
                  <a:gd name="T8" fmla="*/ 73 w 130"/>
                  <a:gd name="T9" fmla="*/ 6 h 128"/>
                  <a:gd name="T10" fmla="*/ 64 w 130"/>
                  <a:gd name="T11" fmla="*/ 21 h 128"/>
                  <a:gd name="T12" fmla="*/ 41 w 130"/>
                  <a:gd name="T13" fmla="*/ 37 h 128"/>
                  <a:gd name="T14" fmla="*/ 15 w 130"/>
                  <a:gd name="T15" fmla="*/ 55 h 128"/>
                  <a:gd name="T16" fmla="*/ 1 w 130"/>
                  <a:gd name="T17" fmla="*/ 78 h 128"/>
                  <a:gd name="T18" fmla="*/ 3 w 130"/>
                  <a:gd name="T19" fmla="*/ 86 h 128"/>
                  <a:gd name="T20" fmla="*/ 43 w 130"/>
                  <a:gd name="T21" fmla="*/ 126 h 128"/>
                  <a:gd name="T22" fmla="*/ 51 w 130"/>
                  <a:gd name="T23" fmla="*/ 128 h 128"/>
                  <a:gd name="T24" fmla="*/ 55 w 130"/>
                  <a:gd name="T25" fmla="*/ 126 h 128"/>
                  <a:gd name="T26" fmla="*/ 57 w 130"/>
                  <a:gd name="T27" fmla="*/ 122 h 128"/>
                  <a:gd name="T28" fmla="*/ 66 w 130"/>
                  <a:gd name="T29" fmla="*/ 107 h 128"/>
                  <a:gd name="T30" fmla="*/ 89 w 130"/>
                  <a:gd name="T31" fmla="*/ 91 h 128"/>
                  <a:gd name="T32" fmla="*/ 115 w 130"/>
                  <a:gd name="T33" fmla="*/ 73 h 128"/>
                  <a:gd name="T34" fmla="*/ 129 w 130"/>
                  <a:gd name="T35" fmla="*/ 50 h 128"/>
                  <a:gd name="T36" fmla="*/ 127 w 130"/>
                  <a:gd name="T37" fmla="*/ 42 h 128"/>
                  <a:gd name="T38" fmla="*/ 49 w 130"/>
                  <a:gd name="T39" fmla="*/ 120 h 128"/>
                  <a:gd name="T40" fmla="*/ 9 w 130"/>
                  <a:gd name="T41" fmla="*/ 80 h 128"/>
                  <a:gd name="T42" fmla="*/ 81 w 130"/>
                  <a:gd name="T43" fmla="*/ 8 h 128"/>
                  <a:gd name="T44" fmla="*/ 121 w 130"/>
                  <a:gd name="T45" fmla="*/ 48 h 128"/>
                  <a:gd name="T46" fmla="*/ 49 w 130"/>
                  <a:gd name="T47" fmla="*/ 120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30" h="128">
                    <a:moveTo>
                      <a:pt x="127" y="42"/>
                    </a:moveTo>
                    <a:cubicBezTo>
                      <a:pt x="87" y="2"/>
                      <a:pt x="87" y="2"/>
                      <a:pt x="87" y="2"/>
                    </a:cubicBezTo>
                    <a:cubicBezTo>
                      <a:pt x="85" y="0"/>
                      <a:pt x="82" y="0"/>
                      <a:pt x="79" y="0"/>
                    </a:cubicBezTo>
                    <a:cubicBezTo>
                      <a:pt x="78" y="1"/>
                      <a:pt x="76" y="1"/>
                      <a:pt x="75" y="2"/>
                    </a:cubicBezTo>
                    <a:cubicBezTo>
                      <a:pt x="74" y="3"/>
                      <a:pt x="74" y="4"/>
                      <a:pt x="73" y="6"/>
                    </a:cubicBezTo>
                    <a:cubicBezTo>
                      <a:pt x="72" y="12"/>
                      <a:pt x="68" y="17"/>
                      <a:pt x="64" y="21"/>
                    </a:cubicBezTo>
                    <a:cubicBezTo>
                      <a:pt x="58" y="27"/>
                      <a:pt x="50" y="32"/>
                      <a:pt x="41" y="37"/>
                    </a:cubicBezTo>
                    <a:cubicBezTo>
                      <a:pt x="32" y="42"/>
                      <a:pt x="23" y="48"/>
                      <a:pt x="15" y="55"/>
                    </a:cubicBezTo>
                    <a:cubicBezTo>
                      <a:pt x="8" y="62"/>
                      <a:pt x="4" y="69"/>
                      <a:pt x="1" y="78"/>
                    </a:cubicBezTo>
                    <a:cubicBezTo>
                      <a:pt x="0" y="80"/>
                      <a:pt x="1" y="84"/>
                      <a:pt x="3" y="86"/>
                    </a:cubicBezTo>
                    <a:cubicBezTo>
                      <a:pt x="43" y="126"/>
                      <a:pt x="43" y="126"/>
                      <a:pt x="43" y="126"/>
                    </a:cubicBezTo>
                    <a:cubicBezTo>
                      <a:pt x="45" y="128"/>
                      <a:pt x="48" y="128"/>
                      <a:pt x="51" y="128"/>
                    </a:cubicBezTo>
                    <a:cubicBezTo>
                      <a:pt x="52" y="127"/>
                      <a:pt x="54" y="127"/>
                      <a:pt x="55" y="126"/>
                    </a:cubicBezTo>
                    <a:cubicBezTo>
                      <a:pt x="56" y="125"/>
                      <a:pt x="56" y="124"/>
                      <a:pt x="57" y="122"/>
                    </a:cubicBezTo>
                    <a:cubicBezTo>
                      <a:pt x="58" y="116"/>
                      <a:pt x="62" y="111"/>
                      <a:pt x="66" y="107"/>
                    </a:cubicBezTo>
                    <a:cubicBezTo>
                      <a:pt x="72" y="101"/>
                      <a:pt x="80" y="96"/>
                      <a:pt x="89" y="91"/>
                    </a:cubicBezTo>
                    <a:cubicBezTo>
                      <a:pt x="98" y="86"/>
                      <a:pt x="107" y="80"/>
                      <a:pt x="115" y="73"/>
                    </a:cubicBezTo>
                    <a:cubicBezTo>
                      <a:pt x="122" y="66"/>
                      <a:pt x="126" y="59"/>
                      <a:pt x="129" y="50"/>
                    </a:cubicBezTo>
                    <a:cubicBezTo>
                      <a:pt x="130" y="48"/>
                      <a:pt x="129" y="44"/>
                      <a:pt x="127" y="42"/>
                    </a:cubicBezTo>
                    <a:close/>
                    <a:moveTo>
                      <a:pt x="49" y="120"/>
                    </a:moveTo>
                    <a:cubicBezTo>
                      <a:pt x="36" y="107"/>
                      <a:pt x="22" y="93"/>
                      <a:pt x="9" y="80"/>
                    </a:cubicBezTo>
                    <a:cubicBezTo>
                      <a:pt x="20" y="43"/>
                      <a:pt x="70" y="45"/>
                      <a:pt x="81" y="8"/>
                    </a:cubicBezTo>
                    <a:cubicBezTo>
                      <a:pt x="94" y="21"/>
                      <a:pt x="108" y="35"/>
                      <a:pt x="121" y="48"/>
                    </a:cubicBezTo>
                    <a:cubicBezTo>
                      <a:pt x="110" y="85"/>
                      <a:pt x="60" y="83"/>
                      <a:pt x="49" y="120"/>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38100" tIns="19050" rIns="38100" bIns="19050" numCol="1" anchor="t" anchorCtr="0" compatLnSpc="1">
                <a:prstTxWarp prst="textNoShape">
                  <a:avLst/>
                </a:prstTxWarp>
              </a:bodyPr>
              <a:lstStyle/>
              <a:p>
                <a:endParaRPr lang="id-ID" sz="750">
                  <a:solidFill>
                    <a:srgbClr val="0070C0"/>
                  </a:solidFill>
                </a:endParaRPr>
              </a:p>
            </p:txBody>
          </p:sp>
          <p:sp>
            <p:nvSpPr>
              <p:cNvPr id="53" name="Freeform 54"/>
              <p:cNvSpPr>
                <a:spLocks noEditPoints="1"/>
              </p:cNvSpPr>
              <p:nvPr/>
            </p:nvSpPr>
            <p:spPr bwMode="auto">
              <a:xfrm>
                <a:off x="5334000" y="3074988"/>
                <a:ext cx="131762" cy="134938"/>
              </a:xfrm>
              <a:custGeom>
                <a:avLst/>
                <a:gdLst>
                  <a:gd name="T0" fmla="*/ 28 w 35"/>
                  <a:gd name="T1" fmla="*/ 12 h 36"/>
                  <a:gd name="T2" fmla="*/ 20 w 35"/>
                  <a:gd name="T3" fmla="*/ 13 h 36"/>
                  <a:gd name="T4" fmla="*/ 10 w 35"/>
                  <a:gd name="T5" fmla="*/ 7 h 36"/>
                  <a:gd name="T6" fmla="*/ 15 w 35"/>
                  <a:gd name="T7" fmla="*/ 6 h 36"/>
                  <a:gd name="T8" fmla="*/ 19 w 35"/>
                  <a:gd name="T9" fmla="*/ 6 h 36"/>
                  <a:gd name="T10" fmla="*/ 20 w 35"/>
                  <a:gd name="T11" fmla="*/ 2 h 36"/>
                  <a:gd name="T12" fmla="*/ 13 w 35"/>
                  <a:gd name="T13" fmla="*/ 1 h 36"/>
                  <a:gd name="T14" fmla="*/ 6 w 35"/>
                  <a:gd name="T15" fmla="*/ 4 h 36"/>
                  <a:gd name="T16" fmla="*/ 5 w 35"/>
                  <a:gd name="T17" fmla="*/ 3 h 36"/>
                  <a:gd name="T18" fmla="*/ 3 w 35"/>
                  <a:gd name="T19" fmla="*/ 5 h 36"/>
                  <a:gd name="T20" fmla="*/ 4 w 35"/>
                  <a:gd name="T21" fmla="*/ 6 h 36"/>
                  <a:gd name="T22" fmla="*/ 1 w 35"/>
                  <a:gd name="T23" fmla="*/ 15 h 36"/>
                  <a:gd name="T24" fmla="*/ 3 w 35"/>
                  <a:gd name="T25" fmla="*/ 22 h 36"/>
                  <a:gd name="T26" fmla="*/ 18 w 35"/>
                  <a:gd name="T27" fmla="*/ 21 h 36"/>
                  <a:gd name="T28" fmla="*/ 23 w 35"/>
                  <a:gd name="T29" fmla="*/ 31 h 36"/>
                  <a:gd name="T30" fmla="*/ 19 w 35"/>
                  <a:gd name="T31" fmla="*/ 30 h 36"/>
                  <a:gd name="T32" fmla="*/ 16 w 35"/>
                  <a:gd name="T33" fmla="*/ 28 h 36"/>
                  <a:gd name="T34" fmla="*/ 13 w 35"/>
                  <a:gd name="T35" fmla="*/ 31 h 36"/>
                  <a:gd name="T36" fmla="*/ 17 w 35"/>
                  <a:gd name="T37" fmla="*/ 35 h 36"/>
                  <a:gd name="T38" fmla="*/ 25 w 35"/>
                  <a:gd name="T39" fmla="*/ 36 h 36"/>
                  <a:gd name="T40" fmla="*/ 31 w 35"/>
                  <a:gd name="T41" fmla="*/ 35 h 36"/>
                  <a:gd name="T42" fmla="*/ 33 w 35"/>
                  <a:gd name="T43" fmla="*/ 34 h 36"/>
                  <a:gd name="T44" fmla="*/ 33 w 35"/>
                  <a:gd name="T45" fmla="*/ 32 h 36"/>
                  <a:gd name="T46" fmla="*/ 34 w 35"/>
                  <a:gd name="T47" fmla="*/ 26 h 36"/>
                  <a:gd name="T48" fmla="*/ 35 w 35"/>
                  <a:gd name="T49" fmla="*/ 18 h 36"/>
                  <a:gd name="T50" fmla="*/ 10 w 35"/>
                  <a:gd name="T51" fmla="*/ 17 h 36"/>
                  <a:gd name="T52" fmla="*/ 6 w 35"/>
                  <a:gd name="T53" fmla="*/ 15 h 36"/>
                  <a:gd name="T54" fmla="*/ 7 w 35"/>
                  <a:gd name="T55" fmla="*/ 11 h 36"/>
                  <a:gd name="T56" fmla="*/ 14 w 35"/>
                  <a:gd name="T57" fmla="*/ 16 h 36"/>
                  <a:gd name="T58" fmla="*/ 29 w 35"/>
                  <a:gd name="T59" fmla="*/ 25 h 36"/>
                  <a:gd name="T60" fmla="*/ 21 w 35"/>
                  <a:gd name="T61" fmla="*/ 20 h 36"/>
                  <a:gd name="T62" fmla="*/ 25 w 35"/>
                  <a:gd name="T63" fmla="*/ 18 h 36"/>
                  <a:gd name="T64" fmla="*/ 28 w 35"/>
                  <a:gd name="T65" fmla="*/ 20 h 36"/>
                  <a:gd name="T66" fmla="*/ 29 w 35"/>
                  <a:gd name="T67" fmla="*/ 23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5" h="36">
                    <a:moveTo>
                      <a:pt x="32" y="15"/>
                    </a:moveTo>
                    <a:cubicBezTo>
                      <a:pt x="31" y="14"/>
                      <a:pt x="30" y="13"/>
                      <a:pt x="28" y="12"/>
                    </a:cubicBezTo>
                    <a:cubicBezTo>
                      <a:pt x="27" y="12"/>
                      <a:pt x="26" y="12"/>
                      <a:pt x="24" y="12"/>
                    </a:cubicBezTo>
                    <a:cubicBezTo>
                      <a:pt x="23" y="12"/>
                      <a:pt x="22" y="12"/>
                      <a:pt x="20" y="13"/>
                    </a:cubicBezTo>
                    <a:cubicBezTo>
                      <a:pt x="19" y="13"/>
                      <a:pt x="18" y="14"/>
                      <a:pt x="16" y="15"/>
                    </a:cubicBezTo>
                    <a:cubicBezTo>
                      <a:pt x="14" y="12"/>
                      <a:pt x="12" y="10"/>
                      <a:pt x="10" y="7"/>
                    </a:cubicBezTo>
                    <a:cubicBezTo>
                      <a:pt x="11" y="7"/>
                      <a:pt x="12" y="6"/>
                      <a:pt x="13" y="6"/>
                    </a:cubicBezTo>
                    <a:cubicBezTo>
                      <a:pt x="14" y="6"/>
                      <a:pt x="14" y="6"/>
                      <a:pt x="15" y="6"/>
                    </a:cubicBezTo>
                    <a:cubicBezTo>
                      <a:pt x="16" y="7"/>
                      <a:pt x="17" y="7"/>
                      <a:pt x="18" y="7"/>
                    </a:cubicBezTo>
                    <a:cubicBezTo>
                      <a:pt x="18" y="7"/>
                      <a:pt x="19" y="7"/>
                      <a:pt x="19" y="6"/>
                    </a:cubicBezTo>
                    <a:cubicBezTo>
                      <a:pt x="20" y="6"/>
                      <a:pt x="20" y="5"/>
                      <a:pt x="20" y="5"/>
                    </a:cubicBezTo>
                    <a:cubicBezTo>
                      <a:pt x="20" y="4"/>
                      <a:pt x="20" y="3"/>
                      <a:pt x="20" y="2"/>
                    </a:cubicBezTo>
                    <a:cubicBezTo>
                      <a:pt x="19" y="1"/>
                      <a:pt x="18" y="1"/>
                      <a:pt x="16" y="0"/>
                    </a:cubicBezTo>
                    <a:cubicBezTo>
                      <a:pt x="15" y="0"/>
                      <a:pt x="14" y="0"/>
                      <a:pt x="13" y="1"/>
                    </a:cubicBezTo>
                    <a:cubicBezTo>
                      <a:pt x="11" y="1"/>
                      <a:pt x="10" y="1"/>
                      <a:pt x="9" y="2"/>
                    </a:cubicBezTo>
                    <a:cubicBezTo>
                      <a:pt x="8" y="3"/>
                      <a:pt x="7" y="3"/>
                      <a:pt x="6" y="4"/>
                    </a:cubicBezTo>
                    <a:cubicBezTo>
                      <a:pt x="6" y="4"/>
                      <a:pt x="6" y="3"/>
                      <a:pt x="6" y="3"/>
                    </a:cubicBezTo>
                    <a:cubicBezTo>
                      <a:pt x="5" y="3"/>
                      <a:pt x="5" y="3"/>
                      <a:pt x="5" y="3"/>
                    </a:cubicBezTo>
                    <a:cubicBezTo>
                      <a:pt x="4" y="3"/>
                      <a:pt x="4" y="3"/>
                      <a:pt x="3" y="3"/>
                    </a:cubicBezTo>
                    <a:cubicBezTo>
                      <a:pt x="3" y="4"/>
                      <a:pt x="3" y="4"/>
                      <a:pt x="3" y="5"/>
                    </a:cubicBezTo>
                    <a:cubicBezTo>
                      <a:pt x="3" y="5"/>
                      <a:pt x="3" y="5"/>
                      <a:pt x="4" y="6"/>
                    </a:cubicBezTo>
                    <a:cubicBezTo>
                      <a:pt x="4" y="6"/>
                      <a:pt x="4" y="6"/>
                      <a:pt x="4" y="6"/>
                    </a:cubicBezTo>
                    <a:cubicBezTo>
                      <a:pt x="3" y="7"/>
                      <a:pt x="2" y="9"/>
                      <a:pt x="2" y="10"/>
                    </a:cubicBezTo>
                    <a:cubicBezTo>
                      <a:pt x="1" y="12"/>
                      <a:pt x="1" y="13"/>
                      <a:pt x="1" y="15"/>
                    </a:cubicBezTo>
                    <a:cubicBezTo>
                      <a:pt x="0" y="16"/>
                      <a:pt x="1" y="17"/>
                      <a:pt x="1" y="18"/>
                    </a:cubicBezTo>
                    <a:cubicBezTo>
                      <a:pt x="1" y="20"/>
                      <a:pt x="2" y="21"/>
                      <a:pt x="3" y="22"/>
                    </a:cubicBezTo>
                    <a:cubicBezTo>
                      <a:pt x="5" y="23"/>
                      <a:pt x="8" y="24"/>
                      <a:pt x="10" y="24"/>
                    </a:cubicBezTo>
                    <a:cubicBezTo>
                      <a:pt x="13" y="23"/>
                      <a:pt x="15" y="23"/>
                      <a:pt x="18" y="21"/>
                    </a:cubicBezTo>
                    <a:cubicBezTo>
                      <a:pt x="21" y="24"/>
                      <a:pt x="23" y="27"/>
                      <a:pt x="25" y="29"/>
                    </a:cubicBezTo>
                    <a:cubicBezTo>
                      <a:pt x="24" y="30"/>
                      <a:pt x="24" y="30"/>
                      <a:pt x="23" y="31"/>
                    </a:cubicBezTo>
                    <a:cubicBezTo>
                      <a:pt x="22" y="31"/>
                      <a:pt x="21" y="31"/>
                      <a:pt x="21" y="31"/>
                    </a:cubicBezTo>
                    <a:cubicBezTo>
                      <a:pt x="20" y="30"/>
                      <a:pt x="20" y="30"/>
                      <a:pt x="19" y="30"/>
                    </a:cubicBezTo>
                    <a:cubicBezTo>
                      <a:pt x="18" y="29"/>
                      <a:pt x="18" y="29"/>
                      <a:pt x="17" y="29"/>
                    </a:cubicBezTo>
                    <a:cubicBezTo>
                      <a:pt x="17" y="28"/>
                      <a:pt x="16" y="28"/>
                      <a:pt x="16" y="28"/>
                    </a:cubicBezTo>
                    <a:cubicBezTo>
                      <a:pt x="15" y="28"/>
                      <a:pt x="15" y="29"/>
                      <a:pt x="14" y="29"/>
                    </a:cubicBezTo>
                    <a:cubicBezTo>
                      <a:pt x="13" y="30"/>
                      <a:pt x="13" y="30"/>
                      <a:pt x="13" y="31"/>
                    </a:cubicBezTo>
                    <a:cubicBezTo>
                      <a:pt x="13" y="32"/>
                      <a:pt x="13" y="33"/>
                      <a:pt x="14" y="33"/>
                    </a:cubicBezTo>
                    <a:cubicBezTo>
                      <a:pt x="15" y="34"/>
                      <a:pt x="16" y="35"/>
                      <a:pt x="17" y="35"/>
                    </a:cubicBezTo>
                    <a:cubicBezTo>
                      <a:pt x="18" y="36"/>
                      <a:pt x="19" y="36"/>
                      <a:pt x="20" y="36"/>
                    </a:cubicBezTo>
                    <a:cubicBezTo>
                      <a:pt x="22" y="36"/>
                      <a:pt x="23" y="36"/>
                      <a:pt x="25" y="36"/>
                    </a:cubicBezTo>
                    <a:cubicBezTo>
                      <a:pt x="26" y="35"/>
                      <a:pt x="27" y="34"/>
                      <a:pt x="29" y="33"/>
                    </a:cubicBezTo>
                    <a:cubicBezTo>
                      <a:pt x="30" y="33"/>
                      <a:pt x="30" y="34"/>
                      <a:pt x="31" y="35"/>
                    </a:cubicBezTo>
                    <a:cubicBezTo>
                      <a:pt x="31" y="35"/>
                      <a:pt x="32" y="35"/>
                      <a:pt x="32" y="35"/>
                    </a:cubicBezTo>
                    <a:cubicBezTo>
                      <a:pt x="33" y="35"/>
                      <a:pt x="33" y="35"/>
                      <a:pt x="33" y="34"/>
                    </a:cubicBezTo>
                    <a:cubicBezTo>
                      <a:pt x="33" y="34"/>
                      <a:pt x="34" y="34"/>
                      <a:pt x="34" y="33"/>
                    </a:cubicBezTo>
                    <a:cubicBezTo>
                      <a:pt x="34" y="33"/>
                      <a:pt x="33" y="32"/>
                      <a:pt x="33" y="32"/>
                    </a:cubicBezTo>
                    <a:cubicBezTo>
                      <a:pt x="32" y="32"/>
                      <a:pt x="32" y="31"/>
                      <a:pt x="31" y="30"/>
                    </a:cubicBezTo>
                    <a:cubicBezTo>
                      <a:pt x="32" y="29"/>
                      <a:pt x="33" y="27"/>
                      <a:pt x="34" y="26"/>
                    </a:cubicBezTo>
                    <a:cubicBezTo>
                      <a:pt x="35" y="24"/>
                      <a:pt x="35" y="23"/>
                      <a:pt x="35" y="21"/>
                    </a:cubicBezTo>
                    <a:cubicBezTo>
                      <a:pt x="35" y="20"/>
                      <a:pt x="35" y="19"/>
                      <a:pt x="35" y="18"/>
                    </a:cubicBezTo>
                    <a:cubicBezTo>
                      <a:pt x="34" y="17"/>
                      <a:pt x="33" y="16"/>
                      <a:pt x="32" y="15"/>
                    </a:cubicBezTo>
                    <a:close/>
                    <a:moveTo>
                      <a:pt x="10" y="17"/>
                    </a:moveTo>
                    <a:cubicBezTo>
                      <a:pt x="9" y="17"/>
                      <a:pt x="8" y="17"/>
                      <a:pt x="7" y="16"/>
                    </a:cubicBezTo>
                    <a:cubicBezTo>
                      <a:pt x="7" y="16"/>
                      <a:pt x="6" y="15"/>
                      <a:pt x="6" y="15"/>
                    </a:cubicBezTo>
                    <a:cubicBezTo>
                      <a:pt x="6" y="14"/>
                      <a:pt x="6" y="14"/>
                      <a:pt x="6" y="13"/>
                    </a:cubicBezTo>
                    <a:cubicBezTo>
                      <a:pt x="6" y="13"/>
                      <a:pt x="6" y="12"/>
                      <a:pt x="7" y="11"/>
                    </a:cubicBezTo>
                    <a:cubicBezTo>
                      <a:pt x="7" y="11"/>
                      <a:pt x="7" y="10"/>
                      <a:pt x="8" y="9"/>
                    </a:cubicBezTo>
                    <a:cubicBezTo>
                      <a:pt x="10" y="11"/>
                      <a:pt x="12" y="14"/>
                      <a:pt x="14" y="16"/>
                    </a:cubicBezTo>
                    <a:cubicBezTo>
                      <a:pt x="12" y="17"/>
                      <a:pt x="11" y="17"/>
                      <a:pt x="10" y="17"/>
                    </a:cubicBezTo>
                    <a:close/>
                    <a:moveTo>
                      <a:pt x="29" y="25"/>
                    </a:moveTo>
                    <a:cubicBezTo>
                      <a:pt x="28" y="26"/>
                      <a:pt x="28" y="27"/>
                      <a:pt x="27" y="27"/>
                    </a:cubicBezTo>
                    <a:cubicBezTo>
                      <a:pt x="25" y="25"/>
                      <a:pt x="23" y="22"/>
                      <a:pt x="21" y="20"/>
                    </a:cubicBezTo>
                    <a:cubicBezTo>
                      <a:pt x="21" y="20"/>
                      <a:pt x="22" y="19"/>
                      <a:pt x="23" y="19"/>
                    </a:cubicBezTo>
                    <a:cubicBezTo>
                      <a:pt x="23" y="19"/>
                      <a:pt x="24" y="19"/>
                      <a:pt x="25" y="18"/>
                    </a:cubicBezTo>
                    <a:cubicBezTo>
                      <a:pt x="25" y="18"/>
                      <a:pt x="26" y="18"/>
                      <a:pt x="27" y="19"/>
                    </a:cubicBezTo>
                    <a:cubicBezTo>
                      <a:pt x="27" y="19"/>
                      <a:pt x="28" y="19"/>
                      <a:pt x="28" y="20"/>
                    </a:cubicBezTo>
                    <a:cubicBezTo>
                      <a:pt x="29" y="20"/>
                      <a:pt x="29" y="21"/>
                      <a:pt x="29" y="21"/>
                    </a:cubicBezTo>
                    <a:cubicBezTo>
                      <a:pt x="30" y="22"/>
                      <a:pt x="30" y="23"/>
                      <a:pt x="29" y="23"/>
                    </a:cubicBezTo>
                    <a:cubicBezTo>
                      <a:pt x="29" y="24"/>
                      <a:pt x="29" y="25"/>
                      <a:pt x="29" y="25"/>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38100" tIns="19050" rIns="38100" bIns="19050" numCol="1" anchor="t" anchorCtr="0" compatLnSpc="1">
                <a:prstTxWarp prst="textNoShape">
                  <a:avLst/>
                </a:prstTxWarp>
              </a:bodyPr>
              <a:lstStyle/>
              <a:p>
                <a:endParaRPr lang="id-ID" sz="750">
                  <a:solidFill>
                    <a:srgbClr val="0070C0"/>
                  </a:solidFill>
                </a:endParaRPr>
              </a:p>
            </p:txBody>
          </p:sp>
          <p:sp>
            <p:nvSpPr>
              <p:cNvPr id="54" name="Freeform 55"/>
              <p:cNvSpPr>
                <a:spLocks/>
              </p:cNvSpPr>
              <p:nvPr/>
            </p:nvSpPr>
            <p:spPr bwMode="auto">
              <a:xfrm>
                <a:off x="5322888" y="3236913"/>
                <a:ext cx="71437" cy="79375"/>
              </a:xfrm>
              <a:custGeom>
                <a:avLst/>
                <a:gdLst>
                  <a:gd name="T0" fmla="*/ 16 w 19"/>
                  <a:gd name="T1" fmla="*/ 1 h 21"/>
                  <a:gd name="T2" fmla="*/ 16 w 19"/>
                  <a:gd name="T3" fmla="*/ 1 h 21"/>
                  <a:gd name="T4" fmla="*/ 9 w 19"/>
                  <a:gd name="T5" fmla="*/ 7 h 21"/>
                  <a:gd name="T6" fmla="*/ 3 w 19"/>
                  <a:gd name="T7" fmla="*/ 14 h 21"/>
                  <a:gd name="T8" fmla="*/ 0 w 19"/>
                  <a:gd name="T9" fmla="*/ 17 h 21"/>
                  <a:gd name="T10" fmla="*/ 0 w 19"/>
                  <a:gd name="T11" fmla="*/ 17 h 21"/>
                  <a:gd name="T12" fmla="*/ 0 w 19"/>
                  <a:gd name="T13" fmla="*/ 20 h 21"/>
                  <a:gd name="T14" fmla="*/ 3 w 19"/>
                  <a:gd name="T15" fmla="*/ 20 h 21"/>
                  <a:gd name="T16" fmla="*/ 3 w 19"/>
                  <a:gd name="T17" fmla="*/ 20 h 21"/>
                  <a:gd name="T18" fmla="*/ 6 w 19"/>
                  <a:gd name="T19" fmla="*/ 16 h 21"/>
                  <a:gd name="T20" fmla="*/ 11 w 19"/>
                  <a:gd name="T21" fmla="*/ 10 h 21"/>
                  <a:gd name="T22" fmla="*/ 18 w 19"/>
                  <a:gd name="T23" fmla="*/ 4 h 21"/>
                  <a:gd name="T24" fmla="*/ 18 w 19"/>
                  <a:gd name="T25" fmla="*/ 4 h 21"/>
                  <a:gd name="T26" fmla="*/ 19 w 19"/>
                  <a:gd name="T27" fmla="*/ 4 h 21"/>
                  <a:gd name="T28" fmla="*/ 19 w 19"/>
                  <a:gd name="T29" fmla="*/ 1 h 21"/>
                  <a:gd name="T30" fmla="*/ 16 w 19"/>
                  <a:gd name="T31" fmla="*/ 1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9" h="21">
                    <a:moveTo>
                      <a:pt x="16" y="1"/>
                    </a:moveTo>
                    <a:cubicBezTo>
                      <a:pt x="16" y="1"/>
                      <a:pt x="16" y="1"/>
                      <a:pt x="16" y="1"/>
                    </a:cubicBezTo>
                    <a:cubicBezTo>
                      <a:pt x="13" y="3"/>
                      <a:pt x="11" y="5"/>
                      <a:pt x="9" y="7"/>
                    </a:cubicBezTo>
                    <a:cubicBezTo>
                      <a:pt x="6" y="9"/>
                      <a:pt x="5" y="11"/>
                      <a:pt x="3" y="14"/>
                    </a:cubicBezTo>
                    <a:cubicBezTo>
                      <a:pt x="0" y="17"/>
                      <a:pt x="0" y="17"/>
                      <a:pt x="0" y="17"/>
                    </a:cubicBezTo>
                    <a:cubicBezTo>
                      <a:pt x="0" y="17"/>
                      <a:pt x="0" y="17"/>
                      <a:pt x="0" y="17"/>
                    </a:cubicBezTo>
                    <a:cubicBezTo>
                      <a:pt x="0" y="18"/>
                      <a:pt x="0" y="19"/>
                      <a:pt x="0" y="20"/>
                    </a:cubicBezTo>
                    <a:cubicBezTo>
                      <a:pt x="1" y="21"/>
                      <a:pt x="2" y="21"/>
                      <a:pt x="3" y="20"/>
                    </a:cubicBezTo>
                    <a:cubicBezTo>
                      <a:pt x="3" y="20"/>
                      <a:pt x="3" y="20"/>
                      <a:pt x="3" y="20"/>
                    </a:cubicBezTo>
                    <a:cubicBezTo>
                      <a:pt x="6" y="16"/>
                      <a:pt x="6" y="16"/>
                      <a:pt x="6" y="16"/>
                    </a:cubicBezTo>
                    <a:cubicBezTo>
                      <a:pt x="8" y="14"/>
                      <a:pt x="9" y="12"/>
                      <a:pt x="11" y="10"/>
                    </a:cubicBezTo>
                    <a:cubicBezTo>
                      <a:pt x="14" y="8"/>
                      <a:pt x="16" y="6"/>
                      <a:pt x="18" y="4"/>
                    </a:cubicBezTo>
                    <a:cubicBezTo>
                      <a:pt x="18" y="4"/>
                      <a:pt x="18" y="4"/>
                      <a:pt x="18" y="4"/>
                    </a:cubicBezTo>
                    <a:cubicBezTo>
                      <a:pt x="18" y="4"/>
                      <a:pt x="18" y="4"/>
                      <a:pt x="19" y="4"/>
                    </a:cubicBezTo>
                    <a:cubicBezTo>
                      <a:pt x="19" y="3"/>
                      <a:pt x="19" y="2"/>
                      <a:pt x="19" y="1"/>
                    </a:cubicBezTo>
                    <a:cubicBezTo>
                      <a:pt x="18" y="0"/>
                      <a:pt x="17" y="0"/>
                      <a:pt x="16" y="1"/>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38100" tIns="19050" rIns="38100" bIns="19050" numCol="1" anchor="t" anchorCtr="0" compatLnSpc="1">
                <a:prstTxWarp prst="textNoShape">
                  <a:avLst/>
                </a:prstTxWarp>
              </a:bodyPr>
              <a:lstStyle/>
              <a:p>
                <a:endParaRPr lang="id-ID" sz="750">
                  <a:solidFill>
                    <a:srgbClr val="0070C0"/>
                  </a:solidFill>
                </a:endParaRPr>
              </a:p>
            </p:txBody>
          </p:sp>
          <p:sp>
            <p:nvSpPr>
              <p:cNvPr id="55" name="Freeform 56"/>
              <p:cNvSpPr>
                <a:spLocks/>
              </p:cNvSpPr>
              <p:nvPr/>
            </p:nvSpPr>
            <p:spPr bwMode="auto">
              <a:xfrm>
                <a:off x="5408613" y="2981326"/>
                <a:ext cx="76200" cy="77788"/>
              </a:xfrm>
              <a:custGeom>
                <a:avLst/>
                <a:gdLst>
                  <a:gd name="T0" fmla="*/ 8 w 20"/>
                  <a:gd name="T1" fmla="*/ 11 h 21"/>
                  <a:gd name="T2" fmla="*/ 1 w 20"/>
                  <a:gd name="T3" fmla="*/ 17 h 21"/>
                  <a:gd name="T4" fmla="*/ 0 w 20"/>
                  <a:gd name="T5" fmla="*/ 17 h 21"/>
                  <a:gd name="T6" fmla="*/ 0 w 20"/>
                  <a:gd name="T7" fmla="*/ 20 h 21"/>
                  <a:gd name="T8" fmla="*/ 3 w 20"/>
                  <a:gd name="T9" fmla="*/ 20 h 21"/>
                  <a:gd name="T10" fmla="*/ 3 w 20"/>
                  <a:gd name="T11" fmla="*/ 20 h 21"/>
                  <a:gd name="T12" fmla="*/ 10 w 20"/>
                  <a:gd name="T13" fmla="*/ 14 h 21"/>
                  <a:gd name="T14" fmla="*/ 16 w 20"/>
                  <a:gd name="T15" fmla="*/ 7 h 21"/>
                  <a:gd name="T16" fmla="*/ 19 w 20"/>
                  <a:gd name="T17" fmla="*/ 3 h 21"/>
                  <a:gd name="T18" fmla="*/ 19 w 20"/>
                  <a:gd name="T19" fmla="*/ 3 h 21"/>
                  <a:gd name="T20" fmla="*/ 19 w 20"/>
                  <a:gd name="T21" fmla="*/ 0 h 21"/>
                  <a:gd name="T22" fmla="*/ 16 w 20"/>
                  <a:gd name="T23" fmla="*/ 0 h 21"/>
                  <a:gd name="T24" fmla="*/ 16 w 20"/>
                  <a:gd name="T25" fmla="*/ 1 h 21"/>
                  <a:gd name="T26" fmla="*/ 13 w 20"/>
                  <a:gd name="T27" fmla="*/ 5 h 21"/>
                  <a:gd name="T28" fmla="*/ 8 w 20"/>
                  <a:gd name="T29" fmla="*/ 11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0" h="21">
                    <a:moveTo>
                      <a:pt x="8" y="11"/>
                    </a:moveTo>
                    <a:cubicBezTo>
                      <a:pt x="5" y="13"/>
                      <a:pt x="3" y="15"/>
                      <a:pt x="1" y="17"/>
                    </a:cubicBezTo>
                    <a:cubicBezTo>
                      <a:pt x="1" y="17"/>
                      <a:pt x="0" y="17"/>
                      <a:pt x="0" y="17"/>
                    </a:cubicBezTo>
                    <a:cubicBezTo>
                      <a:pt x="0" y="18"/>
                      <a:pt x="0" y="19"/>
                      <a:pt x="0" y="20"/>
                    </a:cubicBezTo>
                    <a:cubicBezTo>
                      <a:pt x="1" y="21"/>
                      <a:pt x="2" y="21"/>
                      <a:pt x="3" y="20"/>
                    </a:cubicBezTo>
                    <a:cubicBezTo>
                      <a:pt x="3" y="20"/>
                      <a:pt x="3" y="20"/>
                      <a:pt x="3" y="20"/>
                    </a:cubicBezTo>
                    <a:cubicBezTo>
                      <a:pt x="6" y="18"/>
                      <a:pt x="8" y="16"/>
                      <a:pt x="10" y="14"/>
                    </a:cubicBezTo>
                    <a:cubicBezTo>
                      <a:pt x="13" y="12"/>
                      <a:pt x="14" y="9"/>
                      <a:pt x="16" y="7"/>
                    </a:cubicBezTo>
                    <a:cubicBezTo>
                      <a:pt x="19" y="3"/>
                      <a:pt x="19" y="3"/>
                      <a:pt x="19" y="3"/>
                    </a:cubicBezTo>
                    <a:cubicBezTo>
                      <a:pt x="19" y="3"/>
                      <a:pt x="19" y="3"/>
                      <a:pt x="19" y="3"/>
                    </a:cubicBezTo>
                    <a:cubicBezTo>
                      <a:pt x="20" y="2"/>
                      <a:pt x="20" y="1"/>
                      <a:pt x="19" y="0"/>
                    </a:cubicBezTo>
                    <a:cubicBezTo>
                      <a:pt x="18" y="0"/>
                      <a:pt x="17" y="0"/>
                      <a:pt x="16" y="0"/>
                    </a:cubicBezTo>
                    <a:cubicBezTo>
                      <a:pt x="16" y="1"/>
                      <a:pt x="16" y="1"/>
                      <a:pt x="16" y="1"/>
                    </a:cubicBezTo>
                    <a:cubicBezTo>
                      <a:pt x="13" y="5"/>
                      <a:pt x="13" y="5"/>
                      <a:pt x="13" y="5"/>
                    </a:cubicBezTo>
                    <a:cubicBezTo>
                      <a:pt x="11" y="7"/>
                      <a:pt x="10" y="9"/>
                      <a:pt x="8" y="11"/>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38100" tIns="19050" rIns="38100" bIns="19050" numCol="1" anchor="t" anchorCtr="0" compatLnSpc="1">
                <a:prstTxWarp prst="textNoShape">
                  <a:avLst/>
                </a:prstTxWarp>
              </a:bodyPr>
              <a:lstStyle/>
              <a:p>
                <a:endParaRPr lang="id-ID" sz="750">
                  <a:solidFill>
                    <a:srgbClr val="0070C0"/>
                  </a:solidFill>
                </a:endParaRPr>
              </a:p>
            </p:txBody>
          </p:sp>
        </p:grpSp>
      </p:grpSp>
      <p:grpSp>
        <p:nvGrpSpPr>
          <p:cNvPr id="11" name="Group 55"/>
          <p:cNvGrpSpPr/>
          <p:nvPr/>
        </p:nvGrpSpPr>
        <p:grpSpPr>
          <a:xfrm>
            <a:off x="7981528" y="1294757"/>
            <a:ext cx="622396" cy="900955"/>
            <a:chOff x="8889646" y="2470520"/>
            <a:chExt cx="1991667" cy="2162291"/>
          </a:xfrm>
        </p:grpSpPr>
        <p:sp>
          <p:nvSpPr>
            <p:cNvPr id="57" name="Freeform 56"/>
            <p:cNvSpPr>
              <a:spLocks/>
            </p:cNvSpPr>
            <p:nvPr/>
          </p:nvSpPr>
          <p:spPr bwMode="auto">
            <a:xfrm rot="9355996">
              <a:off x="8889646" y="2470520"/>
              <a:ext cx="1991667" cy="2162291"/>
            </a:xfrm>
            <a:custGeom>
              <a:avLst/>
              <a:gdLst>
                <a:gd name="T0" fmla="*/ 1068 w 1069"/>
                <a:gd name="T1" fmla="*/ 123 h 1161"/>
                <a:gd name="T2" fmla="*/ 1066 w 1069"/>
                <a:gd name="T3" fmla="*/ 46 h 1161"/>
                <a:gd name="T4" fmla="*/ 250 w 1069"/>
                <a:gd name="T5" fmla="*/ 295 h 1161"/>
                <a:gd name="T6" fmla="*/ 0 w 1069"/>
                <a:gd name="T7" fmla="*/ 1026 h 1161"/>
                <a:gd name="T8" fmla="*/ 2 w 1069"/>
                <a:gd name="T9" fmla="*/ 1114 h 1161"/>
                <a:gd name="T10" fmla="*/ 818 w 1069"/>
                <a:gd name="T11" fmla="*/ 866 h 1161"/>
                <a:gd name="T12" fmla="*/ 944 w 1069"/>
                <a:gd name="T13" fmla="*/ 692 h 1161"/>
                <a:gd name="T14" fmla="*/ 994 w 1069"/>
                <a:gd name="T15" fmla="*/ 579 h 1161"/>
                <a:gd name="T16" fmla="*/ 1068 w 1069"/>
                <a:gd name="T17" fmla="*/ 123 h 1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69" h="1161">
                  <a:moveTo>
                    <a:pt x="1068" y="123"/>
                  </a:moveTo>
                  <a:cubicBezTo>
                    <a:pt x="1068" y="75"/>
                    <a:pt x="1066" y="46"/>
                    <a:pt x="1066" y="46"/>
                  </a:cubicBezTo>
                  <a:cubicBezTo>
                    <a:pt x="1066" y="46"/>
                    <a:pt x="544" y="0"/>
                    <a:pt x="250" y="295"/>
                  </a:cubicBezTo>
                  <a:cubicBezTo>
                    <a:pt x="31" y="516"/>
                    <a:pt x="1" y="864"/>
                    <a:pt x="0" y="1026"/>
                  </a:cubicBezTo>
                  <a:cubicBezTo>
                    <a:pt x="0" y="1081"/>
                    <a:pt x="2" y="1114"/>
                    <a:pt x="2" y="1114"/>
                  </a:cubicBezTo>
                  <a:cubicBezTo>
                    <a:pt x="2" y="1114"/>
                    <a:pt x="525" y="1161"/>
                    <a:pt x="818" y="866"/>
                  </a:cubicBezTo>
                  <a:cubicBezTo>
                    <a:pt x="870" y="814"/>
                    <a:pt x="911" y="754"/>
                    <a:pt x="944" y="692"/>
                  </a:cubicBezTo>
                  <a:cubicBezTo>
                    <a:pt x="963" y="655"/>
                    <a:pt x="980" y="617"/>
                    <a:pt x="994" y="579"/>
                  </a:cubicBezTo>
                  <a:cubicBezTo>
                    <a:pt x="1058" y="402"/>
                    <a:pt x="1069" y="222"/>
                    <a:pt x="1068" y="123"/>
                  </a:cubicBezTo>
                  <a:close/>
                </a:path>
              </a:pathLst>
            </a:custGeom>
            <a:solidFill>
              <a:schemeClr val="accent5">
                <a:lumMod val="60000"/>
                <a:lumOff val="40000"/>
              </a:schemeClr>
            </a:solidFill>
            <a:ln>
              <a:noFill/>
            </a:ln>
          </p:spPr>
          <p:txBody>
            <a:bodyPr vert="horz" wrap="square" lIns="38100" tIns="19050" rIns="38100" bIns="19050" numCol="1" anchor="t" anchorCtr="0" compatLnSpc="1">
              <a:prstTxWarp prst="textNoShape">
                <a:avLst/>
              </a:prstTxWarp>
            </a:bodyPr>
            <a:lstStyle/>
            <a:p>
              <a:endParaRPr lang="id-ID" sz="750">
                <a:solidFill>
                  <a:srgbClr val="0070C0"/>
                </a:solidFill>
              </a:endParaRPr>
            </a:p>
          </p:txBody>
        </p:sp>
        <p:grpSp>
          <p:nvGrpSpPr>
            <p:cNvPr id="12" name="Group 58"/>
            <p:cNvGrpSpPr/>
            <p:nvPr/>
          </p:nvGrpSpPr>
          <p:grpSpPr>
            <a:xfrm>
              <a:off x="9618498" y="3148465"/>
              <a:ext cx="481012" cy="422275"/>
              <a:chOff x="5220229" y="4842935"/>
              <a:chExt cx="481012" cy="422275"/>
            </a:xfrm>
            <a:solidFill>
              <a:schemeClr val="bg1"/>
            </a:solidFill>
          </p:grpSpPr>
          <p:sp>
            <p:nvSpPr>
              <p:cNvPr id="60" name="Freeform 25"/>
              <p:cNvSpPr>
                <a:spLocks/>
              </p:cNvSpPr>
              <p:nvPr/>
            </p:nvSpPr>
            <p:spPr bwMode="auto">
              <a:xfrm>
                <a:off x="5294841" y="4919135"/>
                <a:ext cx="173037" cy="112713"/>
              </a:xfrm>
              <a:custGeom>
                <a:avLst/>
                <a:gdLst>
                  <a:gd name="T0" fmla="*/ 44 w 46"/>
                  <a:gd name="T1" fmla="*/ 0 h 30"/>
                  <a:gd name="T2" fmla="*/ 0 w 46"/>
                  <a:gd name="T3" fmla="*/ 28 h 30"/>
                  <a:gd name="T4" fmla="*/ 2 w 46"/>
                  <a:gd name="T5" fmla="*/ 30 h 30"/>
                  <a:gd name="T6" fmla="*/ 4 w 46"/>
                  <a:gd name="T7" fmla="*/ 28 h 30"/>
                  <a:gd name="T8" fmla="*/ 44 w 46"/>
                  <a:gd name="T9" fmla="*/ 4 h 30"/>
                  <a:gd name="T10" fmla="*/ 46 w 46"/>
                  <a:gd name="T11" fmla="*/ 2 h 30"/>
                  <a:gd name="T12" fmla="*/ 44 w 46"/>
                  <a:gd name="T13" fmla="*/ 0 h 30"/>
                </a:gdLst>
                <a:ahLst/>
                <a:cxnLst>
                  <a:cxn ang="0">
                    <a:pos x="T0" y="T1"/>
                  </a:cxn>
                  <a:cxn ang="0">
                    <a:pos x="T2" y="T3"/>
                  </a:cxn>
                  <a:cxn ang="0">
                    <a:pos x="T4" y="T5"/>
                  </a:cxn>
                  <a:cxn ang="0">
                    <a:pos x="T6" y="T7"/>
                  </a:cxn>
                  <a:cxn ang="0">
                    <a:pos x="T8" y="T9"/>
                  </a:cxn>
                  <a:cxn ang="0">
                    <a:pos x="T10" y="T11"/>
                  </a:cxn>
                  <a:cxn ang="0">
                    <a:pos x="T12" y="T13"/>
                  </a:cxn>
                </a:cxnLst>
                <a:rect l="0" t="0" r="r" b="b"/>
                <a:pathLst>
                  <a:path w="46" h="30">
                    <a:moveTo>
                      <a:pt x="44" y="0"/>
                    </a:moveTo>
                    <a:cubicBezTo>
                      <a:pt x="20" y="0"/>
                      <a:pt x="0" y="13"/>
                      <a:pt x="0" y="28"/>
                    </a:cubicBezTo>
                    <a:cubicBezTo>
                      <a:pt x="0" y="29"/>
                      <a:pt x="1" y="30"/>
                      <a:pt x="2" y="30"/>
                    </a:cubicBezTo>
                    <a:cubicBezTo>
                      <a:pt x="3" y="30"/>
                      <a:pt x="4" y="29"/>
                      <a:pt x="4" y="28"/>
                    </a:cubicBezTo>
                    <a:cubicBezTo>
                      <a:pt x="4" y="15"/>
                      <a:pt x="23" y="4"/>
                      <a:pt x="44" y="4"/>
                    </a:cubicBezTo>
                    <a:cubicBezTo>
                      <a:pt x="45" y="4"/>
                      <a:pt x="46" y="3"/>
                      <a:pt x="46" y="2"/>
                    </a:cubicBezTo>
                    <a:cubicBezTo>
                      <a:pt x="46" y="1"/>
                      <a:pt x="45" y="0"/>
                      <a:pt x="44" y="0"/>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38100" tIns="19050" rIns="38100" bIns="19050" numCol="1" anchor="t" anchorCtr="0" compatLnSpc="1">
                <a:prstTxWarp prst="textNoShape">
                  <a:avLst/>
                </a:prstTxWarp>
              </a:bodyPr>
              <a:lstStyle/>
              <a:p>
                <a:endParaRPr lang="id-ID" sz="750">
                  <a:solidFill>
                    <a:srgbClr val="0070C0"/>
                  </a:solidFill>
                </a:endParaRPr>
              </a:p>
            </p:txBody>
          </p:sp>
          <p:sp>
            <p:nvSpPr>
              <p:cNvPr id="61" name="Freeform 26"/>
              <p:cNvSpPr>
                <a:spLocks noEditPoints="1"/>
              </p:cNvSpPr>
              <p:nvPr/>
            </p:nvSpPr>
            <p:spPr bwMode="auto">
              <a:xfrm>
                <a:off x="5220229" y="4842935"/>
                <a:ext cx="481012" cy="422275"/>
              </a:xfrm>
              <a:custGeom>
                <a:avLst/>
                <a:gdLst>
                  <a:gd name="T0" fmla="*/ 64 w 128"/>
                  <a:gd name="T1" fmla="*/ 0 h 112"/>
                  <a:gd name="T2" fmla="*/ 0 w 128"/>
                  <a:gd name="T3" fmla="*/ 48 h 112"/>
                  <a:gd name="T4" fmla="*/ 28 w 128"/>
                  <a:gd name="T5" fmla="*/ 88 h 112"/>
                  <a:gd name="T6" fmla="*/ 28 w 128"/>
                  <a:gd name="T7" fmla="*/ 88 h 112"/>
                  <a:gd name="T8" fmla="*/ 20 w 128"/>
                  <a:gd name="T9" fmla="*/ 107 h 112"/>
                  <a:gd name="T10" fmla="*/ 20 w 128"/>
                  <a:gd name="T11" fmla="*/ 107 h 112"/>
                  <a:gd name="T12" fmla="*/ 20 w 128"/>
                  <a:gd name="T13" fmla="*/ 108 h 112"/>
                  <a:gd name="T14" fmla="*/ 24 w 128"/>
                  <a:gd name="T15" fmla="*/ 112 h 112"/>
                  <a:gd name="T16" fmla="*/ 25 w 128"/>
                  <a:gd name="T17" fmla="*/ 112 h 112"/>
                  <a:gd name="T18" fmla="*/ 52 w 128"/>
                  <a:gd name="T19" fmla="*/ 95 h 112"/>
                  <a:gd name="T20" fmla="*/ 64 w 128"/>
                  <a:gd name="T21" fmla="*/ 96 h 112"/>
                  <a:gd name="T22" fmla="*/ 128 w 128"/>
                  <a:gd name="T23" fmla="*/ 48 h 112"/>
                  <a:gd name="T24" fmla="*/ 64 w 128"/>
                  <a:gd name="T25" fmla="*/ 0 h 112"/>
                  <a:gd name="T26" fmla="*/ 64 w 128"/>
                  <a:gd name="T27" fmla="*/ 88 h 112"/>
                  <a:gd name="T28" fmla="*/ 53 w 128"/>
                  <a:gd name="T29" fmla="*/ 87 h 112"/>
                  <a:gd name="T30" fmla="*/ 52 w 128"/>
                  <a:gd name="T31" fmla="*/ 87 h 112"/>
                  <a:gd name="T32" fmla="*/ 45 w 128"/>
                  <a:gd name="T33" fmla="*/ 90 h 112"/>
                  <a:gd name="T34" fmla="*/ 33 w 128"/>
                  <a:gd name="T35" fmla="*/ 100 h 112"/>
                  <a:gd name="T36" fmla="*/ 36 w 128"/>
                  <a:gd name="T37" fmla="*/ 88 h 112"/>
                  <a:gd name="T38" fmla="*/ 36 w 128"/>
                  <a:gd name="T39" fmla="*/ 88 h 112"/>
                  <a:gd name="T40" fmla="*/ 32 w 128"/>
                  <a:gd name="T41" fmla="*/ 81 h 112"/>
                  <a:gd name="T42" fmla="*/ 8 w 128"/>
                  <a:gd name="T43" fmla="*/ 48 h 112"/>
                  <a:gd name="T44" fmla="*/ 64 w 128"/>
                  <a:gd name="T45" fmla="*/ 8 h 112"/>
                  <a:gd name="T46" fmla="*/ 120 w 128"/>
                  <a:gd name="T47" fmla="*/ 48 h 112"/>
                  <a:gd name="T48" fmla="*/ 64 w 128"/>
                  <a:gd name="T49" fmla="*/ 88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28" h="112">
                    <a:moveTo>
                      <a:pt x="64" y="0"/>
                    </a:moveTo>
                    <a:cubicBezTo>
                      <a:pt x="29" y="0"/>
                      <a:pt x="0" y="21"/>
                      <a:pt x="0" y="48"/>
                    </a:cubicBezTo>
                    <a:cubicBezTo>
                      <a:pt x="0" y="65"/>
                      <a:pt x="11" y="79"/>
                      <a:pt x="28" y="88"/>
                    </a:cubicBezTo>
                    <a:cubicBezTo>
                      <a:pt x="28" y="88"/>
                      <a:pt x="28" y="88"/>
                      <a:pt x="28" y="88"/>
                    </a:cubicBezTo>
                    <a:cubicBezTo>
                      <a:pt x="28" y="95"/>
                      <a:pt x="23" y="103"/>
                      <a:pt x="20" y="107"/>
                    </a:cubicBezTo>
                    <a:cubicBezTo>
                      <a:pt x="20" y="107"/>
                      <a:pt x="20" y="107"/>
                      <a:pt x="20" y="107"/>
                    </a:cubicBezTo>
                    <a:cubicBezTo>
                      <a:pt x="20" y="107"/>
                      <a:pt x="20" y="108"/>
                      <a:pt x="20" y="108"/>
                    </a:cubicBezTo>
                    <a:cubicBezTo>
                      <a:pt x="20" y="110"/>
                      <a:pt x="22" y="112"/>
                      <a:pt x="24" y="112"/>
                    </a:cubicBezTo>
                    <a:cubicBezTo>
                      <a:pt x="24" y="112"/>
                      <a:pt x="25" y="112"/>
                      <a:pt x="25" y="112"/>
                    </a:cubicBezTo>
                    <a:cubicBezTo>
                      <a:pt x="37" y="110"/>
                      <a:pt x="49" y="98"/>
                      <a:pt x="52" y="95"/>
                    </a:cubicBezTo>
                    <a:cubicBezTo>
                      <a:pt x="56" y="96"/>
                      <a:pt x="60" y="96"/>
                      <a:pt x="64" y="96"/>
                    </a:cubicBezTo>
                    <a:cubicBezTo>
                      <a:pt x="99" y="96"/>
                      <a:pt x="128" y="75"/>
                      <a:pt x="128" y="48"/>
                    </a:cubicBezTo>
                    <a:cubicBezTo>
                      <a:pt x="128" y="21"/>
                      <a:pt x="99" y="0"/>
                      <a:pt x="64" y="0"/>
                    </a:cubicBezTo>
                    <a:close/>
                    <a:moveTo>
                      <a:pt x="64" y="88"/>
                    </a:moveTo>
                    <a:cubicBezTo>
                      <a:pt x="60" y="88"/>
                      <a:pt x="57" y="88"/>
                      <a:pt x="53" y="87"/>
                    </a:cubicBezTo>
                    <a:cubicBezTo>
                      <a:pt x="52" y="87"/>
                      <a:pt x="52" y="87"/>
                      <a:pt x="52" y="87"/>
                    </a:cubicBezTo>
                    <a:cubicBezTo>
                      <a:pt x="49" y="87"/>
                      <a:pt x="47" y="88"/>
                      <a:pt x="45" y="90"/>
                    </a:cubicBezTo>
                    <a:cubicBezTo>
                      <a:pt x="44" y="92"/>
                      <a:pt x="39" y="97"/>
                      <a:pt x="33" y="100"/>
                    </a:cubicBezTo>
                    <a:cubicBezTo>
                      <a:pt x="35" y="97"/>
                      <a:pt x="36" y="93"/>
                      <a:pt x="36" y="88"/>
                    </a:cubicBezTo>
                    <a:cubicBezTo>
                      <a:pt x="36" y="88"/>
                      <a:pt x="36" y="88"/>
                      <a:pt x="36" y="88"/>
                    </a:cubicBezTo>
                    <a:cubicBezTo>
                      <a:pt x="36" y="85"/>
                      <a:pt x="34" y="82"/>
                      <a:pt x="32" y="81"/>
                    </a:cubicBezTo>
                    <a:cubicBezTo>
                      <a:pt x="17" y="73"/>
                      <a:pt x="8" y="61"/>
                      <a:pt x="8" y="48"/>
                    </a:cubicBezTo>
                    <a:cubicBezTo>
                      <a:pt x="8" y="26"/>
                      <a:pt x="33" y="8"/>
                      <a:pt x="64" y="8"/>
                    </a:cubicBezTo>
                    <a:cubicBezTo>
                      <a:pt x="95" y="8"/>
                      <a:pt x="120" y="26"/>
                      <a:pt x="120" y="48"/>
                    </a:cubicBezTo>
                    <a:cubicBezTo>
                      <a:pt x="120" y="70"/>
                      <a:pt x="95" y="88"/>
                      <a:pt x="64" y="88"/>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38100" tIns="19050" rIns="38100" bIns="19050" numCol="1" anchor="t" anchorCtr="0" compatLnSpc="1">
                <a:prstTxWarp prst="textNoShape">
                  <a:avLst/>
                </a:prstTxWarp>
              </a:bodyPr>
              <a:lstStyle/>
              <a:p>
                <a:endParaRPr lang="id-ID" sz="750">
                  <a:solidFill>
                    <a:srgbClr val="0070C0"/>
                  </a:solidFill>
                </a:endParaRPr>
              </a:p>
            </p:txBody>
          </p:sp>
        </p:grpSp>
      </p:grpSp>
      <p:grpSp>
        <p:nvGrpSpPr>
          <p:cNvPr id="13" name="Group 61"/>
          <p:cNvGrpSpPr/>
          <p:nvPr/>
        </p:nvGrpSpPr>
        <p:grpSpPr>
          <a:xfrm>
            <a:off x="8556488" y="1642606"/>
            <a:ext cx="622396" cy="900955"/>
            <a:chOff x="10403236" y="3013444"/>
            <a:chExt cx="1991667" cy="2162291"/>
          </a:xfrm>
        </p:grpSpPr>
        <p:sp>
          <p:nvSpPr>
            <p:cNvPr id="63" name="Freeform 62"/>
            <p:cNvSpPr>
              <a:spLocks/>
            </p:cNvSpPr>
            <p:nvPr/>
          </p:nvSpPr>
          <p:spPr bwMode="auto">
            <a:xfrm rot="10800000">
              <a:off x="10403236" y="3013444"/>
              <a:ext cx="1991667" cy="2162291"/>
            </a:xfrm>
            <a:custGeom>
              <a:avLst/>
              <a:gdLst>
                <a:gd name="T0" fmla="*/ 1068 w 1069"/>
                <a:gd name="T1" fmla="*/ 123 h 1161"/>
                <a:gd name="T2" fmla="*/ 1066 w 1069"/>
                <a:gd name="T3" fmla="*/ 46 h 1161"/>
                <a:gd name="T4" fmla="*/ 250 w 1069"/>
                <a:gd name="T5" fmla="*/ 295 h 1161"/>
                <a:gd name="T6" fmla="*/ 0 w 1069"/>
                <a:gd name="T7" fmla="*/ 1026 h 1161"/>
                <a:gd name="T8" fmla="*/ 2 w 1069"/>
                <a:gd name="T9" fmla="*/ 1114 h 1161"/>
                <a:gd name="T10" fmla="*/ 818 w 1069"/>
                <a:gd name="T11" fmla="*/ 866 h 1161"/>
                <a:gd name="T12" fmla="*/ 944 w 1069"/>
                <a:gd name="T13" fmla="*/ 692 h 1161"/>
                <a:gd name="T14" fmla="*/ 994 w 1069"/>
                <a:gd name="T15" fmla="*/ 579 h 1161"/>
                <a:gd name="T16" fmla="*/ 1068 w 1069"/>
                <a:gd name="T17" fmla="*/ 123 h 1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69" h="1161">
                  <a:moveTo>
                    <a:pt x="1068" y="123"/>
                  </a:moveTo>
                  <a:cubicBezTo>
                    <a:pt x="1068" y="75"/>
                    <a:pt x="1066" y="46"/>
                    <a:pt x="1066" y="46"/>
                  </a:cubicBezTo>
                  <a:cubicBezTo>
                    <a:pt x="1066" y="46"/>
                    <a:pt x="544" y="0"/>
                    <a:pt x="250" y="295"/>
                  </a:cubicBezTo>
                  <a:cubicBezTo>
                    <a:pt x="31" y="516"/>
                    <a:pt x="1" y="864"/>
                    <a:pt x="0" y="1026"/>
                  </a:cubicBezTo>
                  <a:cubicBezTo>
                    <a:pt x="0" y="1081"/>
                    <a:pt x="2" y="1114"/>
                    <a:pt x="2" y="1114"/>
                  </a:cubicBezTo>
                  <a:cubicBezTo>
                    <a:pt x="2" y="1114"/>
                    <a:pt x="525" y="1161"/>
                    <a:pt x="818" y="866"/>
                  </a:cubicBezTo>
                  <a:cubicBezTo>
                    <a:pt x="870" y="814"/>
                    <a:pt x="911" y="754"/>
                    <a:pt x="944" y="692"/>
                  </a:cubicBezTo>
                  <a:cubicBezTo>
                    <a:pt x="963" y="655"/>
                    <a:pt x="980" y="617"/>
                    <a:pt x="994" y="579"/>
                  </a:cubicBezTo>
                  <a:cubicBezTo>
                    <a:pt x="1058" y="402"/>
                    <a:pt x="1069" y="222"/>
                    <a:pt x="1068" y="123"/>
                  </a:cubicBezTo>
                  <a:close/>
                </a:path>
              </a:pathLst>
            </a:custGeom>
            <a:solidFill>
              <a:schemeClr val="accent4"/>
            </a:solidFill>
            <a:ln>
              <a:noFill/>
            </a:ln>
          </p:spPr>
          <p:txBody>
            <a:bodyPr vert="horz" wrap="square" lIns="38100" tIns="19050" rIns="38100" bIns="19050" numCol="1" anchor="t" anchorCtr="0" compatLnSpc="1">
              <a:prstTxWarp prst="textNoShape">
                <a:avLst/>
              </a:prstTxWarp>
            </a:bodyPr>
            <a:lstStyle/>
            <a:p>
              <a:endParaRPr lang="id-ID" sz="750">
                <a:solidFill>
                  <a:srgbClr val="0070C0"/>
                </a:solidFill>
              </a:endParaRPr>
            </a:p>
          </p:txBody>
        </p:sp>
        <p:grpSp>
          <p:nvGrpSpPr>
            <p:cNvPr id="14" name="Group 64"/>
            <p:cNvGrpSpPr/>
            <p:nvPr/>
          </p:nvGrpSpPr>
          <p:grpSpPr>
            <a:xfrm>
              <a:off x="11158563" y="3543970"/>
              <a:ext cx="481012" cy="482600"/>
              <a:chOff x="4198938" y="2905126"/>
              <a:chExt cx="481012" cy="482600"/>
            </a:xfrm>
            <a:solidFill>
              <a:schemeClr val="bg1"/>
            </a:solidFill>
          </p:grpSpPr>
          <p:sp>
            <p:nvSpPr>
              <p:cNvPr id="66" name="Freeform 57"/>
              <p:cNvSpPr>
                <a:spLocks noEditPoints="1"/>
              </p:cNvSpPr>
              <p:nvPr/>
            </p:nvSpPr>
            <p:spPr bwMode="auto">
              <a:xfrm>
                <a:off x="4198938" y="2905126"/>
                <a:ext cx="150812" cy="482600"/>
              </a:xfrm>
              <a:custGeom>
                <a:avLst/>
                <a:gdLst>
                  <a:gd name="T0" fmla="*/ 32 w 40"/>
                  <a:gd name="T1" fmla="*/ 24 h 128"/>
                  <a:gd name="T2" fmla="*/ 32 w 40"/>
                  <a:gd name="T3" fmla="*/ 12 h 128"/>
                  <a:gd name="T4" fmla="*/ 20 w 40"/>
                  <a:gd name="T5" fmla="*/ 0 h 128"/>
                  <a:gd name="T6" fmla="*/ 8 w 40"/>
                  <a:gd name="T7" fmla="*/ 12 h 128"/>
                  <a:gd name="T8" fmla="*/ 8 w 40"/>
                  <a:gd name="T9" fmla="*/ 24 h 128"/>
                  <a:gd name="T10" fmla="*/ 0 w 40"/>
                  <a:gd name="T11" fmla="*/ 40 h 128"/>
                  <a:gd name="T12" fmla="*/ 8 w 40"/>
                  <a:gd name="T13" fmla="*/ 56 h 128"/>
                  <a:gd name="T14" fmla="*/ 8 w 40"/>
                  <a:gd name="T15" fmla="*/ 116 h 128"/>
                  <a:gd name="T16" fmla="*/ 20 w 40"/>
                  <a:gd name="T17" fmla="*/ 128 h 128"/>
                  <a:gd name="T18" fmla="*/ 32 w 40"/>
                  <a:gd name="T19" fmla="*/ 116 h 128"/>
                  <a:gd name="T20" fmla="*/ 32 w 40"/>
                  <a:gd name="T21" fmla="*/ 56 h 128"/>
                  <a:gd name="T22" fmla="*/ 40 w 40"/>
                  <a:gd name="T23" fmla="*/ 40 h 128"/>
                  <a:gd name="T24" fmla="*/ 32 w 40"/>
                  <a:gd name="T25" fmla="*/ 24 h 128"/>
                  <a:gd name="T26" fmla="*/ 16 w 40"/>
                  <a:gd name="T27" fmla="*/ 12 h 128"/>
                  <a:gd name="T28" fmla="*/ 20 w 40"/>
                  <a:gd name="T29" fmla="*/ 8 h 128"/>
                  <a:gd name="T30" fmla="*/ 24 w 40"/>
                  <a:gd name="T31" fmla="*/ 12 h 128"/>
                  <a:gd name="T32" fmla="*/ 24 w 40"/>
                  <a:gd name="T33" fmla="*/ 20 h 128"/>
                  <a:gd name="T34" fmla="*/ 20 w 40"/>
                  <a:gd name="T35" fmla="*/ 20 h 128"/>
                  <a:gd name="T36" fmla="*/ 16 w 40"/>
                  <a:gd name="T37" fmla="*/ 20 h 128"/>
                  <a:gd name="T38" fmla="*/ 16 w 40"/>
                  <a:gd name="T39" fmla="*/ 12 h 128"/>
                  <a:gd name="T40" fmla="*/ 24 w 40"/>
                  <a:gd name="T41" fmla="*/ 116 h 128"/>
                  <a:gd name="T42" fmla="*/ 20 w 40"/>
                  <a:gd name="T43" fmla="*/ 120 h 128"/>
                  <a:gd name="T44" fmla="*/ 16 w 40"/>
                  <a:gd name="T45" fmla="*/ 116 h 128"/>
                  <a:gd name="T46" fmla="*/ 16 w 40"/>
                  <a:gd name="T47" fmla="*/ 60 h 128"/>
                  <a:gd name="T48" fmla="*/ 20 w 40"/>
                  <a:gd name="T49" fmla="*/ 60 h 128"/>
                  <a:gd name="T50" fmla="*/ 24 w 40"/>
                  <a:gd name="T51" fmla="*/ 60 h 128"/>
                  <a:gd name="T52" fmla="*/ 24 w 40"/>
                  <a:gd name="T53" fmla="*/ 116 h 128"/>
                  <a:gd name="T54" fmla="*/ 31 w 40"/>
                  <a:gd name="T55" fmla="*/ 43 h 128"/>
                  <a:gd name="T56" fmla="*/ 31 w 40"/>
                  <a:gd name="T57" fmla="*/ 44 h 128"/>
                  <a:gd name="T58" fmla="*/ 30 w 40"/>
                  <a:gd name="T59" fmla="*/ 47 h 128"/>
                  <a:gd name="T60" fmla="*/ 30 w 40"/>
                  <a:gd name="T61" fmla="*/ 47 h 128"/>
                  <a:gd name="T62" fmla="*/ 27 w 40"/>
                  <a:gd name="T63" fmla="*/ 50 h 128"/>
                  <a:gd name="T64" fmla="*/ 27 w 40"/>
                  <a:gd name="T65" fmla="*/ 50 h 128"/>
                  <a:gd name="T66" fmla="*/ 24 w 40"/>
                  <a:gd name="T67" fmla="*/ 51 h 128"/>
                  <a:gd name="T68" fmla="*/ 20 w 40"/>
                  <a:gd name="T69" fmla="*/ 52 h 128"/>
                  <a:gd name="T70" fmla="*/ 16 w 40"/>
                  <a:gd name="T71" fmla="*/ 51 h 128"/>
                  <a:gd name="T72" fmla="*/ 13 w 40"/>
                  <a:gd name="T73" fmla="*/ 50 h 128"/>
                  <a:gd name="T74" fmla="*/ 13 w 40"/>
                  <a:gd name="T75" fmla="*/ 50 h 128"/>
                  <a:gd name="T76" fmla="*/ 10 w 40"/>
                  <a:gd name="T77" fmla="*/ 47 h 128"/>
                  <a:gd name="T78" fmla="*/ 10 w 40"/>
                  <a:gd name="T79" fmla="*/ 47 h 128"/>
                  <a:gd name="T80" fmla="*/ 9 w 40"/>
                  <a:gd name="T81" fmla="*/ 44 h 128"/>
                  <a:gd name="T82" fmla="*/ 9 w 40"/>
                  <a:gd name="T83" fmla="*/ 43 h 128"/>
                  <a:gd name="T84" fmla="*/ 8 w 40"/>
                  <a:gd name="T85" fmla="*/ 40 h 128"/>
                  <a:gd name="T86" fmla="*/ 9 w 40"/>
                  <a:gd name="T87" fmla="*/ 37 h 128"/>
                  <a:gd name="T88" fmla="*/ 9 w 40"/>
                  <a:gd name="T89" fmla="*/ 36 h 128"/>
                  <a:gd name="T90" fmla="*/ 10 w 40"/>
                  <a:gd name="T91" fmla="*/ 33 h 128"/>
                  <a:gd name="T92" fmla="*/ 10 w 40"/>
                  <a:gd name="T93" fmla="*/ 33 h 128"/>
                  <a:gd name="T94" fmla="*/ 13 w 40"/>
                  <a:gd name="T95" fmla="*/ 30 h 128"/>
                  <a:gd name="T96" fmla="*/ 13 w 40"/>
                  <a:gd name="T97" fmla="*/ 30 h 128"/>
                  <a:gd name="T98" fmla="*/ 16 w 40"/>
                  <a:gd name="T99" fmla="*/ 29 h 128"/>
                  <a:gd name="T100" fmla="*/ 20 w 40"/>
                  <a:gd name="T101" fmla="*/ 28 h 128"/>
                  <a:gd name="T102" fmla="*/ 24 w 40"/>
                  <a:gd name="T103" fmla="*/ 29 h 128"/>
                  <a:gd name="T104" fmla="*/ 27 w 40"/>
                  <a:gd name="T105" fmla="*/ 30 h 128"/>
                  <a:gd name="T106" fmla="*/ 27 w 40"/>
                  <a:gd name="T107" fmla="*/ 30 h 128"/>
                  <a:gd name="T108" fmla="*/ 30 w 40"/>
                  <a:gd name="T109" fmla="*/ 33 h 128"/>
                  <a:gd name="T110" fmla="*/ 30 w 40"/>
                  <a:gd name="T111" fmla="*/ 33 h 128"/>
                  <a:gd name="T112" fmla="*/ 31 w 40"/>
                  <a:gd name="T113" fmla="*/ 36 h 128"/>
                  <a:gd name="T114" fmla="*/ 31 w 40"/>
                  <a:gd name="T115" fmla="*/ 37 h 128"/>
                  <a:gd name="T116" fmla="*/ 32 w 40"/>
                  <a:gd name="T117" fmla="*/ 40 h 128"/>
                  <a:gd name="T118" fmla="*/ 31 w 40"/>
                  <a:gd name="T119" fmla="*/ 43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40" h="128">
                    <a:moveTo>
                      <a:pt x="32" y="24"/>
                    </a:moveTo>
                    <a:cubicBezTo>
                      <a:pt x="32" y="12"/>
                      <a:pt x="32" y="12"/>
                      <a:pt x="32" y="12"/>
                    </a:cubicBezTo>
                    <a:cubicBezTo>
                      <a:pt x="32" y="5"/>
                      <a:pt x="27" y="0"/>
                      <a:pt x="20" y="0"/>
                    </a:cubicBezTo>
                    <a:cubicBezTo>
                      <a:pt x="13" y="0"/>
                      <a:pt x="8" y="5"/>
                      <a:pt x="8" y="12"/>
                    </a:cubicBezTo>
                    <a:cubicBezTo>
                      <a:pt x="8" y="24"/>
                      <a:pt x="8" y="24"/>
                      <a:pt x="8" y="24"/>
                    </a:cubicBezTo>
                    <a:cubicBezTo>
                      <a:pt x="3" y="28"/>
                      <a:pt x="0" y="33"/>
                      <a:pt x="0" y="40"/>
                    </a:cubicBezTo>
                    <a:cubicBezTo>
                      <a:pt x="0" y="47"/>
                      <a:pt x="3" y="52"/>
                      <a:pt x="8" y="56"/>
                    </a:cubicBezTo>
                    <a:cubicBezTo>
                      <a:pt x="8" y="116"/>
                      <a:pt x="8" y="116"/>
                      <a:pt x="8" y="116"/>
                    </a:cubicBezTo>
                    <a:cubicBezTo>
                      <a:pt x="8" y="123"/>
                      <a:pt x="13" y="128"/>
                      <a:pt x="20" y="128"/>
                    </a:cubicBezTo>
                    <a:cubicBezTo>
                      <a:pt x="27" y="128"/>
                      <a:pt x="32" y="123"/>
                      <a:pt x="32" y="116"/>
                    </a:cubicBezTo>
                    <a:cubicBezTo>
                      <a:pt x="32" y="56"/>
                      <a:pt x="32" y="56"/>
                      <a:pt x="32" y="56"/>
                    </a:cubicBezTo>
                    <a:cubicBezTo>
                      <a:pt x="37" y="52"/>
                      <a:pt x="40" y="47"/>
                      <a:pt x="40" y="40"/>
                    </a:cubicBezTo>
                    <a:cubicBezTo>
                      <a:pt x="40" y="33"/>
                      <a:pt x="37" y="28"/>
                      <a:pt x="32" y="24"/>
                    </a:cubicBezTo>
                    <a:close/>
                    <a:moveTo>
                      <a:pt x="16" y="12"/>
                    </a:moveTo>
                    <a:cubicBezTo>
                      <a:pt x="16" y="10"/>
                      <a:pt x="18" y="8"/>
                      <a:pt x="20" y="8"/>
                    </a:cubicBezTo>
                    <a:cubicBezTo>
                      <a:pt x="22" y="8"/>
                      <a:pt x="24" y="10"/>
                      <a:pt x="24" y="12"/>
                    </a:cubicBezTo>
                    <a:cubicBezTo>
                      <a:pt x="24" y="20"/>
                      <a:pt x="24" y="20"/>
                      <a:pt x="24" y="20"/>
                    </a:cubicBezTo>
                    <a:cubicBezTo>
                      <a:pt x="23" y="20"/>
                      <a:pt x="21" y="20"/>
                      <a:pt x="20" y="20"/>
                    </a:cubicBezTo>
                    <a:cubicBezTo>
                      <a:pt x="19" y="20"/>
                      <a:pt x="17" y="20"/>
                      <a:pt x="16" y="20"/>
                    </a:cubicBezTo>
                    <a:lnTo>
                      <a:pt x="16" y="12"/>
                    </a:lnTo>
                    <a:close/>
                    <a:moveTo>
                      <a:pt x="24" y="116"/>
                    </a:moveTo>
                    <a:cubicBezTo>
                      <a:pt x="24" y="118"/>
                      <a:pt x="22" y="120"/>
                      <a:pt x="20" y="120"/>
                    </a:cubicBezTo>
                    <a:cubicBezTo>
                      <a:pt x="18" y="120"/>
                      <a:pt x="16" y="118"/>
                      <a:pt x="16" y="116"/>
                    </a:cubicBezTo>
                    <a:cubicBezTo>
                      <a:pt x="16" y="60"/>
                      <a:pt x="16" y="60"/>
                      <a:pt x="16" y="60"/>
                    </a:cubicBezTo>
                    <a:cubicBezTo>
                      <a:pt x="17" y="60"/>
                      <a:pt x="19" y="60"/>
                      <a:pt x="20" y="60"/>
                    </a:cubicBezTo>
                    <a:cubicBezTo>
                      <a:pt x="21" y="60"/>
                      <a:pt x="23" y="60"/>
                      <a:pt x="24" y="60"/>
                    </a:cubicBezTo>
                    <a:lnTo>
                      <a:pt x="24" y="116"/>
                    </a:lnTo>
                    <a:close/>
                    <a:moveTo>
                      <a:pt x="31" y="43"/>
                    </a:moveTo>
                    <a:cubicBezTo>
                      <a:pt x="31" y="44"/>
                      <a:pt x="31" y="44"/>
                      <a:pt x="31" y="44"/>
                    </a:cubicBezTo>
                    <a:cubicBezTo>
                      <a:pt x="31" y="45"/>
                      <a:pt x="30" y="46"/>
                      <a:pt x="30" y="47"/>
                    </a:cubicBezTo>
                    <a:cubicBezTo>
                      <a:pt x="30" y="47"/>
                      <a:pt x="30" y="47"/>
                      <a:pt x="30" y="47"/>
                    </a:cubicBezTo>
                    <a:cubicBezTo>
                      <a:pt x="29" y="48"/>
                      <a:pt x="28" y="49"/>
                      <a:pt x="27" y="50"/>
                    </a:cubicBezTo>
                    <a:cubicBezTo>
                      <a:pt x="27" y="50"/>
                      <a:pt x="27" y="50"/>
                      <a:pt x="27" y="50"/>
                    </a:cubicBezTo>
                    <a:cubicBezTo>
                      <a:pt x="26" y="50"/>
                      <a:pt x="25" y="51"/>
                      <a:pt x="24" y="51"/>
                    </a:cubicBezTo>
                    <a:cubicBezTo>
                      <a:pt x="23" y="52"/>
                      <a:pt x="21" y="52"/>
                      <a:pt x="20" y="52"/>
                    </a:cubicBezTo>
                    <a:cubicBezTo>
                      <a:pt x="19" y="52"/>
                      <a:pt x="17" y="52"/>
                      <a:pt x="16" y="51"/>
                    </a:cubicBezTo>
                    <a:cubicBezTo>
                      <a:pt x="15" y="51"/>
                      <a:pt x="14" y="50"/>
                      <a:pt x="13" y="50"/>
                    </a:cubicBezTo>
                    <a:cubicBezTo>
                      <a:pt x="13" y="50"/>
                      <a:pt x="13" y="50"/>
                      <a:pt x="13" y="50"/>
                    </a:cubicBezTo>
                    <a:cubicBezTo>
                      <a:pt x="12" y="49"/>
                      <a:pt x="11" y="48"/>
                      <a:pt x="10" y="47"/>
                    </a:cubicBezTo>
                    <a:cubicBezTo>
                      <a:pt x="10" y="47"/>
                      <a:pt x="10" y="47"/>
                      <a:pt x="10" y="47"/>
                    </a:cubicBezTo>
                    <a:cubicBezTo>
                      <a:pt x="10" y="46"/>
                      <a:pt x="9" y="45"/>
                      <a:pt x="9" y="44"/>
                    </a:cubicBezTo>
                    <a:cubicBezTo>
                      <a:pt x="9" y="44"/>
                      <a:pt x="9" y="44"/>
                      <a:pt x="9" y="43"/>
                    </a:cubicBezTo>
                    <a:cubicBezTo>
                      <a:pt x="8" y="42"/>
                      <a:pt x="8" y="41"/>
                      <a:pt x="8" y="40"/>
                    </a:cubicBezTo>
                    <a:cubicBezTo>
                      <a:pt x="8" y="39"/>
                      <a:pt x="8" y="38"/>
                      <a:pt x="9" y="37"/>
                    </a:cubicBezTo>
                    <a:cubicBezTo>
                      <a:pt x="9" y="36"/>
                      <a:pt x="9" y="36"/>
                      <a:pt x="9" y="36"/>
                    </a:cubicBezTo>
                    <a:cubicBezTo>
                      <a:pt x="9" y="35"/>
                      <a:pt x="10" y="34"/>
                      <a:pt x="10" y="33"/>
                    </a:cubicBezTo>
                    <a:cubicBezTo>
                      <a:pt x="10" y="33"/>
                      <a:pt x="10" y="33"/>
                      <a:pt x="10" y="33"/>
                    </a:cubicBezTo>
                    <a:cubicBezTo>
                      <a:pt x="11" y="32"/>
                      <a:pt x="12" y="31"/>
                      <a:pt x="13" y="30"/>
                    </a:cubicBezTo>
                    <a:cubicBezTo>
                      <a:pt x="13" y="30"/>
                      <a:pt x="13" y="30"/>
                      <a:pt x="13" y="30"/>
                    </a:cubicBezTo>
                    <a:cubicBezTo>
                      <a:pt x="14" y="30"/>
                      <a:pt x="15" y="29"/>
                      <a:pt x="16" y="29"/>
                    </a:cubicBezTo>
                    <a:cubicBezTo>
                      <a:pt x="17" y="28"/>
                      <a:pt x="19" y="28"/>
                      <a:pt x="20" y="28"/>
                    </a:cubicBezTo>
                    <a:cubicBezTo>
                      <a:pt x="21" y="28"/>
                      <a:pt x="23" y="28"/>
                      <a:pt x="24" y="29"/>
                    </a:cubicBezTo>
                    <a:cubicBezTo>
                      <a:pt x="25" y="29"/>
                      <a:pt x="26" y="30"/>
                      <a:pt x="27" y="30"/>
                    </a:cubicBezTo>
                    <a:cubicBezTo>
                      <a:pt x="27" y="30"/>
                      <a:pt x="27" y="30"/>
                      <a:pt x="27" y="30"/>
                    </a:cubicBezTo>
                    <a:cubicBezTo>
                      <a:pt x="28" y="31"/>
                      <a:pt x="29" y="32"/>
                      <a:pt x="30" y="33"/>
                    </a:cubicBezTo>
                    <a:cubicBezTo>
                      <a:pt x="30" y="33"/>
                      <a:pt x="30" y="33"/>
                      <a:pt x="30" y="33"/>
                    </a:cubicBezTo>
                    <a:cubicBezTo>
                      <a:pt x="30" y="34"/>
                      <a:pt x="31" y="35"/>
                      <a:pt x="31" y="36"/>
                    </a:cubicBezTo>
                    <a:cubicBezTo>
                      <a:pt x="31" y="36"/>
                      <a:pt x="31" y="36"/>
                      <a:pt x="31" y="37"/>
                    </a:cubicBezTo>
                    <a:cubicBezTo>
                      <a:pt x="32" y="38"/>
                      <a:pt x="32" y="39"/>
                      <a:pt x="32" y="40"/>
                    </a:cubicBezTo>
                    <a:cubicBezTo>
                      <a:pt x="32" y="41"/>
                      <a:pt x="32" y="42"/>
                      <a:pt x="31" y="43"/>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38100" tIns="19050" rIns="38100" bIns="19050" numCol="1" anchor="t" anchorCtr="0" compatLnSpc="1">
                <a:prstTxWarp prst="textNoShape">
                  <a:avLst/>
                </a:prstTxWarp>
              </a:bodyPr>
              <a:lstStyle/>
              <a:p>
                <a:endParaRPr lang="id-ID" sz="750">
                  <a:solidFill>
                    <a:srgbClr val="0070C0"/>
                  </a:solidFill>
                </a:endParaRPr>
              </a:p>
            </p:txBody>
          </p:sp>
          <p:sp>
            <p:nvSpPr>
              <p:cNvPr id="67" name="Freeform 58"/>
              <p:cNvSpPr>
                <a:spLocks noEditPoints="1"/>
              </p:cNvSpPr>
              <p:nvPr/>
            </p:nvSpPr>
            <p:spPr bwMode="auto">
              <a:xfrm>
                <a:off x="4529138" y="2905126"/>
                <a:ext cx="150812" cy="482600"/>
              </a:xfrm>
              <a:custGeom>
                <a:avLst/>
                <a:gdLst>
                  <a:gd name="T0" fmla="*/ 32 w 40"/>
                  <a:gd name="T1" fmla="*/ 24 h 128"/>
                  <a:gd name="T2" fmla="*/ 32 w 40"/>
                  <a:gd name="T3" fmla="*/ 12 h 128"/>
                  <a:gd name="T4" fmla="*/ 20 w 40"/>
                  <a:gd name="T5" fmla="*/ 0 h 128"/>
                  <a:gd name="T6" fmla="*/ 8 w 40"/>
                  <a:gd name="T7" fmla="*/ 12 h 128"/>
                  <a:gd name="T8" fmla="*/ 8 w 40"/>
                  <a:gd name="T9" fmla="*/ 24 h 128"/>
                  <a:gd name="T10" fmla="*/ 0 w 40"/>
                  <a:gd name="T11" fmla="*/ 40 h 128"/>
                  <a:gd name="T12" fmla="*/ 8 w 40"/>
                  <a:gd name="T13" fmla="*/ 56 h 128"/>
                  <a:gd name="T14" fmla="*/ 8 w 40"/>
                  <a:gd name="T15" fmla="*/ 116 h 128"/>
                  <a:gd name="T16" fmla="*/ 20 w 40"/>
                  <a:gd name="T17" fmla="*/ 128 h 128"/>
                  <a:gd name="T18" fmla="*/ 32 w 40"/>
                  <a:gd name="T19" fmla="*/ 116 h 128"/>
                  <a:gd name="T20" fmla="*/ 32 w 40"/>
                  <a:gd name="T21" fmla="*/ 56 h 128"/>
                  <a:gd name="T22" fmla="*/ 40 w 40"/>
                  <a:gd name="T23" fmla="*/ 40 h 128"/>
                  <a:gd name="T24" fmla="*/ 32 w 40"/>
                  <a:gd name="T25" fmla="*/ 24 h 128"/>
                  <a:gd name="T26" fmla="*/ 16 w 40"/>
                  <a:gd name="T27" fmla="*/ 12 h 128"/>
                  <a:gd name="T28" fmla="*/ 20 w 40"/>
                  <a:gd name="T29" fmla="*/ 8 h 128"/>
                  <a:gd name="T30" fmla="*/ 24 w 40"/>
                  <a:gd name="T31" fmla="*/ 12 h 128"/>
                  <a:gd name="T32" fmla="*/ 24 w 40"/>
                  <a:gd name="T33" fmla="*/ 20 h 128"/>
                  <a:gd name="T34" fmla="*/ 20 w 40"/>
                  <a:gd name="T35" fmla="*/ 20 h 128"/>
                  <a:gd name="T36" fmla="*/ 16 w 40"/>
                  <a:gd name="T37" fmla="*/ 20 h 128"/>
                  <a:gd name="T38" fmla="*/ 16 w 40"/>
                  <a:gd name="T39" fmla="*/ 12 h 128"/>
                  <a:gd name="T40" fmla="*/ 24 w 40"/>
                  <a:gd name="T41" fmla="*/ 116 h 128"/>
                  <a:gd name="T42" fmla="*/ 20 w 40"/>
                  <a:gd name="T43" fmla="*/ 120 h 128"/>
                  <a:gd name="T44" fmla="*/ 16 w 40"/>
                  <a:gd name="T45" fmla="*/ 116 h 128"/>
                  <a:gd name="T46" fmla="*/ 16 w 40"/>
                  <a:gd name="T47" fmla="*/ 60 h 128"/>
                  <a:gd name="T48" fmla="*/ 20 w 40"/>
                  <a:gd name="T49" fmla="*/ 60 h 128"/>
                  <a:gd name="T50" fmla="*/ 24 w 40"/>
                  <a:gd name="T51" fmla="*/ 60 h 128"/>
                  <a:gd name="T52" fmla="*/ 24 w 40"/>
                  <a:gd name="T53" fmla="*/ 116 h 128"/>
                  <a:gd name="T54" fmla="*/ 31 w 40"/>
                  <a:gd name="T55" fmla="*/ 43 h 128"/>
                  <a:gd name="T56" fmla="*/ 31 w 40"/>
                  <a:gd name="T57" fmla="*/ 44 h 128"/>
                  <a:gd name="T58" fmla="*/ 30 w 40"/>
                  <a:gd name="T59" fmla="*/ 47 h 128"/>
                  <a:gd name="T60" fmla="*/ 30 w 40"/>
                  <a:gd name="T61" fmla="*/ 47 h 128"/>
                  <a:gd name="T62" fmla="*/ 27 w 40"/>
                  <a:gd name="T63" fmla="*/ 50 h 128"/>
                  <a:gd name="T64" fmla="*/ 27 w 40"/>
                  <a:gd name="T65" fmla="*/ 50 h 128"/>
                  <a:gd name="T66" fmla="*/ 24 w 40"/>
                  <a:gd name="T67" fmla="*/ 51 h 128"/>
                  <a:gd name="T68" fmla="*/ 20 w 40"/>
                  <a:gd name="T69" fmla="*/ 52 h 128"/>
                  <a:gd name="T70" fmla="*/ 16 w 40"/>
                  <a:gd name="T71" fmla="*/ 51 h 128"/>
                  <a:gd name="T72" fmla="*/ 13 w 40"/>
                  <a:gd name="T73" fmla="*/ 50 h 128"/>
                  <a:gd name="T74" fmla="*/ 13 w 40"/>
                  <a:gd name="T75" fmla="*/ 50 h 128"/>
                  <a:gd name="T76" fmla="*/ 10 w 40"/>
                  <a:gd name="T77" fmla="*/ 47 h 128"/>
                  <a:gd name="T78" fmla="*/ 10 w 40"/>
                  <a:gd name="T79" fmla="*/ 47 h 128"/>
                  <a:gd name="T80" fmla="*/ 9 w 40"/>
                  <a:gd name="T81" fmla="*/ 44 h 128"/>
                  <a:gd name="T82" fmla="*/ 9 w 40"/>
                  <a:gd name="T83" fmla="*/ 43 h 128"/>
                  <a:gd name="T84" fmla="*/ 8 w 40"/>
                  <a:gd name="T85" fmla="*/ 40 h 128"/>
                  <a:gd name="T86" fmla="*/ 9 w 40"/>
                  <a:gd name="T87" fmla="*/ 37 h 128"/>
                  <a:gd name="T88" fmla="*/ 9 w 40"/>
                  <a:gd name="T89" fmla="*/ 36 h 128"/>
                  <a:gd name="T90" fmla="*/ 10 w 40"/>
                  <a:gd name="T91" fmla="*/ 33 h 128"/>
                  <a:gd name="T92" fmla="*/ 10 w 40"/>
                  <a:gd name="T93" fmla="*/ 33 h 128"/>
                  <a:gd name="T94" fmla="*/ 13 w 40"/>
                  <a:gd name="T95" fmla="*/ 30 h 128"/>
                  <a:gd name="T96" fmla="*/ 13 w 40"/>
                  <a:gd name="T97" fmla="*/ 30 h 128"/>
                  <a:gd name="T98" fmla="*/ 16 w 40"/>
                  <a:gd name="T99" fmla="*/ 29 h 128"/>
                  <a:gd name="T100" fmla="*/ 20 w 40"/>
                  <a:gd name="T101" fmla="*/ 28 h 128"/>
                  <a:gd name="T102" fmla="*/ 24 w 40"/>
                  <a:gd name="T103" fmla="*/ 29 h 128"/>
                  <a:gd name="T104" fmla="*/ 27 w 40"/>
                  <a:gd name="T105" fmla="*/ 30 h 128"/>
                  <a:gd name="T106" fmla="*/ 27 w 40"/>
                  <a:gd name="T107" fmla="*/ 30 h 128"/>
                  <a:gd name="T108" fmla="*/ 30 w 40"/>
                  <a:gd name="T109" fmla="*/ 33 h 128"/>
                  <a:gd name="T110" fmla="*/ 30 w 40"/>
                  <a:gd name="T111" fmla="*/ 33 h 128"/>
                  <a:gd name="T112" fmla="*/ 31 w 40"/>
                  <a:gd name="T113" fmla="*/ 36 h 128"/>
                  <a:gd name="T114" fmla="*/ 31 w 40"/>
                  <a:gd name="T115" fmla="*/ 37 h 128"/>
                  <a:gd name="T116" fmla="*/ 32 w 40"/>
                  <a:gd name="T117" fmla="*/ 40 h 128"/>
                  <a:gd name="T118" fmla="*/ 31 w 40"/>
                  <a:gd name="T119" fmla="*/ 43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40" h="128">
                    <a:moveTo>
                      <a:pt x="32" y="24"/>
                    </a:moveTo>
                    <a:cubicBezTo>
                      <a:pt x="32" y="12"/>
                      <a:pt x="32" y="12"/>
                      <a:pt x="32" y="12"/>
                    </a:cubicBezTo>
                    <a:cubicBezTo>
                      <a:pt x="32" y="5"/>
                      <a:pt x="27" y="0"/>
                      <a:pt x="20" y="0"/>
                    </a:cubicBezTo>
                    <a:cubicBezTo>
                      <a:pt x="13" y="0"/>
                      <a:pt x="8" y="5"/>
                      <a:pt x="8" y="12"/>
                    </a:cubicBezTo>
                    <a:cubicBezTo>
                      <a:pt x="8" y="24"/>
                      <a:pt x="8" y="24"/>
                      <a:pt x="8" y="24"/>
                    </a:cubicBezTo>
                    <a:cubicBezTo>
                      <a:pt x="3" y="28"/>
                      <a:pt x="0" y="33"/>
                      <a:pt x="0" y="40"/>
                    </a:cubicBezTo>
                    <a:cubicBezTo>
                      <a:pt x="0" y="47"/>
                      <a:pt x="3" y="52"/>
                      <a:pt x="8" y="56"/>
                    </a:cubicBezTo>
                    <a:cubicBezTo>
                      <a:pt x="8" y="116"/>
                      <a:pt x="8" y="116"/>
                      <a:pt x="8" y="116"/>
                    </a:cubicBezTo>
                    <a:cubicBezTo>
                      <a:pt x="8" y="123"/>
                      <a:pt x="13" y="128"/>
                      <a:pt x="20" y="128"/>
                    </a:cubicBezTo>
                    <a:cubicBezTo>
                      <a:pt x="27" y="128"/>
                      <a:pt x="32" y="123"/>
                      <a:pt x="32" y="116"/>
                    </a:cubicBezTo>
                    <a:cubicBezTo>
                      <a:pt x="32" y="56"/>
                      <a:pt x="32" y="56"/>
                      <a:pt x="32" y="56"/>
                    </a:cubicBezTo>
                    <a:cubicBezTo>
                      <a:pt x="37" y="52"/>
                      <a:pt x="40" y="47"/>
                      <a:pt x="40" y="40"/>
                    </a:cubicBezTo>
                    <a:cubicBezTo>
                      <a:pt x="40" y="33"/>
                      <a:pt x="37" y="28"/>
                      <a:pt x="32" y="24"/>
                    </a:cubicBezTo>
                    <a:close/>
                    <a:moveTo>
                      <a:pt x="16" y="12"/>
                    </a:moveTo>
                    <a:cubicBezTo>
                      <a:pt x="16" y="10"/>
                      <a:pt x="18" y="8"/>
                      <a:pt x="20" y="8"/>
                    </a:cubicBezTo>
                    <a:cubicBezTo>
                      <a:pt x="22" y="8"/>
                      <a:pt x="24" y="10"/>
                      <a:pt x="24" y="12"/>
                    </a:cubicBezTo>
                    <a:cubicBezTo>
                      <a:pt x="24" y="20"/>
                      <a:pt x="24" y="20"/>
                      <a:pt x="24" y="20"/>
                    </a:cubicBezTo>
                    <a:cubicBezTo>
                      <a:pt x="23" y="20"/>
                      <a:pt x="21" y="20"/>
                      <a:pt x="20" y="20"/>
                    </a:cubicBezTo>
                    <a:cubicBezTo>
                      <a:pt x="19" y="20"/>
                      <a:pt x="17" y="20"/>
                      <a:pt x="16" y="20"/>
                    </a:cubicBezTo>
                    <a:lnTo>
                      <a:pt x="16" y="12"/>
                    </a:lnTo>
                    <a:close/>
                    <a:moveTo>
                      <a:pt x="24" y="116"/>
                    </a:moveTo>
                    <a:cubicBezTo>
                      <a:pt x="24" y="118"/>
                      <a:pt x="22" y="120"/>
                      <a:pt x="20" y="120"/>
                    </a:cubicBezTo>
                    <a:cubicBezTo>
                      <a:pt x="18" y="120"/>
                      <a:pt x="16" y="118"/>
                      <a:pt x="16" y="116"/>
                    </a:cubicBezTo>
                    <a:cubicBezTo>
                      <a:pt x="16" y="60"/>
                      <a:pt x="16" y="60"/>
                      <a:pt x="16" y="60"/>
                    </a:cubicBezTo>
                    <a:cubicBezTo>
                      <a:pt x="17" y="60"/>
                      <a:pt x="19" y="60"/>
                      <a:pt x="20" y="60"/>
                    </a:cubicBezTo>
                    <a:cubicBezTo>
                      <a:pt x="21" y="60"/>
                      <a:pt x="23" y="60"/>
                      <a:pt x="24" y="60"/>
                    </a:cubicBezTo>
                    <a:lnTo>
                      <a:pt x="24" y="116"/>
                    </a:lnTo>
                    <a:close/>
                    <a:moveTo>
                      <a:pt x="31" y="43"/>
                    </a:moveTo>
                    <a:cubicBezTo>
                      <a:pt x="31" y="44"/>
                      <a:pt x="31" y="44"/>
                      <a:pt x="31" y="44"/>
                    </a:cubicBezTo>
                    <a:cubicBezTo>
                      <a:pt x="31" y="45"/>
                      <a:pt x="30" y="46"/>
                      <a:pt x="30" y="47"/>
                    </a:cubicBezTo>
                    <a:cubicBezTo>
                      <a:pt x="30" y="47"/>
                      <a:pt x="30" y="47"/>
                      <a:pt x="30" y="47"/>
                    </a:cubicBezTo>
                    <a:cubicBezTo>
                      <a:pt x="29" y="48"/>
                      <a:pt x="28" y="49"/>
                      <a:pt x="27" y="50"/>
                    </a:cubicBezTo>
                    <a:cubicBezTo>
                      <a:pt x="27" y="50"/>
                      <a:pt x="27" y="50"/>
                      <a:pt x="27" y="50"/>
                    </a:cubicBezTo>
                    <a:cubicBezTo>
                      <a:pt x="26" y="50"/>
                      <a:pt x="25" y="51"/>
                      <a:pt x="24" y="51"/>
                    </a:cubicBezTo>
                    <a:cubicBezTo>
                      <a:pt x="23" y="52"/>
                      <a:pt x="21" y="52"/>
                      <a:pt x="20" y="52"/>
                    </a:cubicBezTo>
                    <a:cubicBezTo>
                      <a:pt x="19" y="52"/>
                      <a:pt x="17" y="52"/>
                      <a:pt x="16" y="51"/>
                    </a:cubicBezTo>
                    <a:cubicBezTo>
                      <a:pt x="15" y="51"/>
                      <a:pt x="14" y="50"/>
                      <a:pt x="13" y="50"/>
                    </a:cubicBezTo>
                    <a:cubicBezTo>
                      <a:pt x="13" y="50"/>
                      <a:pt x="13" y="50"/>
                      <a:pt x="13" y="50"/>
                    </a:cubicBezTo>
                    <a:cubicBezTo>
                      <a:pt x="12" y="49"/>
                      <a:pt x="11" y="48"/>
                      <a:pt x="10" y="47"/>
                    </a:cubicBezTo>
                    <a:cubicBezTo>
                      <a:pt x="10" y="47"/>
                      <a:pt x="10" y="47"/>
                      <a:pt x="10" y="47"/>
                    </a:cubicBezTo>
                    <a:cubicBezTo>
                      <a:pt x="10" y="46"/>
                      <a:pt x="9" y="45"/>
                      <a:pt x="9" y="44"/>
                    </a:cubicBezTo>
                    <a:cubicBezTo>
                      <a:pt x="9" y="44"/>
                      <a:pt x="9" y="44"/>
                      <a:pt x="9" y="43"/>
                    </a:cubicBezTo>
                    <a:cubicBezTo>
                      <a:pt x="8" y="42"/>
                      <a:pt x="8" y="41"/>
                      <a:pt x="8" y="40"/>
                    </a:cubicBezTo>
                    <a:cubicBezTo>
                      <a:pt x="8" y="39"/>
                      <a:pt x="8" y="38"/>
                      <a:pt x="9" y="37"/>
                    </a:cubicBezTo>
                    <a:cubicBezTo>
                      <a:pt x="9" y="36"/>
                      <a:pt x="9" y="36"/>
                      <a:pt x="9" y="36"/>
                    </a:cubicBezTo>
                    <a:cubicBezTo>
                      <a:pt x="9" y="35"/>
                      <a:pt x="10" y="34"/>
                      <a:pt x="10" y="33"/>
                    </a:cubicBezTo>
                    <a:cubicBezTo>
                      <a:pt x="10" y="33"/>
                      <a:pt x="10" y="33"/>
                      <a:pt x="10" y="33"/>
                    </a:cubicBezTo>
                    <a:cubicBezTo>
                      <a:pt x="11" y="32"/>
                      <a:pt x="12" y="31"/>
                      <a:pt x="13" y="30"/>
                    </a:cubicBezTo>
                    <a:cubicBezTo>
                      <a:pt x="13" y="30"/>
                      <a:pt x="13" y="30"/>
                      <a:pt x="13" y="30"/>
                    </a:cubicBezTo>
                    <a:cubicBezTo>
                      <a:pt x="14" y="30"/>
                      <a:pt x="15" y="29"/>
                      <a:pt x="16" y="29"/>
                    </a:cubicBezTo>
                    <a:cubicBezTo>
                      <a:pt x="17" y="28"/>
                      <a:pt x="19" y="28"/>
                      <a:pt x="20" y="28"/>
                    </a:cubicBezTo>
                    <a:cubicBezTo>
                      <a:pt x="21" y="28"/>
                      <a:pt x="23" y="28"/>
                      <a:pt x="24" y="29"/>
                    </a:cubicBezTo>
                    <a:cubicBezTo>
                      <a:pt x="25" y="29"/>
                      <a:pt x="26" y="30"/>
                      <a:pt x="27" y="30"/>
                    </a:cubicBezTo>
                    <a:cubicBezTo>
                      <a:pt x="27" y="30"/>
                      <a:pt x="27" y="30"/>
                      <a:pt x="27" y="30"/>
                    </a:cubicBezTo>
                    <a:cubicBezTo>
                      <a:pt x="28" y="31"/>
                      <a:pt x="29" y="32"/>
                      <a:pt x="30" y="33"/>
                    </a:cubicBezTo>
                    <a:cubicBezTo>
                      <a:pt x="30" y="33"/>
                      <a:pt x="30" y="33"/>
                      <a:pt x="30" y="33"/>
                    </a:cubicBezTo>
                    <a:cubicBezTo>
                      <a:pt x="30" y="34"/>
                      <a:pt x="31" y="35"/>
                      <a:pt x="31" y="36"/>
                    </a:cubicBezTo>
                    <a:cubicBezTo>
                      <a:pt x="31" y="36"/>
                      <a:pt x="31" y="36"/>
                      <a:pt x="31" y="37"/>
                    </a:cubicBezTo>
                    <a:cubicBezTo>
                      <a:pt x="32" y="38"/>
                      <a:pt x="32" y="39"/>
                      <a:pt x="32" y="40"/>
                    </a:cubicBezTo>
                    <a:cubicBezTo>
                      <a:pt x="32" y="41"/>
                      <a:pt x="32" y="42"/>
                      <a:pt x="31" y="43"/>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38100" tIns="19050" rIns="38100" bIns="19050" numCol="1" anchor="t" anchorCtr="0" compatLnSpc="1">
                <a:prstTxWarp prst="textNoShape">
                  <a:avLst/>
                </a:prstTxWarp>
              </a:bodyPr>
              <a:lstStyle/>
              <a:p>
                <a:endParaRPr lang="id-ID" sz="750">
                  <a:solidFill>
                    <a:srgbClr val="0070C0"/>
                  </a:solidFill>
                </a:endParaRPr>
              </a:p>
            </p:txBody>
          </p:sp>
          <p:sp>
            <p:nvSpPr>
              <p:cNvPr id="68" name="Freeform 59"/>
              <p:cNvSpPr>
                <a:spLocks noEditPoints="1"/>
              </p:cNvSpPr>
              <p:nvPr/>
            </p:nvSpPr>
            <p:spPr bwMode="auto">
              <a:xfrm>
                <a:off x="4364038" y="2905126"/>
                <a:ext cx="150812" cy="482600"/>
              </a:xfrm>
              <a:custGeom>
                <a:avLst/>
                <a:gdLst>
                  <a:gd name="T0" fmla="*/ 32 w 40"/>
                  <a:gd name="T1" fmla="*/ 72 h 128"/>
                  <a:gd name="T2" fmla="*/ 32 w 40"/>
                  <a:gd name="T3" fmla="*/ 12 h 128"/>
                  <a:gd name="T4" fmla="*/ 20 w 40"/>
                  <a:gd name="T5" fmla="*/ 0 h 128"/>
                  <a:gd name="T6" fmla="*/ 8 w 40"/>
                  <a:gd name="T7" fmla="*/ 12 h 128"/>
                  <a:gd name="T8" fmla="*/ 8 w 40"/>
                  <a:gd name="T9" fmla="*/ 72 h 128"/>
                  <a:gd name="T10" fmla="*/ 0 w 40"/>
                  <a:gd name="T11" fmla="*/ 88 h 128"/>
                  <a:gd name="T12" fmla="*/ 8 w 40"/>
                  <a:gd name="T13" fmla="*/ 104 h 128"/>
                  <a:gd name="T14" fmla="*/ 8 w 40"/>
                  <a:gd name="T15" fmla="*/ 116 h 128"/>
                  <a:gd name="T16" fmla="*/ 20 w 40"/>
                  <a:gd name="T17" fmla="*/ 128 h 128"/>
                  <a:gd name="T18" fmla="*/ 32 w 40"/>
                  <a:gd name="T19" fmla="*/ 116 h 128"/>
                  <a:gd name="T20" fmla="*/ 32 w 40"/>
                  <a:gd name="T21" fmla="*/ 104 h 128"/>
                  <a:gd name="T22" fmla="*/ 40 w 40"/>
                  <a:gd name="T23" fmla="*/ 88 h 128"/>
                  <a:gd name="T24" fmla="*/ 32 w 40"/>
                  <a:gd name="T25" fmla="*/ 72 h 128"/>
                  <a:gd name="T26" fmla="*/ 16 w 40"/>
                  <a:gd name="T27" fmla="*/ 12 h 128"/>
                  <a:gd name="T28" fmla="*/ 20 w 40"/>
                  <a:gd name="T29" fmla="*/ 8 h 128"/>
                  <a:gd name="T30" fmla="*/ 24 w 40"/>
                  <a:gd name="T31" fmla="*/ 12 h 128"/>
                  <a:gd name="T32" fmla="*/ 24 w 40"/>
                  <a:gd name="T33" fmla="*/ 68 h 128"/>
                  <a:gd name="T34" fmla="*/ 20 w 40"/>
                  <a:gd name="T35" fmla="*/ 68 h 128"/>
                  <a:gd name="T36" fmla="*/ 16 w 40"/>
                  <a:gd name="T37" fmla="*/ 68 h 128"/>
                  <a:gd name="T38" fmla="*/ 16 w 40"/>
                  <a:gd name="T39" fmla="*/ 12 h 128"/>
                  <a:gd name="T40" fmla="*/ 24 w 40"/>
                  <a:gd name="T41" fmla="*/ 116 h 128"/>
                  <a:gd name="T42" fmla="*/ 20 w 40"/>
                  <a:gd name="T43" fmla="*/ 120 h 128"/>
                  <a:gd name="T44" fmla="*/ 16 w 40"/>
                  <a:gd name="T45" fmla="*/ 116 h 128"/>
                  <a:gd name="T46" fmla="*/ 16 w 40"/>
                  <a:gd name="T47" fmla="*/ 108 h 128"/>
                  <a:gd name="T48" fmla="*/ 20 w 40"/>
                  <a:gd name="T49" fmla="*/ 108 h 128"/>
                  <a:gd name="T50" fmla="*/ 24 w 40"/>
                  <a:gd name="T51" fmla="*/ 108 h 128"/>
                  <a:gd name="T52" fmla="*/ 24 w 40"/>
                  <a:gd name="T53" fmla="*/ 116 h 128"/>
                  <a:gd name="T54" fmla="*/ 31 w 40"/>
                  <a:gd name="T55" fmla="*/ 91 h 128"/>
                  <a:gd name="T56" fmla="*/ 31 w 40"/>
                  <a:gd name="T57" fmla="*/ 92 h 128"/>
                  <a:gd name="T58" fmla="*/ 30 w 40"/>
                  <a:gd name="T59" fmla="*/ 95 h 128"/>
                  <a:gd name="T60" fmla="*/ 30 w 40"/>
                  <a:gd name="T61" fmla="*/ 95 h 128"/>
                  <a:gd name="T62" fmla="*/ 27 w 40"/>
                  <a:gd name="T63" fmla="*/ 98 h 128"/>
                  <a:gd name="T64" fmla="*/ 27 w 40"/>
                  <a:gd name="T65" fmla="*/ 98 h 128"/>
                  <a:gd name="T66" fmla="*/ 24 w 40"/>
                  <a:gd name="T67" fmla="*/ 99 h 128"/>
                  <a:gd name="T68" fmla="*/ 20 w 40"/>
                  <a:gd name="T69" fmla="*/ 100 h 128"/>
                  <a:gd name="T70" fmla="*/ 16 w 40"/>
                  <a:gd name="T71" fmla="*/ 99 h 128"/>
                  <a:gd name="T72" fmla="*/ 13 w 40"/>
                  <a:gd name="T73" fmla="*/ 98 h 128"/>
                  <a:gd name="T74" fmla="*/ 13 w 40"/>
                  <a:gd name="T75" fmla="*/ 98 h 128"/>
                  <a:gd name="T76" fmla="*/ 10 w 40"/>
                  <a:gd name="T77" fmla="*/ 95 h 128"/>
                  <a:gd name="T78" fmla="*/ 10 w 40"/>
                  <a:gd name="T79" fmla="*/ 95 h 128"/>
                  <a:gd name="T80" fmla="*/ 9 w 40"/>
                  <a:gd name="T81" fmla="*/ 92 h 128"/>
                  <a:gd name="T82" fmla="*/ 9 w 40"/>
                  <a:gd name="T83" fmla="*/ 91 h 128"/>
                  <a:gd name="T84" fmla="*/ 8 w 40"/>
                  <a:gd name="T85" fmla="*/ 88 h 128"/>
                  <a:gd name="T86" fmla="*/ 9 w 40"/>
                  <a:gd name="T87" fmla="*/ 85 h 128"/>
                  <a:gd name="T88" fmla="*/ 9 w 40"/>
                  <a:gd name="T89" fmla="*/ 84 h 128"/>
                  <a:gd name="T90" fmla="*/ 10 w 40"/>
                  <a:gd name="T91" fmla="*/ 81 h 128"/>
                  <a:gd name="T92" fmla="*/ 10 w 40"/>
                  <a:gd name="T93" fmla="*/ 81 h 128"/>
                  <a:gd name="T94" fmla="*/ 13 w 40"/>
                  <a:gd name="T95" fmla="*/ 78 h 128"/>
                  <a:gd name="T96" fmla="*/ 13 w 40"/>
                  <a:gd name="T97" fmla="*/ 78 h 128"/>
                  <a:gd name="T98" fmla="*/ 16 w 40"/>
                  <a:gd name="T99" fmla="*/ 77 h 128"/>
                  <a:gd name="T100" fmla="*/ 20 w 40"/>
                  <a:gd name="T101" fmla="*/ 76 h 128"/>
                  <a:gd name="T102" fmla="*/ 24 w 40"/>
                  <a:gd name="T103" fmla="*/ 77 h 128"/>
                  <a:gd name="T104" fmla="*/ 27 w 40"/>
                  <a:gd name="T105" fmla="*/ 78 h 128"/>
                  <a:gd name="T106" fmla="*/ 27 w 40"/>
                  <a:gd name="T107" fmla="*/ 78 h 128"/>
                  <a:gd name="T108" fmla="*/ 30 w 40"/>
                  <a:gd name="T109" fmla="*/ 81 h 128"/>
                  <a:gd name="T110" fmla="*/ 30 w 40"/>
                  <a:gd name="T111" fmla="*/ 81 h 128"/>
                  <a:gd name="T112" fmla="*/ 31 w 40"/>
                  <a:gd name="T113" fmla="*/ 84 h 128"/>
                  <a:gd name="T114" fmla="*/ 31 w 40"/>
                  <a:gd name="T115" fmla="*/ 85 h 128"/>
                  <a:gd name="T116" fmla="*/ 32 w 40"/>
                  <a:gd name="T117" fmla="*/ 88 h 128"/>
                  <a:gd name="T118" fmla="*/ 31 w 40"/>
                  <a:gd name="T119" fmla="*/ 91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40" h="128">
                    <a:moveTo>
                      <a:pt x="32" y="72"/>
                    </a:moveTo>
                    <a:cubicBezTo>
                      <a:pt x="32" y="12"/>
                      <a:pt x="32" y="12"/>
                      <a:pt x="32" y="12"/>
                    </a:cubicBezTo>
                    <a:cubicBezTo>
                      <a:pt x="32" y="5"/>
                      <a:pt x="27" y="0"/>
                      <a:pt x="20" y="0"/>
                    </a:cubicBezTo>
                    <a:cubicBezTo>
                      <a:pt x="13" y="0"/>
                      <a:pt x="8" y="5"/>
                      <a:pt x="8" y="12"/>
                    </a:cubicBezTo>
                    <a:cubicBezTo>
                      <a:pt x="8" y="72"/>
                      <a:pt x="8" y="72"/>
                      <a:pt x="8" y="72"/>
                    </a:cubicBezTo>
                    <a:cubicBezTo>
                      <a:pt x="3" y="76"/>
                      <a:pt x="0" y="81"/>
                      <a:pt x="0" y="88"/>
                    </a:cubicBezTo>
                    <a:cubicBezTo>
                      <a:pt x="0" y="95"/>
                      <a:pt x="3" y="100"/>
                      <a:pt x="8" y="104"/>
                    </a:cubicBezTo>
                    <a:cubicBezTo>
                      <a:pt x="8" y="116"/>
                      <a:pt x="8" y="116"/>
                      <a:pt x="8" y="116"/>
                    </a:cubicBezTo>
                    <a:cubicBezTo>
                      <a:pt x="8" y="123"/>
                      <a:pt x="13" y="128"/>
                      <a:pt x="20" y="128"/>
                    </a:cubicBezTo>
                    <a:cubicBezTo>
                      <a:pt x="27" y="128"/>
                      <a:pt x="32" y="123"/>
                      <a:pt x="32" y="116"/>
                    </a:cubicBezTo>
                    <a:cubicBezTo>
                      <a:pt x="32" y="104"/>
                      <a:pt x="32" y="104"/>
                      <a:pt x="32" y="104"/>
                    </a:cubicBezTo>
                    <a:cubicBezTo>
                      <a:pt x="37" y="100"/>
                      <a:pt x="40" y="95"/>
                      <a:pt x="40" y="88"/>
                    </a:cubicBezTo>
                    <a:cubicBezTo>
                      <a:pt x="40" y="81"/>
                      <a:pt x="37" y="76"/>
                      <a:pt x="32" y="72"/>
                    </a:cubicBezTo>
                    <a:close/>
                    <a:moveTo>
                      <a:pt x="16" y="12"/>
                    </a:moveTo>
                    <a:cubicBezTo>
                      <a:pt x="16" y="10"/>
                      <a:pt x="18" y="8"/>
                      <a:pt x="20" y="8"/>
                    </a:cubicBezTo>
                    <a:cubicBezTo>
                      <a:pt x="22" y="8"/>
                      <a:pt x="24" y="10"/>
                      <a:pt x="24" y="12"/>
                    </a:cubicBezTo>
                    <a:cubicBezTo>
                      <a:pt x="24" y="68"/>
                      <a:pt x="24" y="68"/>
                      <a:pt x="24" y="68"/>
                    </a:cubicBezTo>
                    <a:cubicBezTo>
                      <a:pt x="23" y="68"/>
                      <a:pt x="21" y="68"/>
                      <a:pt x="20" y="68"/>
                    </a:cubicBezTo>
                    <a:cubicBezTo>
                      <a:pt x="19" y="68"/>
                      <a:pt x="17" y="68"/>
                      <a:pt x="16" y="68"/>
                    </a:cubicBezTo>
                    <a:lnTo>
                      <a:pt x="16" y="12"/>
                    </a:lnTo>
                    <a:close/>
                    <a:moveTo>
                      <a:pt x="24" y="116"/>
                    </a:moveTo>
                    <a:cubicBezTo>
                      <a:pt x="24" y="118"/>
                      <a:pt x="22" y="120"/>
                      <a:pt x="20" y="120"/>
                    </a:cubicBezTo>
                    <a:cubicBezTo>
                      <a:pt x="18" y="120"/>
                      <a:pt x="16" y="118"/>
                      <a:pt x="16" y="116"/>
                    </a:cubicBezTo>
                    <a:cubicBezTo>
                      <a:pt x="16" y="108"/>
                      <a:pt x="16" y="108"/>
                      <a:pt x="16" y="108"/>
                    </a:cubicBezTo>
                    <a:cubicBezTo>
                      <a:pt x="17" y="108"/>
                      <a:pt x="19" y="108"/>
                      <a:pt x="20" y="108"/>
                    </a:cubicBezTo>
                    <a:cubicBezTo>
                      <a:pt x="21" y="108"/>
                      <a:pt x="23" y="108"/>
                      <a:pt x="24" y="108"/>
                    </a:cubicBezTo>
                    <a:lnTo>
                      <a:pt x="24" y="116"/>
                    </a:lnTo>
                    <a:close/>
                    <a:moveTo>
                      <a:pt x="31" y="91"/>
                    </a:moveTo>
                    <a:cubicBezTo>
                      <a:pt x="31" y="92"/>
                      <a:pt x="31" y="92"/>
                      <a:pt x="31" y="92"/>
                    </a:cubicBezTo>
                    <a:cubicBezTo>
                      <a:pt x="31" y="93"/>
                      <a:pt x="30" y="94"/>
                      <a:pt x="30" y="95"/>
                    </a:cubicBezTo>
                    <a:cubicBezTo>
                      <a:pt x="30" y="95"/>
                      <a:pt x="30" y="95"/>
                      <a:pt x="30" y="95"/>
                    </a:cubicBezTo>
                    <a:cubicBezTo>
                      <a:pt x="29" y="96"/>
                      <a:pt x="28" y="97"/>
                      <a:pt x="27" y="98"/>
                    </a:cubicBezTo>
                    <a:cubicBezTo>
                      <a:pt x="27" y="98"/>
                      <a:pt x="27" y="98"/>
                      <a:pt x="27" y="98"/>
                    </a:cubicBezTo>
                    <a:cubicBezTo>
                      <a:pt x="26" y="98"/>
                      <a:pt x="25" y="99"/>
                      <a:pt x="24" y="99"/>
                    </a:cubicBezTo>
                    <a:cubicBezTo>
                      <a:pt x="23" y="100"/>
                      <a:pt x="21" y="100"/>
                      <a:pt x="20" y="100"/>
                    </a:cubicBezTo>
                    <a:cubicBezTo>
                      <a:pt x="19" y="100"/>
                      <a:pt x="17" y="100"/>
                      <a:pt x="16" y="99"/>
                    </a:cubicBezTo>
                    <a:cubicBezTo>
                      <a:pt x="15" y="99"/>
                      <a:pt x="14" y="98"/>
                      <a:pt x="13" y="98"/>
                    </a:cubicBezTo>
                    <a:cubicBezTo>
                      <a:pt x="13" y="98"/>
                      <a:pt x="13" y="98"/>
                      <a:pt x="13" y="98"/>
                    </a:cubicBezTo>
                    <a:cubicBezTo>
                      <a:pt x="12" y="97"/>
                      <a:pt x="11" y="96"/>
                      <a:pt x="10" y="95"/>
                    </a:cubicBezTo>
                    <a:cubicBezTo>
                      <a:pt x="10" y="95"/>
                      <a:pt x="10" y="95"/>
                      <a:pt x="10" y="95"/>
                    </a:cubicBezTo>
                    <a:cubicBezTo>
                      <a:pt x="10" y="94"/>
                      <a:pt x="9" y="93"/>
                      <a:pt x="9" y="92"/>
                    </a:cubicBezTo>
                    <a:cubicBezTo>
                      <a:pt x="9" y="92"/>
                      <a:pt x="9" y="92"/>
                      <a:pt x="9" y="91"/>
                    </a:cubicBezTo>
                    <a:cubicBezTo>
                      <a:pt x="8" y="90"/>
                      <a:pt x="8" y="89"/>
                      <a:pt x="8" y="88"/>
                    </a:cubicBezTo>
                    <a:cubicBezTo>
                      <a:pt x="8" y="87"/>
                      <a:pt x="8" y="86"/>
                      <a:pt x="9" y="85"/>
                    </a:cubicBezTo>
                    <a:cubicBezTo>
                      <a:pt x="9" y="84"/>
                      <a:pt x="9" y="84"/>
                      <a:pt x="9" y="84"/>
                    </a:cubicBezTo>
                    <a:cubicBezTo>
                      <a:pt x="9" y="83"/>
                      <a:pt x="10" y="82"/>
                      <a:pt x="10" y="81"/>
                    </a:cubicBezTo>
                    <a:cubicBezTo>
                      <a:pt x="10" y="81"/>
                      <a:pt x="10" y="81"/>
                      <a:pt x="10" y="81"/>
                    </a:cubicBezTo>
                    <a:cubicBezTo>
                      <a:pt x="11" y="80"/>
                      <a:pt x="12" y="79"/>
                      <a:pt x="13" y="78"/>
                    </a:cubicBezTo>
                    <a:cubicBezTo>
                      <a:pt x="13" y="78"/>
                      <a:pt x="13" y="78"/>
                      <a:pt x="13" y="78"/>
                    </a:cubicBezTo>
                    <a:cubicBezTo>
                      <a:pt x="14" y="78"/>
                      <a:pt x="15" y="77"/>
                      <a:pt x="16" y="77"/>
                    </a:cubicBezTo>
                    <a:cubicBezTo>
                      <a:pt x="17" y="76"/>
                      <a:pt x="19" y="76"/>
                      <a:pt x="20" y="76"/>
                    </a:cubicBezTo>
                    <a:cubicBezTo>
                      <a:pt x="21" y="76"/>
                      <a:pt x="23" y="76"/>
                      <a:pt x="24" y="77"/>
                    </a:cubicBezTo>
                    <a:cubicBezTo>
                      <a:pt x="25" y="77"/>
                      <a:pt x="26" y="78"/>
                      <a:pt x="27" y="78"/>
                    </a:cubicBezTo>
                    <a:cubicBezTo>
                      <a:pt x="27" y="78"/>
                      <a:pt x="27" y="78"/>
                      <a:pt x="27" y="78"/>
                    </a:cubicBezTo>
                    <a:cubicBezTo>
                      <a:pt x="28" y="79"/>
                      <a:pt x="29" y="80"/>
                      <a:pt x="30" y="81"/>
                    </a:cubicBezTo>
                    <a:cubicBezTo>
                      <a:pt x="30" y="81"/>
                      <a:pt x="30" y="81"/>
                      <a:pt x="30" y="81"/>
                    </a:cubicBezTo>
                    <a:cubicBezTo>
                      <a:pt x="30" y="82"/>
                      <a:pt x="31" y="83"/>
                      <a:pt x="31" y="84"/>
                    </a:cubicBezTo>
                    <a:cubicBezTo>
                      <a:pt x="31" y="84"/>
                      <a:pt x="31" y="84"/>
                      <a:pt x="31" y="85"/>
                    </a:cubicBezTo>
                    <a:cubicBezTo>
                      <a:pt x="32" y="86"/>
                      <a:pt x="32" y="87"/>
                      <a:pt x="32" y="88"/>
                    </a:cubicBezTo>
                    <a:cubicBezTo>
                      <a:pt x="32" y="89"/>
                      <a:pt x="32" y="90"/>
                      <a:pt x="31" y="91"/>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38100" tIns="19050" rIns="38100" bIns="19050" numCol="1" anchor="t" anchorCtr="0" compatLnSpc="1">
                <a:prstTxWarp prst="textNoShape">
                  <a:avLst/>
                </a:prstTxWarp>
              </a:bodyPr>
              <a:lstStyle/>
              <a:p>
                <a:endParaRPr lang="id-ID" sz="750">
                  <a:solidFill>
                    <a:srgbClr val="0070C0"/>
                  </a:solidFill>
                </a:endParaRPr>
              </a:p>
            </p:txBody>
          </p:sp>
        </p:grpSp>
      </p:grpSp>
      <p:sp>
        <p:nvSpPr>
          <p:cNvPr id="69" name="Freeform 68"/>
          <p:cNvSpPr>
            <a:spLocks/>
          </p:cNvSpPr>
          <p:nvPr/>
        </p:nvSpPr>
        <p:spPr bwMode="auto">
          <a:xfrm rot="5696320">
            <a:off x="7523309" y="2246073"/>
            <a:ext cx="495742" cy="403659"/>
          </a:xfrm>
          <a:custGeom>
            <a:avLst/>
            <a:gdLst>
              <a:gd name="T0" fmla="*/ 1068 w 1069"/>
              <a:gd name="T1" fmla="*/ 123 h 1161"/>
              <a:gd name="T2" fmla="*/ 1066 w 1069"/>
              <a:gd name="T3" fmla="*/ 46 h 1161"/>
              <a:gd name="T4" fmla="*/ 250 w 1069"/>
              <a:gd name="T5" fmla="*/ 295 h 1161"/>
              <a:gd name="T6" fmla="*/ 0 w 1069"/>
              <a:gd name="T7" fmla="*/ 1026 h 1161"/>
              <a:gd name="T8" fmla="*/ 2 w 1069"/>
              <a:gd name="T9" fmla="*/ 1114 h 1161"/>
              <a:gd name="T10" fmla="*/ 818 w 1069"/>
              <a:gd name="T11" fmla="*/ 866 h 1161"/>
              <a:gd name="T12" fmla="*/ 944 w 1069"/>
              <a:gd name="T13" fmla="*/ 692 h 1161"/>
              <a:gd name="T14" fmla="*/ 994 w 1069"/>
              <a:gd name="T15" fmla="*/ 579 h 1161"/>
              <a:gd name="T16" fmla="*/ 1068 w 1069"/>
              <a:gd name="T17" fmla="*/ 123 h 1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69" h="1161">
                <a:moveTo>
                  <a:pt x="1068" y="123"/>
                </a:moveTo>
                <a:cubicBezTo>
                  <a:pt x="1068" y="75"/>
                  <a:pt x="1066" y="46"/>
                  <a:pt x="1066" y="46"/>
                </a:cubicBezTo>
                <a:cubicBezTo>
                  <a:pt x="1066" y="46"/>
                  <a:pt x="544" y="0"/>
                  <a:pt x="250" y="295"/>
                </a:cubicBezTo>
                <a:cubicBezTo>
                  <a:pt x="31" y="516"/>
                  <a:pt x="1" y="864"/>
                  <a:pt x="0" y="1026"/>
                </a:cubicBezTo>
                <a:cubicBezTo>
                  <a:pt x="0" y="1081"/>
                  <a:pt x="2" y="1114"/>
                  <a:pt x="2" y="1114"/>
                </a:cubicBezTo>
                <a:cubicBezTo>
                  <a:pt x="2" y="1114"/>
                  <a:pt x="525" y="1161"/>
                  <a:pt x="818" y="866"/>
                </a:cubicBezTo>
                <a:cubicBezTo>
                  <a:pt x="870" y="814"/>
                  <a:pt x="911" y="754"/>
                  <a:pt x="944" y="692"/>
                </a:cubicBezTo>
                <a:cubicBezTo>
                  <a:pt x="963" y="655"/>
                  <a:pt x="980" y="617"/>
                  <a:pt x="994" y="579"/>
                </a:cubicBezTo>
                <a:cubicBezTo>
                  <a:pt x="1058" y="402"/>
                  <a:pt x="1069" y="222"/>
                  <a:pt x="1068" y="123"/>
                </a:cubicBezTo>
                <a:close/>
              </a:path>
            </a:pathLst>
          </a:custGeom>
          <a:solidFill>
            <a:schemeClr val="accent1">
              <a:alpha val="60000"/>
            </a:schemeClr>
          </a:solidFill>
          <a:ln>
            <a:noFill/>
          </a:ln>
        </p:spPr>
        <p:txBody>
          <a:bodyPr vert="horz" wrap="square" lIns="38100" tIns="19050" rIns="38100" bIns="19050" numCol="1" anchor="t" anchorCtr="0" compatLnSpc="1">
            <a:prstTxWarp prst="textNoShape">
              <a:avLst/>
            </a:prstTxWarp>
          </a:bodyPr>
          <a:lstStyle/>
          <a:p>
            <a:endParaRPr lang="id-ID" sz="750">
              <a:solidFill>
                <a:srgbClr val="0070C0"/>
              </a:solidFill>
            </a:endParaRPr>
          </a:p>
        </p:txBody>
      </p:sp>
      <p:sp>
        <p:nvSpPr>
          <p:cNvPr id="71" name="Freeform 70"/>
          <p:cNvSpPr>
            <a:spLocks/>
          </p:cNvSpPr>
          <p:nvPr/>
        </p:nvSpPr>
        <p:spPr bwMode="auto">
          <a:xfrm rot="10051992">
            <a:off x="8502175" y="1640361"/>
            <a:ext cx="261770" cy="378928"/>
          </a:xfrm>
          <a:custGeom>
            <a:avLst/>
            <a:gdLst>
              <a:gd name="T0" fmla="*/ 1068 w 1069"/>
              <a:gd name="T1" fmla="*/ 123 h 1161"/>
              <a:gd name="T2" fmla="*/ 1066 w 1069"/>
              <a:gd name="T3" fmla="*/ 46 h 1161"/>
              <a:gd name="T4" fmla="*/ 250 w 1069"/>
              <a:gd name="T5" fmla="*/ 295 h 1161"/>
              <a:gd name="T6" fmla="*/ 0 w 1069"/>
              <a:gd name="T7" fmla="*/ 1026 h 1161"/>
              <a:gd name="T8" fmla="*/ 2 w 1069"/>
              <a:gd name="T9" fmla="*/ 1114 h 1161"/>
              <a:gd name="T10" fmla="*/ 818 w 1069"/>
              <a:gd name="T11" fmla="*/ 866 h 1161"/>
              <a:gd name="T12" fmla="*/ 944 w 1069"/>
              <a:gd name="T13" fmla="*/ 692 h 1161"/>
              <a:gd name="T14" fmla="*/ 994 w 1069"/>
              <a:gd name="T15" fmla="*/ 579 h 1161"/>
              <a:gd name="T16" fmla="*/ 1068 w 1069"/>
              <a:gd name="T17" fmla="*/ 123 h 1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69" h="1161">
                <a:moveTo>
                  <a:pt x="1068" y="123"/>
                </a:moveTo>
                <a:cubicBezTo>
                  <a:pt x="1068" y="75"/>
                  <a:pt x="1066" y="46"/>
                  <a:pt x="1066" y="46"/>
                </a:cubicBezTo>
                <a:cubicBezTo>
                  <a:pt x="1066" y="46"/>
                  <a:pt x="544" y="0"/>
                  <a:pt x="250" y="295"/>
                </a:cubicBezTo>
                <a:cubicBezTo>
                  <a:pt x="31" y="516"/>
                  <a:pt x="1" y="864"/>
                  <a:pt x="0" y="1026"/>
                </a:cubicBezTo>
                <a:cubicBezTo>
                  <a:pt x="0" y="1081"/>
                  <a:pt x="2" y="1114"/>
                  <a:pt x="2" y="1114"/>
                </a:cubicBezTo>
                <a:cubicBezTo>
                  <a:pt x="2" y="1114"/>
                  <a:pt x="525" y="1161"/>
                  <a:pt x="818" y="866"/>
                </a:cubicBezTo>
                <a:cubicBezTo>
                  <a:pt x="870" y="814"/>
                  <a:pt x="911" y="754"/>
                  <a:pt x="944" y="692"/>
                </a:cubicBezTo>
                <a:cubicBezTo>
                  <a:pt x="963" y="655"/>
                  <a:pt x="980" y="617"/>
                  <a:pt x="994" y="579"/>
                </a:cubicBezTo>
                <a:cubicBezTo>
                  <a:pt x="1058" y="402"/>
                  <a:pt x="1069" y="222"/>
                  <a:pt x="1068" y="123"/>
                </a:cubicBezTo>
                <a:close/>
              </a:path>
            </a:pathLst>
          </a:custGeom>
          <a:solidFill>
            <a:schemeClr val="accent3">
              <a:alpha val="60000"/>
            </a:schemeClr>
          </a:solidFill>
          <a:ln>
            <a:noFill/>
          </a:ln>
        </p:spPr>
        <p:txBody>
          <a:bodyPr vert="horz" wrap="square" lIns="38100" tIns="19050" rIns="38100" bIns="19050" numCol="1" anchor="t" anchorCtr="0" compatLnSpc="1">
            <a:prstTxWarp prst="textNoShape">
              <a:avLst/>
            </a:prstTxWarp>
          </a:bodyPr>
          <a:lstStyle/>
          <a:p>
            <a:endParaRPr lang="id-ID" sz="750">
              <a:solidFill>
                <a:srgbClr val="0070C0"/>
              </a:solidFill>
            </a:endParaRPr>
          </a:p>
        </p:txBody>
      </p:sp>
      <p:sp>
        <p:nvSpPr>
          <p:cNvPr id="72" name="Freeform 71"/>
          <p:cNvSpPr>
            <a:spLocks/>
          </p:cNvSpPr>
          <p:nvPr/>
        </p:nvSpPr>
        <p:spPr bwMode="auto">
          <a:xfrm rot="13144547">
            <a:off x="8502460" y="2398086"/>
            <a:ext cx="371806" cy="538212"/>
          </a:xfrm>
          <a:custGeom>
            <a:avLst/>
            <a:gdLst>
              <a:gd name="T0" fmla="*/ 1068 w 1069"/>
              <a:gd name="T1" fmla="*/ 123 h 1161"/>
              <a:gd name="T2" fmla="*/ 1066 w 1069"/>
              <a:gd name="T3" fmla="*/ 46 h 1161"/>
              <a:gd name="T4" fmla="*/ 250 w 1069"/>
              <a:gd name="T5" fmla="*/ 295 h 1161"/>
              <a:gd name="T6" fmla="*/ 0 w 1069"/>
              <a:gd name="T7" fmla="*/ 1026 h 1161"/>
              <a:gd name="T8" fmla="*/ 2 w 1069"/>
              <a:gd name="T9" fmla="*/ 1114 h 1161"/>
              <a:gd name="T10" fmla="*/ 818 w 1069"/>
              <a:gd name="T11" fmla="*/ 866 h 1161"/>
              <a:gd name="T12" fmla="*/ 944 w 1069"/>
              <a:gd name="T13" fmla="*/ 692 h 1161"/>
              <a:gd name="T14" fmla="*/ 994 w 1069"/>
              <a:gd name="T15" fmla="*/ 579 h 1161"/>
              <a:gd name="T16" fmla="*/ 1068 w 1069"/>
              <a:gd name="T17" fmla="*/ 123 h 1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69" h="1161">
                <a:moveTo>
                  <a:pt x="1068" y="123"/>
                </a:moveTo>
                <a:cubicBezTo>
                  <a:pt x="1068" y="75"/>
                  <a:pt x="1066" y="46"/>
                  <a:pt x="1066" y="46"/>
                </a:cubicBezTo>
                <a:cubicBezTo>
                  <a:pt x="1066" y="46"/>
                  <a:pt x="544" y="0"/>
                  <a:pt x="250" y="295"/>
                </a:cubicBezTo>
                <a:cubicBezTo>
                  <a:pt x="31" y="516"/>
                  <a:pt x="1" y="864"/>
                  <a:pt x="0" y="1026"/>
                </a:cubicBezTo>
                <a:cubicBezTo>
                  <a:pt x="0" y="1081"/>
                  <a:pt x="2" y="1114"/>
                  <a:pt x="2" y="1114"/>
                </a:cubicBezTo>
                <a:cubicBezTo>
                  <a:pt x="2" y="1114"/>
                  <a:pt x="525" y="1161"/>
                  <a:pt x="818" y="866"/>
                </a:cubicBezTo>
                <a:cubicBezTo>
                  <a:pt x="870" y="814"/>
                  <a:pt x="911" y="754"/>
                  <a:pt x="944" y="692"/>
                </a:cubicBezTo>
                <a:cubicBezTo>
                  <a:pt x="963" y="655"/>
                  <a:pt x="980" y="617"/>
                  <a:pt x="994" y="579"/>
                </a:cubicBezTo>
                <a:cubicBezTo>
                  <a:pt x="1058" y="402"/>
                  <a:pt x="1069" y="222"/>
                  <a:pt x="1068" y="123"/>
                </a:cubicBezTo>
                <a:close/>
              </a:path>
            </a:pathLst>
          </a:custGeom>
          <a:solidFill>
            <a:schemeClr val="accent4">
              <a:alpha val="60000"/>
            </a:schemeClr>
          </a:solidFill>
          <a:ln>
            <a:noFill/>
          </a:ln>
        </p:spPr>
        <p:txBody>
          <a:bodyPr vert="horz" wrap="square" lIns="38100" tIns="19050" rIns="38100" bIns="19050" numCol="1" anchor="t" anchorCtr="0" compatLnSpc="1">
            <a:prstTxWarp prst="textNoShape">
              <a:avLst/>
            </a:prstTxWarp>
          </a:bodyPr>
          <a:lstStyle/>
          <a:p>
            <a:endParaRPr lang="id-ID" sz="750" dirty="0">
              <a:solidFill>
                <a:srgbClr val="0070C0"/>
              </a:solidFill>
            </a:endParaRPr>
          </a:p>
        </p:txBody>
      </p:sp>
      <p:sp>
        <p:nvSpPr>
          <p:cNvPr id="73" name="Freeform 72"/>
          <p:cNvSpPr>
            <a:spLocks/>
          </p:cNvSpPr>
          <p:nvPr/>
        </p:nvSpPr>
        <p:spPr bwMode="auto">
          <a:xfrm rot="5080426">
            <a:off x="7187020" y="1802927"/>
            <a:ext cx="377700" cy="307544"/>
          </a:xfrm>
          <a:custGeom>
            <a:avLst/>
            <a:gdLst>
              <a:gd name="T0" fmla="*/ 1068 w 1069"/>
              <a:gd name="T1" fmla="*/ 123 h 1161"/>
              <a:gd name="T2" fmla="*/ 1066 w 1069"/>
              <a:gd name="T3" fmla="*/ 46 h 1161"/>
              <a:gd name="T4" fmla="*/ 250 w 1069"/>
              <a:gd name="T5" fmla="*/ 295 h 1161"/>
              <a:gd name="T6" fmla="*/ 0 w 1069"/>
              <a:gd name="T7" fmla="*/ 1026 h 1161"/>
              <a:gd name="T8" fmla="*/ 2 w 1069"/>
              <a:gd name="T9" fmla="*/ 1114 h 1161"/>
              <a:gd name="T10" fmla="*/ 818 w 1069"/>
              <a:gd name="T11" fmla="*/ 866 h 1161"/>
              <a:gd name="T12" fmla="*/ 944 w 1069"/>
              <a:gd name="T13" fmla="*/ 692 h 1161"/>
              <a:gd name="T14" fmla="*/ 994 w 1069"/>
              <a:gd name="T15" fmla="*/ 579 h 1161"/>
              <a:gd name="T16" fmla="*/ 1068 w 1069"/>
              <a:gd name="T17" fmla="*/ 123 h 1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69" h="1161">
                <a:moveTo>
                  <a:pt x="1068" y="123"/>
                </a:moveTo>
                <a:cubicBezTo>
                  <a:pt x="1068" y="75"/>
                  <a:pt x="1066" y="46"/>
                  <a:pt x="1066" y="46"/>
                </a:cubicBezTo>
                <a:cubicBezTo>
                  <a:pt x="1066" y="46"/>
                  <a:pt x="544" y="0"/>
                  <a:pt x="250" y="295"/>
                </a:cubicBezTo>
                <a:cubicBezTo>
                  <a:pt x="31" y="516"/>
                  <a:pt x="1" y="864"/>
                  <a:pt x="0" y="1026"/>
                </a:cubicBezTo>
                <a:cubicBezTo>
                  <a:pt x="0" y="1081"/>
                  <a:pt x="2" y="1114"/>
                  <a:pt x="2" y="1114"/>
                </a:cubicBezTo>
                <a:cubicBezTo>
                  <a:pt x="2" y="1114"/>
                  <a:pt x="525" y="1161"/>
                  <a:pt x="818" y="866"/>
                </a:cubicBezTo>
                <a:cubicBezTo>
                  <a:pt x="870" y="814"/>
                  <a:pt x="911" y="754"/>
                  <a:pt x="944" y="692"/>
                </a:cubicBezTo>
                <a:cubicBezTo>
                  <a:pt x="963" y="655"/>
                  <a:pt x="980" y="617"/>
                  <a:pt x="994" y="579"/>
                </a:cubicBezTo>
                <a:cubicBezTo>
                  <a:pt x="1058" y="402"/>
                  <a:pt x="1069" y="222"/>
                  <a:pt x="1068" y="123"/>
                </a:cubicBezTo>
                <a:close/>
              </a:path>
            </a:pathLst>
          </a:custGeom>
          <a:solidFill>
            <a:schemeClr val="accent1">
              <a:alpha val="60000"/>
            </a:schemeClr>
          </a:solidFill>
          <a:ln>
            <a:noFill/>
          </a:ln>
        </p:spPr>
        <p:txBody>
          <a:bodyPr vert="horz" wrap="square" lIns="38100" tIns="19050" rIns="38100" bIns="19050" numCol="1" anchor="t" anchorCtr="0" compatLnSpc="1">
            <a:prstTxWarp prst="textNoShape">
              <a:avLst/>
            </a:prstTxWarp>
          </a:bodyPr>
          <a:lstStyle/>
          <a:p>
            <a:endParaRPr lang="id-ID" sz="750">
              <a:solidFill>
                <a:srgbClr val="0070C0"/>
              </a:solidFill>
            </a:endParaRPr>
          </a:p>
        </p:txBody>
      </p:sp>
      <p:sp>
        <p:nvSpPr>
          <p:cNvPr id="76" name="Freeform 75"/>
          <p:cNvSpPr>
            <a:spLocks/>
          </p:cNvSpPr>
          <p:nvPr/>
        </p:nvSpPr>
        <p:spPr bwMode="auto">
          <a:xfrm rot="10051992">
            <a:off x="8260154" y="2298341"/>
            <a:ext cx="261770" cy="378928"/>
          </a:xfrm>
          <a:custGeom>
            <a:avLst/>
            <a:gdLst>
              <a:gd name="T0" fmla="*/ 1068 w 1069"/>
              <a:gd name="T1" fmla="*/ 123 h 1161"/>
              <a:gd name="T2" fmla="*/ 1066 w 1069"/>
              <a:gd name="T3" fmla="*/ 46 h 1161"/>
              <a:gd name="T4" fmla="*/ 250 w 1069"/>
              <a:gd name="T5" fmla="*/ 295 h 1161"/>
              <a:gd name="T6" fmla="*/ 0 w 1069"/>
              <a:gd name="T7" fmla="*/ 1026 h 1161"/>
              <a:gd name="T8" fmla="*/ 2 w 1069"/>
              <a:gd name="T9" fmla="*/ 1114 h 1161"/>
              <a:gd name="T10" fmla="*/ 818 w 1069"/>
              <a:gd name="T11" fmla="*/ 866 h 1161"/>
              <a:gd name="T12" fmla="*/ 944 w 1069"/>
              <a:gd name="T13" fmla="*/ 692 h 1161"/>
              <a:gd name="T14" fmla="*/ 994 w 1069"/>
              <a:gd name="T15" fmla="*/ 579 h 1161"/>
              <a:gd name="T16" fmla="*/ 1068 w 1069"/>
              <a:gd name="T17" fmla="*/ 123 h 1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69" h="1161">
                <a:moveTo>
                  <a:pt x="1068" y="123"/>
                </a:moveTo>
                <a:cubicBezTo>
                  <a:pt x="1068" y="75"/>
                  <a:pt x="1066" y="46"/>
                  <a:pt x="1066" y="46"/>
                </a:cubicBezTo>
                <a:cubicBezTo>
                  <a:pt x="1066" y="46"/>
                  <a:pt x="544" y="0"/>
                  <a:pt x="250" y="295"/>
                </a:cubicBezTo>
                <a:cubicBezTo>
                  <a:pt x="31" y="516"/>
                  <a:pt x="1" y="864"/>
                  <a:pt x="0" y="1026"/>
                </a:cubicBezTo>
                <a:cubicBezTo>
                  <a:pt x="0" y="1081"/>
                  <a:pt x="2" y="1114"/>
                  <a:pt x="2" y="1114"/>
                </a:cubicBezTo>
                <a:cubicBezTo>
                  <a:pt x="2" y="1114"/>
                  <a:pt x="525" y="1161"/>
                  <a:pt x="818" y="866"/>
                </a:cubicBezTo>
                <a:cubicBezTo>
                  <a:pt x="870" y="814"/>
                  <a:pt x="911" y="754"/>
                  <a:pt x="944" y="692"/>
                </a:cubicBezTo>
                <a:cubicBezTo>
                  <a:pt x="963" y="655"/>
                  <a:pt x="980" y="617"/>
                  <a:pt x="994" y="579"/>
                </a:cubicBezTo>
                <a:cubicBezTo>
                  <a:pt x="1058" y="402"/>
                  <a:pt x="1069" y="222"/>
                  <a:pt x="1068" y="123"/>
                </a:cubicBezTo>
                <a:close/>
              </a:path>
            </a:pathLst>
          </a:custGeom>
          <a:solidFill>
            <a:schemeClr val="accent3">
              <a:alpha val="60000"/>
            </a:schemeClr>
          </a:solidFill>
          <a:ln>
            <a:noFill/>
          </a:ln>
        </p:spPr>
        <p:txBody>
          <a:bodyPr vert="horz" wrap="square" lIns="38100" tIns="19050" rIns="38100" bIns="19050" numCol="1" anchor="t" anchorCtr="0" compatLnSpc="1">
            <a:prstTxWarp prst="textNoShape">
              <a:avLst/>
            </a:prstTxWarp>
          </a:bodyPr>
          <a:lstStyle/>
          <a:p>
            <a:endParaRPr lang="id-ID" sz="750">
              <a:solidFill>
                <a:srgbClr val="0070C0"/>
              </a:solidFill>
            </a:endParaRPr>
          </a:p>
        </p:txBody>
      </p:sp>
      <p:sp>
        <p:nvSpPr>
          <p:cNvPr id="77" name="Freeform 76"/>
          <p:cNvSpPr>
            <a:spLocks/>
          </p:cNvSpPr>
          <p:nvPr/>
        </p:nvSpPr>
        <p:spPr bwMode="auto">
          <a:xfrm rot="11618841">
            <a:off x="8842379" y="2248568"/>
            <a:ext cx="261770" cy="378928"/>
          </a:xfrm>
          <a:custGeom>
            <a:avLst/>
            <a:gdLst>
              <a:gd name="T0" fmla="*/ 1068 w 1069"/>
              <a:gd name="T1" fmla="*/ 123 h 1161"/>
              <a:gd name="T2" fmla="*/ 1066 w 1069"/>
              <a:gd name="T3" fmla="*/ 46 h 1161"/>
              <a:gd name="T4" fmla="*/ 250 w 1069"/>
              <a:gd name="T5" fmla="*/ 295 h 1161"/>
              <a:gd name="T6" fmla="*/ 0 w 1069"/>
              <a:gd name="T7" fmla="*/ 1026 h 1161"/>
              <a:gd name="T8" fmla="*/ 2 w 1069"/>
              <a:gd name="T9" fmla="*/ 1114 h 1161"/>
              <a:gd name="T10" fmla="*/ 818 w 1069"/>
              <a:gd name="T11" fmla="*/ 866 h 1161"/>
              <a:gd name="T12" fmla="*/ 944 w 1069"/>
              <a:gd name="T13" fmla="*/ 692 h 1161"/>
              <a:gd name="T14" fmla="*/ 994 w 1069"/>
              <a:gd name="T15" fmla="*/ 579 h 1161"/>
              <a:gd name="T16" fmla="*/ 1068 w 1069"/>
              <a:gd name="T17" fmla="*/ 123 h 1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69" h="1161">
                <a:moveTo>
                  <a:pt x="1068" y="123"/>
                </a:moveTo>
                <a:cubicBezTo>
                  <a:pt x="1068" y="75"/>
                  <a:pt x="1066" y="46"/>
                  <a:pt x="1066" y="46"/>
                </a:cubicBezTo>
                <a:cubicBezTo>
                  <a:pt x="1066" y="46"/>
                  <a:pt x="544" y="0"/>
                  <a:pt x="250" y="295"/>
                </a:cubicBezTo>
                <a:cubicBezTo>
                  <a:pt x="31" y="516"/>
                  <a:pt x="1" y="864"/>
                  <a:pt x="0" y="1026"/>
                </a:cubicBezTo>
                <a:cubicBezTo>
                  <a:pt x="0" y="1081"/>
                  <a:pt x="2" y="1114"/>
                  <a:pt x="2" y="1114"/>
                </a:cubicBezTo>
                <a:cubicBezTo>
                  <a:pt x="2" y="1114"/>
                  <a:pt x="525" y="1161"/>
                  <a:pt x="818" y="866"/>
                </a:cubicBezTo>
                <a:cubicBezTo>
                  <a:pt x="870" y="814"/>
                  <a:pt x="911" y="754"/>
                  <a:pt x="944" y="692"/>
                </a:cubicBezTo>
                <a:cubicBezTo>
                  <a:pt x="963" y="655"/>
                  <a:pt x="980" y="617"/>
                  <a:pt x="994" y="579"/>
                </a:cubicBezTo>
                <a:cubicBezTo>
                  <a:pt x="1058" y="402"/>
                  <a:pt x="1069" y="222"/>
                  <a:pt x="1068" y="123"/>
                </a:cubicBezTo>
                <a:close/>
              </a:path>
            </a:pathLst>
          </a:custGeom>
          <a:solidFill>
            <a:schemeClr val="accent4">
              <a:alpha val="60000"/>
            </a:schemeClr>
          </a:solidFill>
          <a:ln>
            <a:noFill/>
          </a:ln>
        </p:spPr>
        <p:txBody>
          <a:bodyPr vert="horz" wrap="square" lIns="38100" tIns="19050" rIns="38100" bIns="19050" numCol="1" anchor="t" anchorCtr="0" compatLnSpc="1">
            <a:prstTxWarp prst="textNoShape">
              <a:avLst/>
            </a:prstTxWarp>
          </a:bodyPr>
          <a:lstStyle/>
          <a:p>
            <a:endParaRPr lang="id-ID" sz="750">
              <a:solidFill>
                <a:srgbClr val="0070C0"/>
              </a:solidFill>
            </a:endParaRPr>
          </a:p>
        </p:txBody>
      </p:sp>
    </p:spTree>
    <p:extLst>
      <p:ext uri="{BB962C8B-B14F-4D97-AF65-F5344CB8AC3E}">
        <p14:creationId xmlns:p14="http://schemas.microsoft.com/office/powerpoint/2010/main" xmlns="" val="2730564984"/>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afterEffect">
                                  <p:stCondLst>
                                    <p:cond delay="0"/>
                                  </p:stCondLst>
                                  <p:childTnLst>
                                    <p:set>
                                      <p:cBhvr>
                                        <p:cTn id="6" dur="1" fill="hold">
                                          <p:stCondLst>
                                            <p:cond delay="0"/>
                                          </p:stCondLst>
                                        </p:cTn>
                                        <p:tgtEl>
                                          <p:spTgt spid="187"/>
                                        </p:tgtEl>
                                        <p:attrNameLst>
                                          <p:attrName>style.visibility</p:attrName>
                                        </p:attrNameLst>
                                      </p:cBhvr>
                                      <p:to>
                                        <p:strVal val="visible"/>
                                      </p:to>
                                    </p:set>
                                    <p:animEffect transition="in" filter="fade">
                                      <p:cBhvr>
                                        <p:cTn id="7" dur="500"/>
                                        <p:tgtEl>
                                          <p:spTgt spid="187"/>
                                        </p:tgtEl>
                                      </p:cBhvr>
                                    </p:animEffect>
                                    <p:anim calcmode="lin" valueType="num">
                                      <p:cBhvr>
                                        <p:cTn id="8" dur="500" fill="hold"/>
                                        <p:tgtEl>
                                          <p:spTgt spid="187"/>
                                        </p:tgtEl>
                                        <p:attrNameLst>
                                          <p:attrName>ppt_x</p:attrName>
                                        </p:attrNameLst>
                                      </p:cBhvr>
                                      <p:tavLst>
                                        <p:tav tm="0">
                                          <p:val>
                                            <p:strVal val="#ppt_x"/>
                                          </p:val>
                                        </p:tav>
                                        <p:tav tm="100000">
                                          <p:val>
                                            <p:strVal val="#ppt_x"/>
                                          </p:val>
                                        </p:tav>
                                      </p:tavLst>
                                    </p:anim>
                                    <p:anim calcmode="lin" valueType="num">
                                      <p:cBhvr>
                                        <p:cTn id="9" dur="500" fill="hold"/>
                                        <p:tgtEl>
                                          <p:spTgt spid="187"/>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10" presetClass="entr" presetSubtype="0" fill="hold" nodeType="after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fade">
                                      <p:cBhvr>
                                        <p:cTn id="13" dur="500"/>
                                        <p:tgtEl>
                                          <p:spTgt spid="2"/>
                                        </p:tgtEl>
                                      </p:cBhvr>
                                    </p:animEffect>
                                  </p:childTnLst>
                                </p:cTn>
                              </p:par>
                            </p:childTnLst>
                          </p:cTn>
                        </p:par>
                        <p:par>
                          <p:cTn id="14" fill="hold">
                            <p:stCondLst>
                              <p:cond delay="1000"/>
                            </p:stCondLst>
                            <p:childTnLst>
                              <p:par>
                                <p:cTn id="15" presetID="22" presetClass="entr" presetSubtype="4" fill="hold" nodeType="after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ipe(down)">
                                      <p:cBhvr>
                                        <p:cTn id="17" dur="500"/>
                                        <p:tgtEl>
                                          <p:spTgt spid="7"/>
                                        </p:tgtEl>
                                      </p:cBhvr>
                                    </p:animEffect>
                                  </p:childTnLst>
                                </p:cTn>
                              </p:par>
                            </p:childTnLst>
                          </p:cTn>
                        </p:par>
                        <p:par>
                          <p:cTn id="18" fill="hold">
                            <p:stCondLst>
                              <p:cond delay="1500"/>
                            </p:stCondLst>
                            <p:childTnLst>
                              <p:par>
                                <p:cTn id="19" presetID="10" presetClass="entr" presetSubtype="0" fill="hold" grpId="0" nodeType="afterEffect">
                                  <p:stCondLst>
                                    <p:cond delay="0"/>
                                  </p:stCondLst>
                                  <p:childTnLst>
                                    <p:set>
                                      <p:cBhvr>
                                        <p:cTn id="20" dur="1" fill="hold">
                                          <p:stCondLst>
                                            <p:cond delay="0"/>
                                          </p:stCondLst>
                                        </p:cTn>
                                        <p:tgtEl>
                                          <p:spTgt spid="122"/>
                                        </p:tgtEl>
                                        <p:attrNameLst>
                                          <p:attrName>style.visibility</p:attrName>
                                        </p:attrNameLst>
                                      </p:cBhvr>
                                      <p:to>
                                        <p:strVal val="visible"/>
                                      </p:to>
                                    </p:set>
                                    <p:animEffect transition="in" filter="fade">
                                      <p:cBhvr>
                                        <p:cTn id="21" dur="500"/>
                                        <p:tgtEl>
                                          <p:spTgt spid="122"/>
                                        </p:tgtEl>
                                      </p:cBhvr>
                                    </p:animEffect>
                                  </p:childTnLst>
                                </p:cTn>
                              </p:par>
                            </p:childTnLst>
                          </p:cTn>
                        </p:par>
                        <p:par>
                          <p:cTn id="22" fill="hold">
                            <p:stCondLst>
                              <p:cond delay="2000"/>
                            </p:stCondLst>
                            <p:childTnLst>
                              <p:par>
                                <p:cTn id="23" presetID="22" presetClass="entr" presetSubtype="4" fill="hold" nodeType="afterEffect">
                                  <p:stCondLst>
                                    <p:cond delay="0"/>
                                  </p:stCondLst>
                                  <p:childTnLst>
                                    <p:set>
                                      <p:cBhvr>
                                        <p:cTn id="24" dur="1" fill="hold">
                                          <p:stCondLst>
                                            <p:cond delay="0"/>
                                          </p:stCondLst>
                                        </p:cTn>
                                        <p:tgtEl>
                                          <p:spTgt spid="171"/>
                                        </p:tgtEl>
                                        <p:attrNameLst>
                                          <p:attrName>style.visibility</p:attrName>
                                        </p:attrNameLst>
                                      </p:cBhvr>
                                      <p:to>
                                        <p:strVal val="visible"/>
                                      </p:to>
                                    </p:set>
                                    <p:animEffect transition="in" filter="wipe(down)">
                                      <p:cBhvr>
                                        <p:cTn id="25" dur="500"/>
                                        <p:tgtEl>
                                          <p:spTgt spid="171"/>
                                        </p:tgtEl>
                                      </p:cBhvr>
                                    </p:animEffect>
                                  </p:childTnLst>
                                </p:cTn>
                              </p:par>
                            </p:childTnLst>
                          </p:cTn>
                        </p:par>
                        <p:par>
                          <p:cTn id="26" fill="hold">
                            <p:stCondLst>
                              <p:cond delay="2500"/>
                            </p:stCondLst>
                            <p:childTnLst>
                              <p:par>
                                <p:cTn id="27" presetID="10" presetClass="entr" presetSubtype="0" fill="hold" grpId="0" nodeType="afterEffect">
                                  <p:stCondLst>
                                    <p:cond delay="0"/>
                                  </p:stCondLst>
                                  <p:childTnLst>
                                    <p:set>
                                      <p:cBhvr>
                                        <p:cTn id="28" dur="1" fill="hold">
                                          <p:stCondLst>
                                            <p:cond delay="0"/>
                                          </p:stCondLst>
                                        </p:cTn>
                                        <p:tgtEl>
                                          <p:spTgt spid="170"/>
                                        </p:tgtEl>
                                        <p:attrNameLst>
                                          <p:attrName>style.visibility</p:attrName>
                                        </p:attrNameLst>
                                      </p:cBhvr>
                                      <p:to>
                                        <p:strVal val="visible"/>
                                      </p:to>
                                    </p:set>
                                    <p:animEffect transition="in" filter="fade">
                                      <p:cBhvr>
                                        <p:cTn id="29" dur="500"/>
                                        <p:tgtEl>
                                          <p:spTgt spid="170"/>
                                        </p:tgtEl>
                                      </p:cBhvr>
                                    </p:animEffect>
                                  </p:childTnLst>
                                </p:cTn>
                              </p:par>
                            </p:childTnLst>
                          </p:cTn>
                        </p:par>
                        <p:par>
                          <p:cTn id="30" fill="hold">
                            <p:stCondLst>
                              <p:cond delay="3000"/>
                            </p:stCondLst>
                            <p:childTnLst>
                              <p:par>
                                <p:cTn id="31" presetID="22" presetClass="entr" presetSubtype="4" fill="hold" nodeType="afterEffect">
                                  <p:stCondLst>
                                    <p:cond delay="0"/>
                                  </p:stCondLst>
                                  <p:childTnLst>
                                    <p:set>
                                      <p:cBhvr>
                                        <p:cTn id="32" dur="1" fill="hold">
                                          <p:stCondLst>
                                            <p:cond delay="0"/>
                                          </p:stCondLst>
                                        </p:cTn>
                                        <p:tgtEl>
                                          <p:spTgt spid="3"/>
                                        </p:tgtEl>
                                        <p:attrNameLst>
                                          <p:attrName>style.visibility</p:attrName>
                                        </p:attrNameLst>
                                      </p:cBhvr>
                                      <p:to>
                                        <p:strVal val="visible"/>
                                      </p:to>
                                    </p:set>
                                    <p:animEffect transition="in" filter="wipe(down)">
                                      <p:cBhvr>
                                        <p:cTn id="33" dur="500"/>
                                        <p:tgtEl>
                                          <p:spTgt spid="3"/>
                                        </p:tgtEl>
                                      </p:cBhvr>
                                    </p:animEffect>
                                  </p:childTnLst>
                                </p:cTn>
                              </p:par>
                            </p:childTnLst>
                          </p:cTn>
                        </p:par>
                        <p:par>
                          <p:cTn id="34" fill="hold">
                            <p:stCondLst>
                              <p:cond delay="3500"/>
                            </p:stCondLst>
                            <p:childTnLst>
                              <p:par>
                                <p:cTn id="35" presetID="10" presetClass="entr" presetSubtype="0" fill="hold" grpId="0" nodeType="afterEffect">
                                  <p:stCondLst>
                                    <p:cond delay="0"/>
                                  </p:stCondLst>
                                  <p:childTnLst>
                                    <p:set>
                                      <p:cBhvr>
                                        <p:cTn id="36" dur="1" fill="hold">
                                          <p:stCondLst>
                                            <p:cond delay="0"/>
                                          </p:stCondLst>
                                        </p:cTn>
                                        <p:tgtEl>
                                          <p:spTgt spid="166"/>
                                        </p:tgtEl>
                                        <p:attrNameLst>
                                          <p:attrName>style.visibility</p:attrName>
                                        </p:attrNameLst>
                                      </p:cBhvr>
                                      <p:to>
                                        <p:strVal val="visible"/>
                                      </p:to>
                                    </p:set>
                                    <p:animEffect transition="in" filter="fade">
                                      <p:cBhvr>
                                        <p:cTn id="37" dur="500"/>
                                        <p:tgtEl>
                                          <p:spTgt spid="166"/>
                                        </p:tgtEl>
                                      </p:cBhvr>
                                    </p:animEffect>
                                  </p:childTnLst>
                                </p:cTn>
                              </p:par>
                            </p:childTnLst>
                          </p:cTn>
                        </p:par>
                        <p:par>
                          <p:cTn id="38" fill="hold">
                            <p:stCondLst>
                              <p:cond delay="4000"/>
                            </p:stCondLst>
                            <p:childTnLst>
                              <p:par>
                                <p:cTn id="39" presetID="22" presetClass="entr" presetSubtype="4" fill="hold" nodeType="afterEffect">
                                  <p:stCondLst>
                                    <p:cond delay="0"/>
                                  </p:stCondLst>
                                  <p:childTnLst>
                                    <p:set>
                                      <p:cBhvr>
                                        <p:cTn id="40" dur="1" fill="hold">
                                          <p:stCondLst>
                                            <p:cond delay="0"/>
                                          </p:stCondLst>
                                        </p:cTn>
                                        <p:tgtEl>
                                          <p:spTgt spid="173"/>
                                        </p:tgtEl>
                                        <p:attrNameLst>
                                          <p:attrName>style.visibility</p:attrName>
                                        </p:attrNameLst>
                                      </p:cBhvr>
                                      <p:to>
                                        <p:strVal val="visible"/>
                                      </p:to>
                                    </p:set>
                                    <p:animEffect transition="in" filter="wipe(down)">
                                      <p:cBhvr>
                                        <p:cTn id="41" dur="500"/>
                                        <p:tgtEl>
                                          <p:spTgt spid="173"/>
                                        </p:tgtEl>
                                      </p:cBhvr>
                                    </p:animEffect>
                                  </p:childTnLst>
                                </p:cTn>
                              </p:par>
                            </p:childTnLst>
                          </p:cTn>
                        </p:par>
                        <p:par>
                          <p:cTn id="42" fill="hold">
                            <p:stCondLst>
                              <p:cond delay="4500"/>
                            </p:stCondLst>
                            <p:childTnLst>
                              <p:par>
                                <p:cTn id="43" presetID="10" presetClass="entr" presetSubtype="0" fill="hold" grpId="0" nodeType="afterEffect">
                                  <p:stCondLst>
                                    <p:cond delay="0"/>
                                  </p:stCondLst>
                                  <p:childTnLst>
                                    <p:set>
                                      <p:cBhvr>
                                        <p:cTn id="44" dur="1" fill="hold">
                                          <p:stCondLst>
                                            <p:cond delay="0"/>
                                          </p:stCondLst>
                                        </p:cTn>
                                        <p:tgtEl>
                                          <p:spTgt spid="172"/>
                                        </p:tgtEl>
                                        <p:attrNameLst>
                                          <p:attrName>style.visibility</p:attrName>
                                        </p:attrNameLst>
                                      </p:cBhvr>
                                      <p:to>
                                        <p:strVal val="visible"/>
                                      </p:to>
                                    </p:set>
                                    <p:animEffect transition="in" filter="fade">
                                      <p:cBhvr>
                                        <p:cTn id="45" dur="500"/>
                                        <p:tgtEl>
                                          <p:spTgt spid="172"/>
                                        </p:tgtEl>
                                      </p:cBhvr>
                                    </p:animEffect>
                                  </p:childTnLst>
                                </p:cTn>
                              </p:par>
                            </p:childTnLst>
                          </p:cTn>
                        </p:par>
                        <p:par>
                          <p:cTn id="46" fill="hold">
                            <p:stCondLst>
                              <p:cond delay="5000"/>
                            </p:stCondLst>
                            <p:childTnLst>
                              <p:par>
                                <p:cTn id="47" presetID="22" presetClass="entr" presetSubtype="4" fill="hold" nodeType="afterEffect">
                                  <p:stCondLst>
                                    <p:cond delay="0"/>
                                  </p:stCondLst>
                                  <p:childTnLst>
                                    <p:set>
                                      <p:cBhvr>
                                        <p:cTn id="48" dur="1" fill="hold">
                                          <p:stCondLst>
                                            <p:cond delay="0"/>
                                          </p:stCondLst>
                                        </p:cTn>
                                        <p:tgtEl>
                                          <p:spTgt spid="4"/>
                                        </p:tgtEl>
                                        <p:attrNameLst>
                                          <p:attrName>style.visibility</p:attrName>
                                        </p:attrNameLst>
                                      </p:cBhvr>
                                      <p:to>
                                        <p:strVal val="visible"/>
                                      </p:to>
                                    </p:set>
                                    <p:animEffect transition="in" filter="wipe(down)">
                                      <p:cBhvr>
                                        <p:cTn id="49" dur="500"/>
                                        <p:tgtEl>
                                          <p:spTgt spid="4"/>
                                        </p:tgtEl>
                                      </p:cBhvr>
                                    </p:animEffect>
                                  </p:childTnLst>
                                </p:cTn>
                              </p:par>
                            </p:childTnLst>
                          </p:cTn>
                        </p:par>
                        <p:par>
                          <p:cTn id="50" fill="hold">
                            <p:stCondLst>
                              <p:cond delay="5500"/>
                            </p:stCondLst>
                            <p:childTnLst>
                              <p:par>
                                <p:cTn id="51" presetID="10" presetClass="entr" presetSubtype="0" fill="hold" grpId="0" nodeType="afterEffect">
                                  <p:stCondLst>
                                    <p:cond delay="0"/>
                                  </p:stCondLst>
                                  <p:childTnLst>
                                    <p:set>
                                      <p:cBhvr>
                                        <p:cTn id="52" dur="1" fill="hold">
                                          <p:stCondLst>
                                            <p:cond delay="0"/>
                                          </p:stCondLst>
                                        </p:cTn>
                                        <p:tgtEl>
                                          <p:spTgt spid="167"/>
                                        </p:tgtEl>
                                        <p:attrNameLst>
                                          <p:attrName>style.visibility</p:attrName>
                                        </p:attrNameLst>
                                      </p:cBhvr>
                                      <p:to>
                                        <p:strVal val="visible"/>
                                      </p:to>
                                    </p:set>
                                    <p:animEffect transition="in" filter="fade">
                                      <p:cBhvr>
                                        <p:cTn id="53" dur="500"/>
                                        <p:tgtEl>
                                          <p:spTgt spid="167"/>
                                        </p:tgtEl>
                                      </p:cBhvr>
                                    </p:animEffect>
                                  </p:childTnLst>
                                </p:cTn>
                              </p:par>
                            </p:childTnLst>
                          </p:cTn>
                        </p:par>
                        <p:par>
                          <p:cTn id="54" fill="hold">
                            <p:stCondLst>
                              <p:cond delay="6000"/>
                            </p:stCondLst>
                            <p:childTnLst>
                              <p:par>
                                <p:cTn id="55" presetID="22" presetClass="entr" presetSubtype="4" fill="hold" nodeType="afterEffect">
                                  <p:stCondLst>
                                    <p:cond delay="0"/>
                                  </p:stCondLst>
                                  <p:childTnLst>
                                    <p:set>
                                      <p:cBhvr>
                                        <p:cTn id="56" dur="1" fill="hold">
                                          <p:stCondLst>
                                            <p:cond delay="0"/>
                                          </p:stCondLst>
                                        </p:cTn>
                                        <p:tgtEl>
                                          <p:spTgt spid="175"/>
                                        </p:tgtEl>
                                        <p:attrNameLst>
                                          <p:attrName>style.visibility</p:attrName>
                                        </p:attrNameLst>
                                      </p:cBhvr>
                                      <p:to>
                                        <p:strVal val="visible"/>
                                      </p:to>
                                    </p:set>
                                    <p:animEffect transition="in" filter="wipe(down)">
                                      <p:cBhvr>
                                        <p:cTn id="57" dur="500"/>
                                        <p:tgtEl>
                                          <p:spTgt spid="175"/>
                                        </p:tgtEl>
                                      </p:cBhvr>
                                    </p:animEffect>
                                  </p:childTnLst>
                                </p:cTn>
                              </p:par>
                            </p:childTnLst>
                          </p:cTn>
                        </p:par>
                        <p:par>
                          <p:cTn id="58" fill="hold">
                            <p:stCondLst>
                              <p:cond delay="6500"/>
                            </p:stCondLst>
                            <p:childTnLst>
                              <p:par>
                                <p:cTn id="59" presetID="10" presetClass="entr" presetSubtype="0" fill="hold" grpId="0" nodeType="afterEffect">
                                  <p:stCondLst>
                                    <p:cond delay="0"/>
                                  </p:stCondLst>
                                  <p:childTnLst>
                                    <p:set>
                                      <p:cBhvr>
                                        <p:cTn id="60" dur="1" fill="hold">
                                          <p:stCondLst>
                                            <p:cond delay="0"/>
                                          </p:stCondLst>
                                        </p:cTn>
                                        <p:tgtEl>
                                          <p:spTgt spid="174"/>
                                        </p:tgtEl>
                                        <p:attrNameLst>
                                          <p:attrName>style.visibility</p:attrName>
                                        </p:attrNameLst>
                                      </p:cBhvr>
                                      <p:to>
                                        <p:strVal val="visible"/>
                                      </p:to>
                                    </p:set>
                                    <p:animEffect transition="in" filter="fade">
                                      <p:cBhvr>
                                        <p:cTn id="61" dur="500"/>
                                        <p:tgtEl>
                                          <p:spTgt spid="174"/>
                                        </p:tgtEl>
                                      </p:cBhvr>
                                    </p:animEffect>
                                  </p:childTnLst>
                                </p:cTn>
                              </p:par>
                            </p:childTnLst>
                          </p:cTn>
                        </p:par>
                        <p:par>
                          <p:cTn id="62" fill="hold">
                            <p:stCondLst>
                              <p:cond delay="7000"/>
                            </p:stCondLst>
                            <p:childTnLst>
                              <p:par>
                                <p:cTn id="63" presetID="10" presetClass="entr" presetSubtype="0" fill="hold" grpId="0" nodeType="afterEffect">
                                  <p:stCondLst>
                                    <p:cond delay="0"/>
                                  </p:stCondLst>
                                  <p:childTnLst>
                                    <p:set>
                                      <p:cBhvr>
                                        <p:cTn id="64" dur="1" fill="hold">
                                          <p:stCondLst>
                                            <p:cond delay="0"/>
                                          </p:stCondLst>
                                        </p:cTn>
                                        <p:tgtEl>
                                          <p:spTgt spid="168"/>
                                        </p:tgtEl>
                                        <p:attrNameLst>
                                          <p:attrName>style.visibility</p:attrName>
                                        </p:attrNameLst>
                                      </p:cBhvr>
                                      <p:to>
                                        <p:strVal val="visible"/>
                                      </p:to>
                                    </p:set>
                                    <p:animEffect transition="in" filter="fade">
                                      <p:cBhvr>
                                        <p:cTn id="65" dur="500"/>
                                        <p:tgtEl>
                                          <p:spTgt spid="168"/>
                                        </p:tgtEl>
                                      </p:cBhvr>
                                    </p:animEffect>
                                  </p:childTnLst>
                                </p:cTn>
                              </p:par>
                            </p:childTnLst>
                          </p:cTn>
                        </p:par>
                        <p:par>
                          <p:cTn id="66" fill="hold">
                            <p:stCondLst>
                              <p:cond delay="7500"/>
                            </p:stCondLst>
                            <p:childTnLst>
                              <p:par>
                                <p:cTn id="67" presetID="22" presetClass="entr" presetSubtype="4" fill="hold" nodeType="afterEffect">
                                  <p:stCondLst>
                                    <p:cond delay="0"/>
                                  </p:stCondLst>
                                  <p:childTnLst>
                                    <p:set>
                                      <p:cBhvr>
                                        <p:cTn id="68" dur="1" fill="hold">
                                          <p:stCondLst>
                                            <p:cond delay="0"/>
                                          </p:stCondLst>
                                        </p:cTn>
                                        <p:tgtEl>
                                          <p:spTgt spid="5"/>
                                        </p:tgtEl>
                                        <p:attrNameLst>
                                          <p:attrName>style.visibility</p:attrName>
                                        </p:attrNameLst>
                                      </p:cBhvr>
                                      <p:to>
                                        <p:strVal val="visible"/>
                                      </p:to>
                                    </p:set>
                                    <p:animEffect transition="in" filter="wipe(down)">
                                      <p:cBhvr>
                                        <p:cTn id="69" dur="500"/>
                                        <p:tgtEl>
                                          <p:spTgt spid="5"/>
                                        </p:tgtEl>
                                      </p:cBhvr>
                                    </p:animEffect>
                                  </p:childTnLst>
                                </p:cTn>
                              </p:par>
                            </p:childTnLst>
                          </p:cTn>
                        </p:par>
                        <p:par>
                          <p:cTn id="70" fill="hold">
                            <p:stCondLst>
                              <p:cond delay="8000"/>
                            </p:stCondLst>
                            <p:childTnLst>
                              <p:par>
                                <p:cTn id="71" presetID="10" presetClass="entr" presetSubtype="0" fill="hold" grpId="0" nodeType="afterEffect">
                                  <p:stCondLst>
                                    <p:cond delay="0"/>
                                  </p:stCondLst>
                                  <p:childTnLst>
                                    <p:set>
                                      <p:cBhvr>
                                        <p:cTn id="72" dur="1" fill="hold">
                                          <p:stCondLst>
                                            <p:cond delay="0"/>
                                          </p:stCondLst>
                                        </p:cTn>
                                        <p:tgtEl>
                                          <p:spTgt spid="176"/>
                                        </p:tgtEl>
                                        <p:attrNameLst>
                                          <p:attrName>style.visibility</p:attrName>
                                        </p:attrNameLst>
                                      </p:cBhvr>
                                      <p:to>
                                        <p:strVal val="visible"/>
                                      </p:to>
                                    </p:set>
                                    <p:animEffect transition="in" filter="fade">
                                      <p:cBhvr>
                                        <p:cTn id="73" dur="500"/>
                                        <p:tgtEl>
                                          <p:spTgt spid="176"/>
                                        </p:tgtEl>
                                      </p:cBhvr>
                                    </p:animEffect>
                                  </p:childTnLst>
                                </p:cTn>
                              </p:par>
                            </p:childTnLst>
                          </p:cTn>
                        </p:par>
                        <p:par>
                          <p:cTn id="74" fill="hold">
                            <p:stCondLst>
                              <p:cond delay="8500"/>
                            </p:stCondLst>
                            <p:childTnLst>
                              <p:par>
                                <p:cTn id="75" presetID="10" presetClass="entr" presetSubtype="0" fill="hold" grpId="0" nodeType="afterEffect">
                                  <p:stCondLst>
                                    <p:cond delay="0"/>
                                  </p:stCondLst>
                                  <p:childTnLst>
                                    <p:set>
                                      <p:cBhvr>
                                        <p:cTn id="76" dur="1" fill="hold">
                                          <p:stCondLst>
                                            <p:cond delay="0"/>
                                          </p:stCondLst>
                                        </p:cTn>
                                        <p:tgtEl>
                                          <p:spTgt spid="169"/>
                                        </p:tgtEl>
                                        <p:attrNameLst>
                                          <p:attrName>style.visibility</p:attrName>
                                        </p:attrNameLst>
                                      </p:cBhvr>
                                      <p:to>
                                        <p:strVal val="visible"/>
                                      </p:to>
                                    </p:set>
                                    <p:animEffect transition="in" filter="fade">
                                      <p:cBhvr>
                                        <p:cTn id="77" dur="500"/>
                                        <p:tgtEl>
                                          <p:spTgt spid="169"/>
                                        </p:tgtEl>
                                      </p:cBhvr>
                                    </p:animEffect>
                                  </p:childTnLst>
                                </p:cTn>
                              </p:par>
                            </p:childTnLst>
                          </p:cTn>
                        </p:par>
                        <p:par>
                          <p:cTn id="78" fill="hold">
                            <p:stCondLst>
                              <p:cond delay="9000"/>
                            </p:stCondLst>
                            <p:childTnLst>
                              <p:par>
                                <p:cTn id="79" presetID="42" presetClass="entr" presetSubtype="0" fill="hold" nodeType="afterEffect">
                                  <p:stCondLst>
                                    <p:cond delay="0"/>
                                  </p:stCondLst>
                                  <p:childTnLst>
                                    <p:set>
                                      <p:cBhvr>
                                        <p:cTn id="80" dur="1" fill="hold">
                                          <p:stCondLst>
                                            <p:cond delay="0"/>
                                          </p:stCondLst>
                                        </p:cTn>
                                        <p:tgtEl>
                                          <p:spTgt spid="6"/>
                                        </p:tgtEl>
                                        <p:attrNameLst>
                                          <p:attrName>style.visibility</p:attrName>
                                        </p:attrNameLst>
                                      </p:cBhvr>
                                      <p:to>
                                        <p:strVal val="visible"/>
                                      </p:to>
                                    </p:set>
                                    <p:animEffect transition="in" filter="fade">
                                      <p:cBhvr>
                                        <p:cTn id="81" dur="1000"/>
                                        <p:tgtEl>
                                          <p:spTgt spid="6"/>
                                        </p:tgtEl>
                                      </p:cBhvr>
                                    </p:animEffect>
                                    <p:anim calcmode="lin" valueType="num">
                                      <p:cBhvr>
                                        <p:cTn id="82" dur="1000" fill="hold"/>
                                        <p:tgtEl>
                                          <p:spTgt spid="6"/>
                                        </p:tgtEl>
                                        <p:attrNameLst>
                                          <p:attrName>ppt_x</p:attrName>
                                        </p:attrNameLst>
                                      </p:cBhvr>
                                      <p:tavLst>
                                        <p:tav tm="0">
                                          <p:val>
                                            <p:strVal val="#ppt_x"/>
                                          </p:val>
                                        </p:tav>
                                        <p:tav tm="100000">
                                          <p:val>
                                            <p:strVal val="#ppt_x"/>
                                          </p:val>
                                        </p:tav>
                                      </p:tavLst>
                                    </p:anim>
                                    <p:anim calcmode="lin" valueType="num">
                                      <p:cBhvr>
                                        <p:cTn id="83" dur="1000" fill="hold"/>
                                        <p:tgtEl>
                                          <p:spTgt spid="6"/>
                                        </p:tgtEl>
                                        <p:attrNameLst>
                                          <p:attrName>ppt_y</p:attrName>
                                        </p:attrNameLst>
                                      </p:cBhvr>
                                      <p:tavLst>
                                        <p:tav tm="0">
                                          <p:val>
                                            <p:strVal val="#ppt_y+.1"/>
                                          </p:val>
                                        </p:tav>
                                        <p:tav tm="100000">
                                          <p:val>
                                            <p:strVal val="#ppt_y"/>
                                          </p:val>
                                        </p:tav>
                                      </p:tavLst>
                                    </p:anim>
                                  </p:childTnLst>
                                </p:cTn>
                              </p:par>
                            </p:childTnLst>
                          </p:cTn>
                        </p:par>
                        <p:par>
                          <p:cTn id="84" fill="hold">
                            <p:stCondLst>
                              <p:cond delay="10000"/>
                            </p:stCondLst>
                            <p:childTnLst>
                              <p:par>
                                <p:cTn id="85" presetID="10" presetClass="entr" presetSubtype="0" fill="hold" nodeType="afterEffect">
                                  <p:stCondLst>
                                    <p:cond delay="0"/>
                                  </p:stCondLst>
                                  <p:childTnLst>
                                    <p:set>
                                      <p:cBhvr>
                                        <p:cTn id="86" dur="1" fill="hold">
                                          <p:stCondLst>
                                            <p:cond delay="0"/>
                                          </p:stCondLst>
                                        </p:cTn>
                                        <p:tgtEl>
                                          <p:spTgt spid="8"/>
                                        </p:tgtEl>
                                        <p:attrNameLst>
                                          <p:attrName>style.visibility</p:attrName>
                                        </p:attrNameLst>
                                      </p:cBhvr>
                                      <p:to>
                                        <p:strVal val="visible"/>
                                      </p:to>
                                    </p:set>
                                    <p:animEffect transition="in" filter="fade">
                                      <p:cBhvr>
                                        <p:cTn id="87" dur="500"/>
                                        <p:tgtEl>
                                          <p:spTgt spid="8"/>
                                        </p:tgtEl>
                                      </p:cBhvr>
                                    </p:animEffect>
                                  </p:childTnLst>
                                </p:cTn>
                              </p:par>
                            </p:childTnLst>
                          </p:cTn>
                        </p:par>
                        <p:par>
                          <p:cTn id="88" fill="hold">
                            <p:stCondLst>
                              <p:cond delay="10500"/>
                            </p:stCondLst>
                            <p:childTnLst>
                              <p:par>
                                <p:cTn id="89" presetID="10" presetClass="entr" presetSubtype="0" fill="hold" nodeType="afterEffect">
                                  <p:stCondLst>
                                    <p:cond delay="0"/>
                                  </p:stCondLst>
                                  <p:childTnLst>
                                    <p:set>
                                      <p:cBhvr>
                                        <p:cTn id="90" dur="1" fill="hold">
                                          <p:stCondLst>
                                            <p:cond delay="0"/>
                                          </p:stCondLst>
                                        </p:cTn>
                                        <p:tgtEl>
                                          <p:spTgt spid="11"/>
                                        </p:tgtEl>
                                        <p:attrNameLst>
                                          <p:attrName>style.visibility</p:attrName>
                                        </p:attrNameLst>
                                      </p:cBhvr>
                                      <p:to>
                                        <p:strVal val="visible"/>
                                      </p:to>
                                    </p:set>
                                    <p:animEffect transition="in" filter="fade">
                                      <p:cBhvr>
                                        <p:cTn id="91" dur="500"/>
                                        <p:tgtEl>
                                          <p:spTgt spid="11"/>
                                        </p:tgtEl>
                                      </p:cBhvr>
                                    </p:animEffect>
                                  </p:childTnLst>
                                </p:cTn>
                              </p:par>
                            </p:childTnLst>
                          </p:cTn>
                        </p:par>
                        <p:par>
                          <p:cTn id="92" fill="hold">
                            <p:stCondLst>
                              <p:cond delay="11000"/>
                            </p:stCondLst>
                            <p:childTnLst>
                              <p:par>
                                <p:cTn id="93" presetID="10" presetClass="entr" presetSubtype="0" fill="hold" nodeType="afterEffect">
                                  <p:stCondLst>
                                    <p:cond delay="0"/>
                                  </p:stCondLst>
                                  <p:childTnLst>
                                    <p:set>
                                      <p:cBhvr>
                                        <p:cTn id="94" dur="1" fill="hold">
                                          <p:stCondLst>
                                            <p:cond delay="0"/>
                                          </p:stCondLst>
                                        </p:cTn>
                                        <p:tgtEl>
                                          <p:spTgt spid="13"/>
                                        </p:tgtEl>
                                        <p:attrNameLst>
                                          <p:attrName>style.visibility</p:attrName>
                                        </p:attrNameLst>
                                      </p:cBhvr>
                                      <p:to>
                                        <p:strVal val="visible"/>
                                      </p:to>
                                    </p:set>
                                    <p:animEffect transition="in" filter="fade">
                                      <p:cBhvr>
                                        <p:cTn id="95" dur="500"/>
                                        <p:tgtEl>
                                          <p:spTgt spid="13"/>
                                        </p:tgtEl>
                                      </p:cBhvr>
                                    </p:animEffect>
                                  </p:childTnLst>
                                </p:cTn>
                              </p:par>
                            </p:childTnLst>
                          </p:cTn>
                        </p:par>
                        <p:par>
                          <p:cTn id="96" fill="hold">
                            <p:stCondLst>
                              <p:cond delay="11500"/>
                            </p:stCondLst>
                            <p:childTnLst>
                              <p:par>
                                <p:cTn id="97" presetID="10" presetClass="entr" presetSubtype="0" fill="hold" nodeType="afterEffect">
                                  <p:stCondLst>
                                    <p:cond delay="0"/>
                                  </p:stCondLst>
                                  <p:childTnLst>
                                    <p:set>
                                      <p:cBhvr>
                                        <p:cTn id="98" dur="1" fill="hold">
                                          <p:stCondLst>
                                            <p:cond delay="0"/>
                                          </p:stCondLst>
                                        </p:cTn>
                                        <p:tgtEl>
                                          <p:spTgt spid="9"/>
                                        </p:tgtEl>
                                        <p:attrNameLst>
                                          <p:attrName>style.visibility</p:attrName>
                                        </p:attrNameLst>
                                      </p:cBhvr>
                                      <p:to>
                                        <p:strVal val="visible"/>
                                      </p:to>
                                    </p:set>
                                    <p:animEffect transition="in" filter="fade">
                                      <p:cBhvr>
                                        <p:cTn id="99" dur="500"/>
                                        <p:tgtEl>
                                          <p:spTgt spid="9"/>
                                        </p:tgtEl>
                                      </p:cBhvr>
                                    </p:animEffect>
                                  </p:childTnLst>
                                </p:cTn>
                              </p:par>
                              <p:par>
                                <p:cTn id="100" presetID="10" presetClass="entr" presetSubtype="0" fill="hold" grpId="0" nodeType="withEffect">
                                  <p:stCondLst>
                                    <p:cond delay="0"/>
                                  </p:stCondLst>
                                  <p:childTnLst>
                                    <p:set>
                                      <p:cBhvr>
                                        <p:cTn id="101" dur="1" fill="hold">
                                          <p:stCondLst>
                                            <p:cond delay="0"/>
                                          </p:stCondLst>
                                        </p:cTn>
                                        <p:tgtEl>
                                          <p:spTgt spid="73"/>
                                        </p:tgtEl>
                                        <p:attrNameLst>
                                          <p:attrName>style.visibility</p:attrName>
                                        </p:attrNameLst>
                                      </p:cBhvr>
                                      <p:to>
                                        <p:strVal val="visible"/>
                                      </p:to>
                                    </p:set>
                                    <p:animEffect transition="in" filter="fade">
                                      <p:cBhvr>
                                        <p:cTn id="102" dur="500"/>
                                        <p:tgtEl>
                                          <p:spTgt spid="73"/>
                                        </p:tgtEl>
                                      </p:cBhvr>
                                    </p:animEffect>
                                  </p:childTnLst>
                                </p:cTn>
                              </p:par>
                            </p:childTnLst>
                          </p:cTn>
                        </p:par>
                        <p:par>
                          <p:cTn id="103" fill="hold">
                            <p:stCondLst>
                              <p:cond delay="12000"/>
                            </p:stCondLst>
                            <p:childTnLst>
                              <p:par>
                                <p:cTn id="104" presetID="10" presetClass="entr" presetSubtype="0" fill="hold" grpId="0" nodeType="afterEffect">
                                  <p:stCondLst>
                                    <p:cond delay="0"/>
                                  </p:stCondLst>
                                  <p:childTnLst>
                                    <p:set>
                                      <p:cBhvr>
                                        <p:cTn id="105" dur="1" fill="hold">
                                          <p:stCondLst>
                                            <p:cond delay="0"/>
                                          </p:stCondLst>
                                        </p:cTn>
                                        <p:tgtEl>
                                          <p:spTgt spid="75"/>
                                        </p:tgtEl>
                                        <p:attrNameLst>
                                          <p:attrName>style.visibility</p:attrName>
                                        </p:attrNameLst>
                                      </p:cBhvr>
                                      <p:to>
                                        <p:strVal val="visible"/>
                                      </p:to>
                                    </p:set>
                                    <p:animEffect transition="in" filter="fade">
                                      <p:cBhvr>
                                        <p:cTn id="106" dur="500"/>
                                        <p:tgtEl>
                                          <p:spTgt spid="75"/>
                                        </p:tgtEl>
                                      </p:cBhvr>
                                    </p:animEffect>
                                  </p:childTnLst>
                                </p:cTn>
                              </p:par>
                              <p:par>
                                <p:cTn id="107" presetID="10" presetClass="entr" presetSubtype="0" fill="hold" grpId="0" nodeType="withEffect">
                                  <p:stCondLst>
                                    <p:cond delay="0"/>
                                  </p:stCondLst>
                                  <p:childTnLst>
                                    <p:set>
                                      <p:cBhvr>
                                        <p:cTn id="108" dur="1" fill="hold">
                                          <p:stCondLst>
                                            <p:cond delay="0"/>
                                          </p:stCondLst>
                                        </p:cTn>
                                        <p:tgtEl>
                                          <p:spTgt spid="71"/>
                                        </p:tgtEl>
                                        <p:attrNameLst>
                                          <p:attrName>style.visibility</p:attrName>
                                        </p:attrNameLst>
                                      </p:cBhvr>
                                      <p:to>
                                        <p:strVal val="visible"/>
                                      </p:to>
                                    </p:set>
                                    <p:animEffect transition="in" filter="fade">
                                      <p:cBhvr>
                                        <p:cTn id="109" dur="500"/>
                                        <p:tgtEl>
                                          <p:spTgt spid="71"/>
                                        </p:tgtEl>
                                      </p:cBhvr>
                                    </p:animEffect>
                                  </p:childTnLst>
                                </p:cTn>
                              </p:par>
                              <p:par>
                                <p:cTn id="110" presetID="10" presetClass="entr" presetSubtype="0" fill="hold" grpId="0" nodeType="withEffect">
                                  <p:stCondLst>
                                    <p:cond delay="0"/>
                                  </p:stCondLst>
                                  <p:childTnLst>
                                    <p:set>
                                      <p:cBhvr>
                                        <p:cTn id="111" dur="1" fill="hold">
                                          <p:stCondLst>
                                            <p:cond delay="0"/>
                                          </p:stCondLst>
                                        </p:cTn>
                                        <p:tgtEl>
                                          <p:spTgt spid="72"/>
                                        </p:tgtEl>
                                        <p:attrNameLst>
                                          <p:attrName>style.visibility</p:attrName>
                                        </p:attrNameLst>
                                      </p:cBhvr>
                                      <p:to>
                                        <p:strVal val="visible"/>
                                      </p:to>
                                    </p:set>
                                    <p:animEffect transition="in" filter="fade">
                                      <p:cBhvr>
                                        <p:cTn id="112" dur="500"/>
                                        <p:tgtEl>
                                          <p:spTgt spid="72"/>
                                        </p:tgtEl>
                                      </p:cBhvr>
                                    </p:animEffect>
                                  </p:childTnLst>
                                </p:cTn>
                              </p:par>
                            </p:childTnLst>
                          </p:cTn>
                        </p:par>
                        <p:par>
                          <p:cTn id="113" fill="hold">
                            <p:stCondLst>
                              <p:cond delay="12500"/>
                            </p:stCondLst>
                            <p:childTnLst>
                              <p:par>
                                <p:cTn id="114" presetID="10" presetClass="entr" presetSubtype="0" fill="hold" grpId="0" nodeType="afterEffect">
                                  <p:stCondLst>
                                    <p:cond delay="0"/>
                                  </p:stCondLst>
                                  <p:childTnLst>
                                    <p:set>
                                      <p:cBhvr>
                                        <p:cTn id="115" dur="1" fill="hold">
                                          <p:stCondLst>
                                            <p:cond delay="0"/>
                                          </p:stCondLst>
                                        </p:cTn>
                                        <p:tgtEl>
                                          <p:spTgt spid="69"/>
                                        </p:tgtEl>
                                        <p:attrNameLst>
                                          <p:attrName>style.visibility</p:attrName>
                                        </p:attrNameLst>
                                      </p:cBhvr>
                                      <p:to>
                                        <p:strVal val="visible"/>
                                      </p:to>
                                    </p:set>
                                    <p:animEffect transition="in" filter="fade">
                                      <p:cBhvr>
                                        <p:cTn id="116" dur="500"/>
                                        <p:tgtEl>
                                          <p:spTgt spid="69"/>
                                        </p:tgtEl>
                                      </p:cBhvr>
                                    </p:animEffect>
                                  </p:childTnLst>
                                </p:cTn>
                              </p:par>
                              <p:par>
                                <p:cTn id="117" presetID="10" presetClass="entr" presetSubtype="0" fill="hold" grpId="0" nodeType="withEffect">
                                  <p:stCondLst>
                                    <p:cond delay="0"/>
                                  </p:stCondLst>
                                  <p:childTnLst>
                                    <p:set>
                                      <p:cBhvr>
                                        <p:cTn id="118" dur="1" fill="hold">
                                          <p:stCondLst>
                                            <p:cond delay="0"/>
                                          </p:stCondLst>
                                        </p:cTn>
                                        <p:tgtEl>
                                          <p:spTgt spid="77"/>
                                        </p:tgtEl>
                                        <p:attrNameLst>
                                          <p:attrName>style.visibility</p:attrName>
                                        </p:attrNameLst>
                                      </p:cBhvr>
                                      <p:to>
                                        <p:strVal val="visible"/>
                                      </p:to>
                                    </p:set>
                                    <p:animEffect transition="in" filter="fade">
                                      <p:cBhvr>
                                        <p:cTn id="119" dur="500"/>
                                        <p:tgtEl>
                                          <p:spTgt spid="77"/>
                                        </p:tgtEl>
                                      </p:cBhvr>
                                    </p:animEffect>
                                  </p:childTnLst>
                                </p:cTn>
                              </p:par>
                              <p:par>
                                <p:cTn id="120" presetID="10" presetClass="entr" presetSubtype="0" fill="hold" grpId="0" nodeType="withEffect">
                                  <p:stCondLst>
                                    <p:cond delay="0"/>
                                  </p:stCondLst>
                                  <p:childTnLst>
                                    <p:set>
                                      <p:cBhvr>
                                        <p:cTn id="121" dur="1" fill="hold">
                                          <p:stCondLst>
                                            <p:cond delay="0"/>
                                          </p:stCondLst>
                                        </p:cTn>
                                        <p:tgtEl>
                                          <p:spTgt spid="74"/>
                                        </p:tgtEl>
                                        <p:attrNameLst>
                                          <p:attrName>style.visibility</p:attrName>
                                        </p:attrNameLst>
                                      </p:cBhvr>
                                      <p:to>
                                        <p:strVal val="visible"/>
                                      </p:to>
                                    </p:set>
                                    <p:animEffect transition="in" filter="fade">
                                      <p:cBhvr>
                                        <p:cTn id="122" dur="500"/>
                                        <p:tgtEl>
                                          <p:spTgt spid="74"/>
                                        </p:tgtEl>
                                      </p:cBhvr>
                                    </p:animEffect>
                                  </p:childTnLst>
                                </p:cTn>
                              </p:par>
                            </p:childTnLst>
                          </p:cTn>
                        </p:par>
                        <p:par>
                          <p:cTn id="123" fill="hold">
                            <p:stCondLst>
                              <p:cond delay="13000"/>
                            </p:stCondLst>
                            <p:childTnLst>
                              <p:par>
                                <p:cTn id="124" presetID="10" presetClass="entr" presetSubtype="0" fill="hold" grpId="0" nodeType="afterEffect">
                                  <p:stCondLst>
                                    <p:cond delay="0"/>
                                  </p:stCondLst>
                                  <p:childTnLst>
                                    <p:set>
                                      <p:cBhvr>
                                        <p:cTn id="125" dur="1" fill="hold">
                                          <p:stCondLst>
                                            <p:cond delay="0"/>
                                          </p:stCondLst>
                                        </p:cTn>
                                        <p:tgtEl>
                                          <p:spTgt spid="70"/>
                                        </p:tgtEl>
                                        <p:attrNameLst>
                                          <p:attrName>style.visibility</p:attrName>
                                        </p:attrNameLst>
                                      </p:cBhvr>
                                      <p:to>
                                        <p:strVal val="visible"/>
                                      </p:to>
                                    </p:set>
                                    <p:animEffect transition="in" filter="fade">
                                      <p:cBhvr>
                                        <p:cTn id="126" dur="500"/>
                                        <p:tgtEl>
                                          <p:spTgt spid="70"/>
                                        </p:tgtEl>
                                      </p:cBhvr>
                                    </p:animEffect>
                                  </p:childTnLst>
                                </p:cTn>
                              </p:par>
                            </p:childTnLst>
                          </p:cTn>
                        </p:par>
                        <p:par>
                          <p:cTn id="127" fill="hold">
                            <p:stCondLst>
                              <p:cond delay="13500"/>
                            </p:stCondLst>
                            <p:childTnLst>
                              <p:par>
                                <p:cTn id="128" presetID="10" presetClass="entr" presetSubtype="0" fill="hold" grpId="0" nodeType="afterEffect">
                                  <p:stCondLst>
                                    <p:cond delay="0"/>
                                  </p:stCondLst>
                                  <p:childTnLst>
                                    <p:set>
                                      <p:cBhvr>
                                        <p:cTn id="129" dur="1" fill="hold">
                                          <p:stCondLst>
                                            <p:cond delay="0"/>
                                          </p:stCondLst>
                                        </p:cTn>
                                        <p:tgtEl>
                                          <p:spTgt spid="177"/>
                                        </p:tgtEl>
                                        <p:attrNameLst>
                                          <p:attrName>style.visibility</p:attrName>
                                        </p:attrNameLst>
                                      </p:cBhvr>
                                      <p:to>
                                        <p:strVal val="visible"/>
                                      </p:to>
                                    </p:set>
                                    <p:animEffect transition="in" filter="fade">
                                      <p:cBhvr>
                                        <p:cTn id="130" dur="500"/>
                                        <p:tgtEl>
                                          <p:spTgt spid="177"/>
                                        </p:tgtEl>
                                      </p:cBhvr>
                                    </p:animEffect>
                                  </p:childTnLst>
                                </p:cTn>
                              </p:par>
                              <p:par>
                                <p:cTn id="131" presetID="10" presetClass="entr" presetSubtype="0" fill="hold" grpId="0" nodeType="withEffect">
                                  <p:stCondLst>
                                    <p:cond delay="0"/>
                                  </p:stCondLst>
                                  <p:childTnLst>
                                    <p:set>
                                      <p:cBhvr>
                                        <p:cTn id="132" dur="1" fill="hold">
                                          <p:stCondLst>
                                            <p:cond delay="0"/>
                                          </p:stCondLst>
                                        </p:cTn>
                                        <p:tgtEl>
                                          <p:spTgt spid="76"/>
                                        </p:tgtEl>
                                        <p:attrNameLst>
                                          <p:attrName>style.visibility</p:attrName>
                                        </p:attrNameLst>
                                      </p:cBhvr>
                                      <p:to>
                                        <p:strVal val="visible"/>
                                      </p:to>
                                    </p:set>
                                    <p:animEffect transition="in" filter="fade">
                                      <p:cBhvr>
                                        <p:cTn id="133" dur="500"/>
                                        <p:tgtEl>
                                          <p:spTgt spid="7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4" grpId="0" animBg="1"/>
      <p:bldP spid="70" grpId="0" animBg="1"/>
      <p:bldP spid="75" grpId="0" animBg="1"/>
      <p:bldP spid="187" grpId="0"/>
      <p:bldP spid="122" grpId="0"/>
      <p:bldP spid="166" grpId="0"/>
      <p:bldP spid="167" grpId="0"/>
      <p:bldP spid="168" grpId="0"/>
      <p:bldP spid="169" grpId="0"/>
      <p:bldP spid="170" grpId="0"/>
      <p:bldP spid="172" grpId="0"/>
      <p:bldP spid="174" grpId="0"/>
      <p:bldP spid="176" grpId="0"/>
      <p:bldP spid="177" grpId="0"/>
      <p:bldP spid="69" grpId="0" animBg="1"/>
      <p:bldP spid="71" grpId="0" animBg="1"/>
      <p:bldP spid="72" grpId="0" animBg="1"/>
      <p:bldP spid="73" grpId="0" animBg="1"/>
      <p:bldP spid="76" grpId="0" animBg="1"/>
      <p:bldP spid="77"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888653" y="1080453"/>
            <a:ext cx="3328155" cy="461665"/>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wrap="none" rtlCol="0">
            <a:spAutoFit/>
          </a:bodyPr>
          <a:lstStyle/>
          <a:p>
            <a:pPr algn="ctr"/>
            <a:r>
              <a:rPr lang="en-US" sz="2400" b="1" dirty="0" smtClean="0">
                <a:solidFill>
                  <a:schemeClr val="tx1"/>
                </a:solidFill>
                <a:latin typeface="Times New Roman" pitchFamily="18" charset="0"/>
                <a:cs typeface="Times New Roman" pitchFamily="18" charset="0"/>
              </a:rPr>
              <a:t>Issued on</a:t>
            </a:r>
            <a:r>
              <a:rPr lang="id-ID" sz="2400" b="1" dirty="0" smtClean="0">
                <a:solidFill>
                  <a:schemeClr val="tx1"/>
                </a:solidFill>
                <a:latin typeface="Times New Roman" pitchFamily="18" charset="0"/>
                <a:cs typeface="Times New Roman" pitchFamily="18" charset="0"/>
              </a:rPr>
              <a:t> </a:t>
            </a:r>
            <a:r>
              <a:rPr lang="en-US" sz="2400" b="1" dirty="0" smtClean="0">
                <a:solidFill>
                  <a:schemeClr val="tx1"/>
                </a:solidFill>
                <a:latin typeface="Times New Roman" pitchFamily="18" charset="0"/>
                <a:cs typeface="Times New Roman" pitchFamily="18" charset="0"/>
              </a:rPr>
              <a:t>19</a:t>
            </a:r>
            <a:r>
              <a:rPr lang="en-US" sz="2400" b="1" baseline="30000" dirty="0" smtClean="0">
                <a:solidFill>
                  <a:schemeClr val="tx1"/>
                </a:solidFill>
                <a:latin typeface="Times New Roman" pitchFamily="18" charset="0"/>
                <a:cs typeface="Times New Roman" pitchFamily="18" charset="0"/>
              </a:rPr>
              <a:t>th</a:t>
            </a:r>
            <a:r>
              <a:rPr lang="en-US" sz="2400" b="1" dirty="0" smtClean="0">
                <a:solidFill>
                  <a:schemeClr val="tx1"/>
                </a:solidFill>
                <a:latin typeface="Times New Roman" pitchFamily="18" charset="0"/>
                <a:cs typeface="Times New Roman" pitchFamily="18" charset="0"/>
              </a:rPr>
              <a:t> July 2016</a:t>
            </a:r>
            <a:endParaRPr lang="en-US" sz="2400" b="1" dirty="0">
              <a:solidFill>
                <a:schemeClr val="tx1"/>
              </a:solidFill>
              <a:latin typeface="Times New Roman" pitchFamily="18" charset="0"/>
              <a:cs typeface="Times New Roman" pitchFamily="18" charset="0"/>
            </a:endParaRPr>
          </a:p>
        </p:txBody>
      </p:sp>
      <p:sp>
        <p:nvSpPr>
          <p:cNvPr id="3" name="TextBox 2"/>
          <p:cNvSpPr txBox="1"/>
          <p:nvPr/>
        </p:nvSpPr>
        <p:spPr>
          <a:xfrm>
            <a:off x="0" y="2"/>
            <a:ext cx="9144000" cy="954107"/>
          </a:xfrm>
          <a:prstGeom prst="rect">
            <a:avLst/>
          </a:prstGeom>
          <a:solidFill>
            <a:srgbClr val="0B018B"/>
          </a:solidFill>
        </p:spPr>
        <p:style>
          <a:lnRef idx="2">
            <a:schemeClr val="accent6">
              <a:shade val="50000"/>
            </a:schemeClr>
          </a:lnRef>
          <a:fillRef idx="1">
            <a:schemeClr val="accent6"/>
          </a:fillRef>
          <a:effectRef idx="0">
            <a:schemeClr val="accent6"/>
          </a:effectRef>
          <a:fontRef idx="minor">
            <a:schemeClr val="lt1"/>
          </a:fontRef>
        </p:style>
        <p:txBody>
          <a:bodyPr wrap="square" rtlCol="0">
            <a:spAutoFit/>
          </a:bodyPr>
          <a:lstStyle/>
          <a:p>
            <a:pPr algn="ctr"/>
            <a:r>
              <a:rPr lang="en-IN" sz="2800" b="1" dirty="0" smtClean="0">
                <a:latin typeface="Times New Roman" pitchFamily="18" charset="0"/>
                <a:cs typeface="Times New Roman" pitchFamily="18" charset="0"/>
              </a:rPr>
              <a:t>UGC </a:t>
            </a:r>
            <a:r>
              <a:rPr lang="en-IN" sz="2800" b="1" dirty="0">
                <a:latin typeface="Times New Roman" pitchFamily="18" charset="0"/>
                <a:cs typeface="Times New Roman" pitchFamily="18" charset="0"/>
              </a:rPr>
              <a:t>(Credit Framework for Online Learning Courses </a:t>
            </a:r>
            <a:r>
              <a:rPr lang="en-IN" sz="2800" b="1" dirty="0" smtClean="0">
                <a:latin typeface="Times New Roman" pitchFamily="18" charset="0"/>
                <a:cs typeface="Times New Roman" pitchFamily="18" charset="0"/>
              </a:rPr>
              <a:t>through SWAYAM</a:t>
            </a:r>
            <a:r>
              <a:rPr lang="en-IN" sz="2800" b="1" dirty="0">
                <a:latin typeface="Times New Roman" pitchFamily="18" charset="0"/>
                <a:cs typeface="Times New Roman" pitchFamily="18" charset="0"/>
              </a:rPr>
              <a:t>) Regulation, </a:t>
            </a:r>
            <a:r>
              <a:rPr lang="en-IN" sz="2800" b="1" dirty="0" smtClean="0">
                <a:latin typeface="Times New Roman" pitchFamily="18" charset="0"/>
                <a:cs typeface="Times New Roman" pitchFamily="18" charset="0"/>
              </a:rPr>
              <a:t>2016</a:t>
            </a:r>
            <a:endParaRPr lang="en-US" sz="8800" b="1" dirty="0">
              <a:latin typeface="Times New Roman" pitchFamily="18" charset="0"/>
              <a:cs typeface="Times New Roman" pitchFamily="18" charset="0"/>
            </a:endParaRPr>
          </a:p>
        </p:txBody>
      </p:sp>
      <p:grpSp>
        <p:nvGrpSpPr>
          <p:cNvPr id="4" name="Group 80"/>
          <p:cNvGrpSpPr/>
          <p:nvPr/>
        </p:nvGrpSpPr>
        <p:grpSpPr>
          <a:xfrm>
            <a:off x="3226577" y="2818511"/>
            <a:ext cx="2566841" cy="3426109"/>
            <a:chOff x="4384327" y="3450941"/>
            <a:chExt cx="3423346" cy="3426109"/>
          </a:xfrm>
        </p:grpSpPr>
        <p:sp>
          <p:nvSpPr>
            <p:cNvPr id="23" name="Freeform 5"/>
            <p:cNvSpPr>
              <a:spLocks noEditPoints="1"/>
            </p:cNvSpPr>
            <p:nvPr/>
          </p:nvSpPr>
          <p:spPr bwMode="auto">
            <a:xfrm>
              <a:off x="4384327" y="3450941"/>
              <a:ext cx="3423346" cy="3426109"/>
            </a:xfrm>
            <a:custGeom>
              <a:avLst/>
              <a:gdLst>
                <a:gd name="T0" fmla="*/ 523 w 1046"/>
                <a:gd name="T1" fmla="*/ 1016 h 1047"/>
                <a:gd name="T2" fmla="*/ 31 w 1046"/>
                <a:gd name="T3" fmla="*/ 524 h 1047"/>
                <a:gd name="T4" fmla="*/ 523 w 1046"/>
                <a:gd name="T5" fmla="*/ 32 h 1047"/>
                <a:gd name="T6" fmla="*/ 1015 w 1046"/>
                <a:gd name="T7" fmla="*/ 524 h 1047"/>
                <a:gd name="T8" fmla="*/ 523 w 1046"/>
                <a:gd name="T9" fmla="*/ 1016 h 1047"/>
                <a:gd name="T10" fmla="*/ 523 w 1046"/>
                <a:gd name="T11" fmla="*/ 0 h 1047"/>
                <a:gd name="T12" fmla="*/ 0 w 1046"/>
                <a:gd name="T13" fmla="*/ 524 h 1047"/>
                <a:gd name="T14" fmla="*/ 523 w 1046"/>
                <a:gd name="T15" fmla="*/ 1047 h 1047"/>
                <a:gd name="T16" fmla="*/ 1046 w 1046"/>
                <a:gd name="T17" fmla="*/ 524 h 1047"/>
                <a:gd name="T18" fmla="*/ 523 w 1046"/>
                <a:gd name="T19" fmla="*/ 0 h 10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46" h="1047">
                  <a:moveTo>
                    <a:pt x="523" y="1016"/>
                  </a:moveTo>
                  <a:cubicBezTo>
                    <a:pt x="251" y="1016"/>
                    <a:pt x="31" y="796"/>
                    <a:pt x="31" y="524"/>
                  </a:cubicBezTo>
                  <a:cubicBezTo>
                    <a:pt x="31" y="252"/>
                    <a:pt x="251" y="32"/>
                    <a:pt x="523" y="32"/>
                  </a:cubicBezTo>
                  <a:cubicBezTo>
                    <a:pt x="795" y="32"/>
                    <a:pt x="1015" y="252"/>
                    <a:pt x="1015" y="524"/>
                  </a:cubicBezTo>
                  <a:cubicBezTo>
                    <a:pt x="1015" y="796"/>
                    <a:pt x="795" y="1016"/>
                    <a:pt x="523" y="1016"/>
                  </a:cubicBezTo>
                  <a:moveTo>
                    <a:pt x="523" y="0"/>
                  </a:moveTo>
                  <a:cubicBezTo>
                    <a:pt x="234" y="0"/>
                    <a:pt x="0" y="235"/>
                    <a:pt x="0" y="524"/>
                  </a:cubicBezTo>
                  <a:cubicBezTo>
                    <a:pt x="0" y="813"/>
                    <a:pt x="234" y="1047"/>
                    <a:pt x="523" y="1047"/>
                  </a:cubicBezTo>
                  <a:cubicBezTo>
                    <a:pt x="812" y="1047"/>
                    <a:pt x="1046" y="813"/>
                    <a:pt x="1046" y="524"/>
                  </a:cubicBezTo>
                  <a:cubicBezTo>
                    <a:pt x="1046" y="235"/>
                    <a:pt x="812" y="0"/>
                    <a:pt x="523" y="0"/>
                  </a:cubicBezTo>
                </a:path>
              </a:pathLst>
            </a:custGeom>
            <a:solidFill>
              <a:srgbClr val="F5F5F5"/>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5" name="Freeform 6"/>
            <p:cNvSpPr>
              <a:spLocks noEditPoints="1"/>
            </p:cNvSpPr>
            <p:nvPr/>
          </p:nvSpPr>
          <p:spPr bwMode="auto">
            <a:xfrm>
              <a:off x="4583263" y="3654021"/>
              <a:ext cx="3024095" cy="3024095"/>
            </a:xfrm>
            <a:custGeom>
              <a:avLst/>
              <a:gdLst>
                <a:gd name="T0" fmla="*/ 462 w 924"/>
                <a:gd name="T1" fmla="*/ 891 h 924"/>
                <a:gd name="T2" fmla="*/ 32 w 924"/>
                <a:gd name="T3" fmla="*/ 462 h 924"/>
                <a:gd name="T4" fmla="*/ 462 w 924"/>
                <a:gd name="T5" fmla="*/ 32 h 924"/>
                <a:gd name="T6" fmla="*/ 892 w 924"/>
                <a:gd name="T7" fmla="*/ 462 h 924"/>
                <a:gd name="T8" fmla="*/ 462 w 924"/>
                <a:gd name="T9" fmla="*/ 891 h 924"/>
                <a:gd name="T10" fmla="*/ 462 w 924"/>
                <a:gd name="T11" fmla="*/ 0 h 924"/>
                <a:gd name="T12" fmla="*/ 0 w 924"/>
                <a:gd name="T13" fmla="*/ 462 h 924"/>
                <a:gd name="T14" fmla="*/ 462 w 924"/>
                <a:gd name="T15" fmla="*/ 924 h 924"/>
                <a:gd name="T16" fmla="*/ 924 w 924"/>
                <a:gd name="T17" fmla="*/ 462 h 924"/>
                <a:gd name="T18" fmla="*/ 462 w 924"/>
                <a:gd name="T19" fmla="*/ 0 h 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24" h="924">
                  <a:moveTo>
                    <a:pt x="462" y="891"/>
                  </a:moveTo>
                  <a:cubicBezTo>
                    <a:pt x="225" y="891"/>
                    <a:pt x="32" y="699"/>
                    <a:pt x="32" y="462"/>
                  </a:cubicBezTo>
                  <a:cubicBezTo>
                    <a:pt x="32" y="225"/>
                    <a:pt x="225" y="32"/>
                    <a:pt x="462" y="32"/>
                  </a:cubicBezTo>
                  <a:cubicBezTo>
                    <a:pt x="699" y="32"/>
                    <a:pt x="892" y="225"/>
                    <a:pt x="892" y="462"/>
                  </a:cubicBezTo>
                  <a:cubicBezTo>
                    <a:pt x="892" y="699"/>
                    <a:pt x="699" y="891"/>
                    <a:pt x="462" y="891"/>
                  </a:cubicBezTo>
                  <a:moveTo>
                    <a:pt x="462" y="0"/>
                  </a:moveTo>
                  <a:cubicBezTo>
                    <a:pt x="207" y="0"/>
                    <a:pt x="0" y="207"/>
                    <a:pt x="0" y="462"/>
                  </a:cubicBezTo>
                  <a:cubicBezTo>
                    <a:pt x="0" y="717"/>
                    <a:pt x="207" y="924"/>
                    <a:pt x="462" y="924"/>
                  </a:cubicBezTo>
                  <a:cubicBezTo>
                    <a:pt x="717" y="924"/>
                    <a:pt x="924" y="717"/>
                    <a:pt x="924" y="462"/>
                  </a:cubicBezTo>
                  <a:cubicBezTo>
                    <a:pt x="924" y="207"/>
                    <a:pt x="717" y="0"/>
                    <a:pt x="462" y="0"/>
                  </a:cubicBezTo>
                </a:path>
              </a:pathLst>
            </a:custGeom>
            <a:solidFill>
              <a:srgbClr val="F5F5F5"/>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6" name="Freeform 7"/>
            <p:cNvSpPr>
              <a:spLocks noEditPoints="1"/>
            </p:cNvSpPr>
            <p:nvPr/>
          </p:nvSpPr>
          <p:spPr bwMode="auto">
            <a:xfrm>
              <a:off x="4793250" y="3864008"/>
              <a:ext cx="2605501" cy="2604120"/>
            </a:xfrm>
            <a:custGeom>
              <a:avLst/>
              <a:gdLst>
                <a:gd name="T0" fmla="*/ 398 w 796"/>
                <a:gd name="T1" fmla="*/ 765 h 796"/>
                <a:gd name="T2" fmla="*/ 31 w 796"/>
                <a:gd name="T3" fmla="*/ 398 h 796"/>
                <a:gd name="T4" fmla="*/ 398 w 796"/>
                <a:gd name="T5" fmla="*/ 31 h 796"/>
                <a:gd name="T6" fmla="*/ 765 w 796"/>
                <a:gd name="T7" fmla="*/ 398 h 796"/>
                <a:gd name="T8" fmla="*/ 398 w 796"/>
                <a:gd name="T9" fmla="*/ 765 h 796"/>
                <a:gd name="T10" fmla="*/ 398 w 796"/>
                <a:gd name="T11" fmla="*/ 0 h 796"/>
                <a:gd name="T12" fmla="*/ 0 w 796"/>
                <a:gd name="T13" fmla="*/ 398 h 796"/>
                <a:gd name="T14" fmla="*/ 398 w 796"/>
                <a:gd name="T15" fmla="*/ 796 h 796"/>
                <a:gd name="T16" fmla="*/ 796 w 796"/>
                <a:gd name="T17" fmla="*/ 398 h 796"/>
                <a:gd name="T18" fmla="*/ 398 w 796"/>
                <a:gd name="T19" fmla="*/ 0 h 7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96" h="796">
                  <a:moveTo>
                    <a:pt x="398" y="765"/>
                  </a:moveTo>
                  <a:cubicBezTo>
                    <a:pt x="195" y="765"/>
                    <a:pt x="31" y="601"/>
                    <a:pt x="31" y="398"/>
                  </a:cubicBezTo>
                  <a:cubicBezTo>
                    <a:pt x="31" y="195"/>
                    <a:pt x="195" y="31"/>
                    <a:pt x="398" y="31"/>
                  </a:cubicBezTo>
                  <a:cubicBezTo>
                    <a:pt x="601" y="31"/>
                    <a:pt x="765" y="195"/>
                    <a:pt x="765" y="398"/>
                  </a:cubicBezTo>
                  <a:cubicBezTo>
                    <a:pt x="765" y="601"/>
                    <a:pt x="601" y="765"/>
                    <a:pt x="398" y="765"/>
                  </a:cubicBezTo>
                  <a:moveTo>
                    <a:pt x="398" y="0"/>
                  </a:moveTo>
                  <a:cubicBezTo>
                    <a:pt x="178" y="0"/>
                    <a:pt x="0" y="178"/>
                    <a:pt x="0" y="398"/>
                  </a:cubicBezTo>
                  <a:cubicBezTo>
                    <a:pt x="0" y="618"/>
                    <a:pt x="178" y="796"/>
                    <a:pt x="398" y="796"/>
                  </a:cubicBezTo>
                  <a:cubicBezTo>
                    <a:pt x="618" y="796"/>
                    <a:pt x="796" y="618"/>
                    <a:pt x="796" y="398"/>
                  </a:cubicBezTo>
                  <a:cubicBezTo>
                    <a:pt x="796" y="178"/>
                    <a:pt x="618" y="0"/>
                    <a:pt x="398" y="0"/>
                  </a:cubicBezTo>
                </a:path>
              </a:pathLst>
            </a:custGeom>
            <a:solidFill>
              <a:srgbClr val="F5F5F5"/>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7" name="Freeform 8"/>
            <p:cNvSpPr>
              <a:spLocks noEditPoints="1"/>
            </p:cNvSpPr>
            <p:nvPr/>
          </p:nvSpPr>
          <p:spPr bwMode="auto">
            <a:xfrm>
              <a:off x="4996330" y="4067088"/>
              <a:ext cx="2199341" cy="2197960"/>
            </a:xfrm>
            <a:custGeom>
              <a:avLst/>
              <a:gdLst>
                <a:gd name="T0" fmla="*/ 336 w 672"/>
                <a:gd name="T1" fmla="*/ 639 h 672"/>
                <a:gd name="T2" fmla="*/ 33 w 672"/>
                <a:gd name="T3" fmla="*/ 336 h 672"/>
                <a:gd name="T4" fmla="*/ 336 w 672"/>
                <a:gd name="T5" fmla="*/ 32 h 672"/>
                <a:gd name="T6" fmla="*/ 640 w 672"/>
                <a:gd name="T7" fmla="*/ 336 h 672"/>
                <a:gd name="T8" fmla="*/ 336 w 672"/>
                <a:gd name="T9" fmla="*/ 639 h 672"/>
                <a:gd name="T10" fmla="*/ 336 w 672"/>
                <a:gd name="T11" fmla="*/ 0 h 672"/>
                <a:gd name="T12" fmla="*/ 0 w 672"/>
                <a:gd name="T13" fmla="*/ 336 h 672"/>
                <a:gd name="T14" fmla="*/ 336 w 672"/>
                <a:gd name="T15" fmla="*/ 672 h 672"/>
                <a:gd name="T16" fmla="*/ 672 w 672"/>
                <a:gd name="T17" fmla="*/ 336 h 672"/>
                <a:gd name="T18" fmla="*/ 336 w 672"/>
                <a:gd name="T19" fmla="*/ 0 h 6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72" h="672">
                  <a:moveTo>
                    <a:pt x="336" y="639"/>
                  </a:moveTo>
                  <a:cubicBezTo>
                    <a:pt x="168" y="639"/>
                    <a:pt x="33" y="503"/>
                    <a:pt x="33" y="336"/>
                  </a:cubicBezTo>
                  <a:cubicBezTo>
                    <a:pt x="33" y="168"/>
                    <a:pt x="168" y="32"/>
                    <a:pt x="336" y="32"/>
                  </a:cubicBezTo>
                  <a:cubicBezTo>
                    <a:pt x="504" y="32"/>
                    <a:pt x="640" y="168"/>
                    <a:pt x="640" y="336"/>
                  </a:cubicBezTo>
                  <a:cubicBezTo>
                    <a:pt x="640" y="503"/>
                    <a:pt x="504" y="639"/>
                    <a:pt x="336" y="639"/>
                  </a:cubicBezTo>
                  <a:moveTo>
                    <a:pt x="336" y="0"/>
                  </a:moveTo>
                  <a:cubicBezTo>
                    <a:pt x="151" y="0"/>
                    <a:pt x="0" y="150"/>
                    <a:pt x="0" y="336"/>
                  </a:cubicBezTo>
                  <a:cubicBezTo>
                    <a:pt x="0" y="521"/>
                    <a:pt x="151" y="672"/>
                    <a:pt x="336" y="672"/>
                  </a:cubicBezTo>
                  <a:cubicBezTo>
                    <a:pt x="521" y="672"/>
                    <a:pt x="672" y="521"/>
                    <a:pt x="672" y="336"/>
                  </a:cubicBezTo>
                  <a:cubicBezTo>
                    <a:pt x="672" y="150"/>
                    <a:pt x="521" y="0"/>
                    <a:pt x="336" y="0"/>
                  </a:cubicBezTo>
                </a:path>
              </a:pathLst>
            </a:custGeom>
            <a:solidFill>
              <a:srgbClr val="F5F5F5"/>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8" name="Freeform 9"/>
            <p:cNvSpPr>
              <a:spLocks noEditPoints="1"/>
            </p:cNvSpPr>
            <p:nvPr/>
          </p:nvSpPr>
          <p:spPr bwMode="auto">
            <a:xfrm>
              <a:off x="5204936" y="4275694"/>
              <a:ext cx="1780748" cy="1780748"/>
            </a:xfrm>
            <a:custGeom>
              <a:avLst/>
              <a:gdLst>
                <a:gd name="T0" fmla="*/ 272 w 544"/>
                <a:gd name="T1" fmla="*/ 513 h 544"/>
                <a:gd name="T2" fmla="*/ 31 w 544"/>
                <a:gd name="T3" fmla="*/ 272 h 544"/>
                <a:gd name="T4" fmla="*/ 272 w 544"/>
                <a:gd name="T5" fmla="*/ 31 h 544"/>
                <a:gd name="T6" fmla="*/ 513 w 544"/>
                <a:gd name="T7" fmla="*/ 272 h 544"/>
                <a:gd name="T8" fmla="*/ 272 w 544"/>
                <a:gd name="T9" fmla="*/ 513 h 544"/>
                <a:gd name="T10" fmla="*/ 272 w 544"/>
                <a:gd name="T11" fmla="*/ 0 h 544"/>
                <a:gd name="T12" fmla="*/ 0 w 544"/>
                <a:gd name="T13" fmla="*/ 272 h 544"/>
                <a:gd name="T14" fmla="*/ 272 w 544"/>
                <a:gd name="T15" fmla="*/ 544 h 544"/>
                <a:gd name="T16" fmla="*/ 544 w 544"/>
                <a:gd name="T17" fmla="*/ 272 h 544"/>
                <a:gd name="T18" fmla="*/ 272 w 544"/>
                <a:gd name="T19" fmla="*/ 0 h 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44" h="544">
                  <a:moveTo>
                    <a:pt x="272" y="513"/>
                  </a:moveTo>
                  <a:cubicBezTo>
                    <a:pt x="139" y="513"/>
                    <a:pt x="31" y="405"/>
                    <a:pt x="31" y="272"/>
                  </a:cubicBezTo>
                  <a:cubicBezTo>
                    <a:pt x="31" y="139"/>
                    <a:pt x="139" y="31"/>
                    <a:pt x="272" y="31"/>
                  </a:cubicBezTo>
                  <a:cubicBezTo>
                    <a:pt x="405" y="31"/>
                    <a:pt x="513" y="139"/>
                    <a:pt x="513" y="272"/>
                  </a:cubicBezTo>
                  <a:cubicBezTo>
                    <a:pt x="513" y="405"/>
                    <a:pt x="405" y="513"/>
                    <a:pt x="272" y="513"/>
                  </a:cubicBezTo>
                  <a:moveTo>
                    <a:pt x="272" y="0"/>
                  </a:moveTo>
                  <a:cubicBezTo>
                    <a:pt x="122" y="0"/>
                    <a:pt x="0" y="121"/>
                    <a:pt x="0" y="272"/>
                  </a:cubicBezTo>
                  <a:cubicBezTo>
                    <a:pt x="0" y="422"/>
                    <a:pt x="122" y="544"/>
                    <a:pt x="272" y="544"/>
                  </a:cubicBezTo>
                  <a:cubicBezTo>
                    <a:pt x="422" y="544"/>
                    <a:pt x="544" y="422"/>
                    <a:pt x="544" y="272"/>
                  </a:cubicBezTo>
                  <a:cubicBezTo>
                    <a:pt x="544" y="121"/>
                    <a:pt x="422" y="0"/>
                    <a:pt x="272" y="0"/>
                  </a:cubicBezTo>
                </a:path>
              </a:pathLst>
            </a:custGeom>
            <a:solidFill>
              <a:srgbClr val="F5F5F5"/>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sp>
        <p:nvSpPr>
          <p:cNvPr id="35" name="Freeform 13"/>
          <p:cNvSpPr>
            <a:spLocks/>
          </p:cNvSpPr>
          <p:nvPr/>
        </p:nvSpPr>
        <p:spPr bwMode="auto">
          <a:xfrm>
            <a:off x="3255581" y="4233162"/>
            <a:ext cx="777925" cy="1793181"/>
          </a:xfrm>
          <a:custGeom>
            <a:avLst/>
            <a:gdLst>
              <a:gd name="T0" fmla="*/ 103 w 317"/>
              <a:gd name="T1" fmla="*/ 310 h 548"/>
              <a:gd name="T2" fmla="*/ 56 w 317"/>
              <a:gd name="T3" fmla="*/ 21 h 548"/>
              <a:gd name="T4" fmla="*/ 56 w 317"/>
              <a:gd name="T5" fmla="*/ 21 h 548"/>
              <a:gd name="T6" fmla="*/ 56 w 317"/>
              <a:gd name="T7" fmla="*/ 19 h 548"/>
              <a:gd name="T8" fmla="*/ 37 w 317"/>
              <a:gd name="T9" fmla="*/ 0 h 548"/>
              <a:gd name="T10" fmla="*/ 18 w 317"/>
              <a:gd name="T11" fmla="*/ 14 h 548"/>
              <a:gd name="T12" fmla="*/ 18 w 317"/>
              <a:gd name="T13" fmla="*/ 14 h 548"/>
              <a:gd name="T14" fmla="*/ 18 w 317"/>
              <a:gd name="T15" fmla="*/ 15 h 548"/>
              <a:gd name="T16" fmla="*/ 18 w 317"/>
              <a:gd name="T17" fmla="*/ 17 h 548"/>
              <a:gd name="T18" fmla="*/ 70 w 317"/>
              <a:gd name="T19" fmla="*/ 328 h 548"/>
              <a:gd name="T20" fmla="*/ 315 w 317"/>
              <a:gd name="T21" fmla="*/ 548 h 548"/>
              <a:gd name="T22" fmla="*/ 317 w 317"/>
              <a:gd name="T23" fmla="*/ 508 h 548"/>
              <a:gd name="T24" fmla="*/ 103 w 317"/>
              <a:gd name="T25" fmla="*/ 310 h 5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17" h="548">
                <a:moveTo>
                  <a:pt x="103" y="310"/>
                </a:moveTo>
                <a:cubicBezTo>
                  <a:pt x="57" y="223"/>
                  <a:pt x="38" y="122"/>
                  <a:pt x="56" y="21"/>
                </a:cubicBezTo>
                <a:cubicBezTo>
                  <a:pt x="56" y="21"/>
                  <a:pt x="56" y="21"/>
                  <a:pt x="56" y="21"/>
                </a:cubicBezTo>
                <a:cubicBezTo>
                  <a:pt x="56" y="20"/>
                  <a:pt x="56" y="20"/>
                  <a:pt x="56" y="19"/>
                </a:cubicBezTo>
                <a:cubicBezTo>
                  <a:pt x="56" y="9"/>
                  <a:pt x="47" y="0"/>
                  <a:pt x="37" y="0"/>
                </a:cubicBezTo>
                <a:cubicBezTo>
                  <a:pt x="28" y="0"/>
                  <a:pt x="20" y="6"/>
                  <a:pt x="18" y="14"/>
                </a:cubicBezTo>
                <a:cubicBezTo>
                  <a:pt x="18" y="14"/>
                  <a:pt x="18" y="14"/>
                  <a:pt x="18" y="14"/>
                </a:cubicBezTo>
                <a:cubicBezTo>
                  <a:pt x="18" y="15"/>
                  <a:pt x="18" y="15"/>
                  <a:pt x="18" y="15"/>
                </a:cubicBezTo>
                <a:cubicBezTo>
                  <a:pt x="18" y="16"/>
                  <a:pt x="18" y="16"/>
                  <a:pt x="18" y="17"/>
                </a:cubicBezTo>
                <a:cubicBezTo>
                  <a:pt x="0" y="126"/>
                  <a:pt x="20" y="235"/>
                  <a:pt x="70" y="328"/>
                </a:cubicBezTo>
                <a:cubicBezTo>
                  <a:pt x="122" y="425"/>
                  <a:pt x="207" y="504"/>
                  <a:pt x="315" y="548"/>
                </a:cubicBezTo>
                <a:cubicBezTo>
                  <a:pt x="317" y="508"/>
                  <a:pt x="317" y="508"/>
                  <a:pt x="317" y="508"/>
                </a:cubicBezTo>
                <a:cubicBezTo>
                  <a:pt x="223" y="466"/>
                  <a:pt x="149" y="395"/>
                  <a:pt x="103" y="310"/>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id-ID"/>
          </a:p>
        </p:txBody>
      </p:sp>
      <p:sp>
        <p:nvSpPr>
          <p:cNvPr id="36" name="Freeform 14"/>
          <p:cNvSpPr>
            <a:spLocks/>
          </p:cNvSpPr>
          <p:nvPr/>
        </p:nvSpPr>
        <p:spPr bwMode="auto">
          <a:xfrm>
            <a:off x="3348808" y="3473338"/>
            <a:ext cx="689877" cy="2421762"/>
          </a:xfrm>
          <a:custGeom>
            <a:avLst/>
            <a:gdLst>
              <a:gd name="T0" fmla="*/ 102 w 281"/>
              <a:gd name="T1" fmla="*/ 522 h 740"/>
              <a:gd name="T2" fmla="*/ 59 w 281"/>
              <a:gd name="T3" fmla="*/ 260 h 740"/>
              <a:gd name="T4" fmla="*/ 74 w 281"/>
              <a:gd name="T5" fmla="*/ 200 h 740"/>
              <a:gd name="T6" fmla="*/ 176 w 281"/>
              <a:gd name="T7" fmla="*/ 37 h 740"/>
              <a:gd name="T8" fmla="*/ 176 w 281"/>
              <a:gd name="T9" fmla="*/ 37 h 740"/>
              <a:gd name="T10" fmla="*/ 183 w 281"/>
              <a:gd name="T11" fmla="*/ 21 h 740"/>
              <a:gd name="T12" fmla="*/ 162 w 281"/>
              <a:gd name="T13" fmla="*/ 0 h 740"/>
              <a:gd name="T14" fmla="*/ 146 w 281"/>
              <a:gd name="T15" fmla="*/ 8 h 740"/>
              <a:gd name="T16" fmla="*/ 34 w 281"/>
              <a:gd name="T17" fmla="*/ 187 h 740"/>
              <a:gd name="T18" fmla="*/ 18 w 281"/>
              <a:gd name="T19" fmla="*/ 253 h 740"/>
              <a:gd name="T20" fmla="*/ 65 w 281"/>
              <a:gd name="T21" fmla="*/ 542 h 740"/>
              <a:gd name="T22" fmla="*/ 279 w 281"/>
              <a:gd name="T23" fmla="*/ 740 h 740"/>
              <a:gd name="T24" fmla="*/ 281 w 281"/>
              <a:gd name="T25" fmla="*/ 695 h 740"/>
              <a:gd name="T26" fmla="*/ 102 w 281"/>
              <a:gd name="T27" fmla="*/ 522 h 7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81" h="740">
                <a:moveTo>
                  <a:pt x="102" y="522"/>
                </a:moveTo>
                <a:cubicBezTo>
                  <a:pt x="60" y="444"/>
                  <a:pt x="43" y="352"/>
                  <a:pt x="59" y="260"/>
                </a:cubicBezTo>
                <a:cubicBezTo>
                  <a:pt x="62" y="240"/>
                  <a:pt x="67" y="220"/>
                  <a:pt x="74" y="200"/>
                </a:cubicBezTo>
                <a:cubicBezTo>
                  <a:pt x="95" y="136"/>
                  <a:pt x="131" y="81"/>
                  <a:pt x="176" y="37"/>
                </a:cubicBezTo>
                <a:cubicBezTo>
                  <a:pt x="176" y="37"/>
                  <a:pt x="176" y="37"/>
                  <a:pt x="176" y="37"/>
                </a:cubicBezTo>
                <a:cubicBezTo>
                  <a:pt x="180" y="33"/>
                  <a:pt x="183" y="27"/>
                  <a:pt x="183" y="21"/>
                </a:cubicBezTo>
                <a:cubicBezTo>
                  <a:pt x="183" y="9"/>
                  <a:pt x="174" y="0"/>
                  <a:pt x="162" y="0"/>
                </a:cubicBezTo>
                <a:cubicBezTo>
                  <a:pt x="155" y="0"/>
                  <a:pt x="150" y="3"/>
                  <a:pt x="146" y="8"/>
                </a:cubicBezTo>
                <a:cubicBezTo>
                  <a:pt x="96" y="56"/>
                  <a:pt x="57" y="117"/>
                  <a:pt x="34" y="187"/>
                </a:cubicBezTo>
                <a:cubicBezTo>
                  <a:pt x="27" y="209"/>
                  <a:pt x="21" y="231"/>
                  <a:pt x="18" y="253"/>
                </a:cubicBezTo>
                <a:cubicBezTo>
                  <a:pt x="0" y="354"/>
                  <a:pt x="19" y="455"/>
                  <a:pt x="65" y="542"/>
                </a:cubicBezTo>
                <a:cubicBezTo>
                  <a:pt x="111" y="627"/>
                  <a:pt x="185" y="698"/>
                  <a:pt x="279" y="740"/>
                </a:cubicBezTo>
                <a:cubicBezTo>
                  <a:pt x="281" y="695"/>
                  <a:pt x="281" y="695"/>
                  <a:pt x="281" y="695"/>
                </a:cubicBezTo>
                <a:cubicBezTo>
                  <a:pt x="203" y="656"/>
                  <a:pt x="141" y="595"/>
                  <a:pt x="102" y="522"/>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id-ID"/>
          </a:p>
        </p:txBody>
      </p:sp>
      <p:sp>
        <p:nvSpPr>
          <p:cNvPr id="37" name="Freeform 15"/>
          <p:cNvSpPr>
            <a:spLocks/>
          </p:cNvSpPr>
          <p:nvPr/>
        </p:nvSpPr>
        <p:spPr bwMode="auto">
          <a:xfrm>
            <a:off x="3334306" y="5273429"/>
            <a:ext cx="694021" cy="896591"/>
          </a:xfrm>
          <a:custGeom>
            <a:avLst/>
            <a:gdLst>
              <a:gd name="T0" fmla="*/ 38 w 283"/>
              <a:gd name="T1" fmla="*/ 10 h 274"/>
              <a:gd name="T2" fmla="*/ 37 w 283"/>
              <a:gd name="T3" fmla="*/ 10 h 274"/>
              <a:gd name="T4" fmla="*/ 20 w 283"/>
              <a:gd name="T5" fmla="*/ 0 h 274"/>
              <a:gd name="T6" fmla="*/ 0 w 283"/>
              <a:gd name="T7" fmla="*/ 21 h 274"/>
              <a:gd name="T8" fmla="*/ 3 w 283"/>
              <a:gd name="T9" fmla="*/ 32 h 274"/>
              <a:gd name="T10" fmla="*/ 281 w 283"/>
              <a:gd name="T11" fmla="*/ 274 h 274"/>
              <a:gd name="T12" fmla="*/ 283 w 283"/>
              <a:gd name="T13" fmla="*/ 230 h 274"/>
              <a:gd name="T14" fmla="*/ 38 w 283"/>
              <a:gd name="T15" fmla="*/ 10 h 27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83" h="274">
                <a:moveTo>
                  <a:pt x="38" y="10"/>
                </a:moveTo>
                <a:cubicBezTo>
                  <a:pt x="37" y="10"/>
                  <a:pt x="37" y="10"/>
                  <a:pt x="37" y="10"/>
                </a:cubicBezTo>
                <a:cubicBezTo>
                  <a:pt x="34" y="4"/>
                  <a:pt x="27" y="0"/>
                  <a:pt x="20" y="0"/>
                </a:cubicBezTo>
                <a:cubicBezTo>
                  <a:pt x="9" y="0"/>
                  <a:pt x="0" y="10"/>
                  <a:pt x="0" y="21"/>
                </a:cubicBezTo>
                <a:cubicBezTo>
                  <a:pt x="0" y="25"/>
                  <a:pt x="1" y="29"/>
                  <a:pt x="3" y="32"/>
                </a:cubicBezTo>
                <a:cubicBezTo>
                  <a:pt x="62" y="140"/>
                  <a:pt x="158" y="228"/>
                  <a:pt x="281" y="274"/>
                </a:cubicBezTo>
                <a:cubicBezTo>
                  <a:pt x="283" y="230"/>
                  <a:pt x="283" y="230"/>
                  <a:pt x="283" y="230"/>
                </a:cubicBezTo>
                <a:cubicBezTo>
                  <a:pt x="175" y="186"/>
                  <a:pt x="90" y="107"/>
                  <a:pt x="38" y="10"/>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id-ID"/>
          </a:p>
        </p:txBody>
      </p:sp>
      <p:sp>
        <p:nvSpPr>
          <p:cNvPr id="38" name="Freeform 16"/>
          <p:cNvSpPr>
            <a:spLocks/>
          </p:cNvSpPr>
          <p:nvPr/>
        </p:nvSpPr>
        <p:spPr bwMode="auto">
          <a:xfrm>
            <a:off x="4882906" y="3705429"/>
            <a:ext cx="828682" cy="2347162"/>
          </a:xfrm>
          <a:custGeom>
            <a:avLst/>
            <a:gdLst>
              <a:gd name="T0" fmla="*/ 257 w 338"/>
              <a:gd name="T1" fmla="*/ 11 h 717"/>
              <a:gd name="T2" fmla="*/ 254 w 338"/>
              <a:gd name="T3" fmla="*/ 7 h 717"/>
              <a:gd name="T4" fmla="*/ 254 w 338"/>
              <a:gd name="T5" fmla="*/ 6 h 717"/>
              <a:gd name="T6" fmla="*/ 239 w 338"/>
              <a:gd name="T7" fmla="*/ 0 h 717"/>
              <a:gd name="T8" fmla="*/ 220 w 338"/>
              <a:gd name="T9" fmla="*/ 19 h 717"/>
              <a:gd name="T10" fmla="*/ 224 w 338"/>
              <a:gd name="T11" fmla="*/ 29 h 717"/>
              <a:gd name="T12" fmla="*/ 223 w 338"/>
              <a:gd name="T13" fmla="*/ 29 h 717"/>
              <a:gd name="T14" fmla="*/ 275 w 338"/>
              <a:gd name="T15" fmla="*/ 353 h 717"/>
              <a:gd name="T16" fmla="*/ 263 w 338"/>
              <a:gd name="T17" fmla="*/ 399 h 717"/>
              <a:gd name="T18" fmla="*/ 3 w 338"/>
              <a:gd name="T19" fmla="*/ 675 h 717"/>
              <a:gd name="T20" fmla="*/ 0 w 338"/>
              <a:gd name="T21" fmla="*/ 717 h 717"/>
              <a:gd name="T22" fmla="*/ 299 w 338"/>
              <a:gd name="T23" fmla="*/ 411 h 717"/>
              <a:gd name="T24" fmla="*/ 304 w 338"/>
              <a:gd name="T25" fmla="*/ 396 h 717"/>
              <a:gd name="T26" fmla="*/ 307 w 338"/>
              <a:gd name="T27" fmla="*/ 385 h 717"/>
              <a:gd name="T28" fmla="*/ 308 w 338"/>
              <a:gd name="T29" fmla="*/ 381 h 717"/>
              <a:gd name="T30" fmla="*/ 314 w 338"/>
              <a:gd name="T31" fmla="*/ 352 h 717"/>
              <a:gd name="T32" fmla="*/ 315 w 338"/>
              <a:gd name="T33" fmla="*/ 347 h 717"/>
              <a:gd name="T34" fmla="*/ 257 w 338"/>
              <a:gd name="T35" fmla="*/ 11 h 7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38" h="717">
                <a:moveTo>
                  <a:pt x="257" y="11"/>
                </a:moveTo>
                <a:cubicBezTo>
                  <a:pt x="256" y="10"/>
                  <a:pt x="255" y="8"/>
                  <a:pt x="254" y="7"/>
                </a:cubicBezTo>
                <a:cubicBezTo>
                  <a:pt x="254" y="6"/>
                  <a:pt x="254" y="6"/>
                  <a:pt x="254" y="6"/>
                </a:cubicBezTo>
                <a:cubicBezTo>
                  <a:pt x="250" y="2"/>
                  <a:pt x="245" y="0"/>
                  <a:pt x="239" y="0"/>
                </a:cubicBezTo>
                <a:cubicBezTo>
                  <a:pt x="229" y="0"/>
                  <a:pt x="220" y="8"/>
                  <a:pt x="220" y="19"/>
                </a:cubicBezTo>
                <a:cubicBezTo>
                  <a:pt x="220" y="22"/>
                  <a:pt x="222" y="26"/>
                  <a:pt x="224" y="29"/>
                </a:cubicBezTo>
                <a:cubicBezTo>
                  <a:pt x="223" y="29"/>
                  <a:pt x="223" y="29"/>
                  <a:pt x="223" y="29"/>
                </a:cubicBezTo>
                <a:cubicBezTo>
                  <a:pt x="279" y="124"/>
                  <a:pt x="300" y="239"/>
                  <a:pt x="275" y="353"/>
                </a:cubicBezTo>
                <a:cubicBezTo>
                  <a:pt x="272" y="368"/>
                  <a:pt x="268" y="384"/>
                  <a:pt x="263" y="399"/>
                </a:cubicBezTo>
                <a:cubicBezTo>
                  <a:pt x="220" y="530"/>
                  <a:pt x="122" y="627"/>
                  <a:pt x="3" y="675"/>
                </a:cubicBezTo>
                <a:cubicBezTo>
                  <a:pt x="0" y="717"/>
                  <a:pt x="0" y="717"/>
                  <a:pt x="0" y="717"/>
                </a:cubicBezTo>
                <a:cubicBezTo>
                  <a:pt x="136" y="668"/>
                  <a:pt x="250" y="559"/>
                  <a:pt x="299" y="411"/>
                </a:cubicBezTo>
                <a:cubicBezTo>
                  <a:pt x="301" y="406"/>
                  <a:pt x="302" y="401"/>
                  <a:pt x="304" y="396"/>
                </a:cubicBezTo>
                <a:cubicBezTo>
                  <a:pt x="305" y="392"/>
                  <a:pt x="306" y="389"/>
                  <a:pt x="307" y="385"/>
                </a:cubicBezTo>
                <a:cubicBezTo>
                  <a:pt x="307" y="384"/>
                  <a:pt x="307" y="383"/>
                  <a:pt x="308" y="381"/>
                </a:cubicBezTo>
                <a:cubicBezTo>
                  <a:pt x="310" y="372"/>
                  <a:pt x="313" y="362"/>
                  <a:pt x="314" y="352"/>
                </a:cubicBezTo>
                <a:cubicBezTo>
                  <a:pt x="315" y="351"/>
                  <a:pt x="315" y="349"/>
                  <a:pt x="315" y="347"/>
                </a:cubicBezTo>
                <a:cubicBezTo>
                  <a:pt x="338" y="229"/>
                  <a:pt x="315" y="110"/>
                  <a:pt x="257" y="11"/>
                </a:cubicBezTo>
                <a:close/>
              </a:path>
            </a:pathLst>
          </a:custGeom>
          <a:solidFill>
            <a:schemeClr val="accent5"/>
          </a:solidFill>
          <a:ln>
            <a:noFill/>
          </a:ln>
        </p:spPr>
        <p:txBody>
          <a:bodyPr vert="horz" wrap="square" lIns="91440" tIns="45720" rIns="91440" bIns="45720" numCol="1" anchor="t" anchorCtr="0" compatLnSpc="1">
            <a:prstTxWarp prst="textNoShape">
              <a:avLst/>
            </a:prstTxWarp>
          </a:bodyPr>
          <a:lstStyle/>
          <a:p>
            <a:endParaRPr lang="id-ID"/>
          </a:p>
        </p:txBody>
      </p:sp>
      <p:sp>
        <p:nvSpPr>
          <p:cNvPr id="39" name="Freeform 17"/>
          <p:cNvSpPr>
            <a:spLocks/>
          </p:cNvSpPr>
          <p:nvPr/>
        </p:nvSpPr>
        <p:spPr bwMode="auto">
          <a:xfrm>
            <a:off x="4764818" y="3150070"/>
            <a:ext cx="853542" cy="2764373"/>
          </a:xfrm>
          <a:custGeom>
            <a:avLst/>
            <a:gdLst>
              <a:gd name="T0" fmla="*/ 271 w 348"/>
              <a:gd name="T1" fmla="*/ 199 h 845"/>
              <a:gd name="T2" fmla="*/ 25 w 348"/>
              <a:gd name="T3" fmla="*/ 1 h 845"/>
              <a:gd name="T4" fmla="*/ 25 w 348"/>
              <a:gd name="T5" fmla="*/ 1 h 845"/>
              <a:gd name="T6" fmla="*/ 21 w 348"/>
              <a:gd name="T7" fmla="*/ 0 h 845"/>
              <a:gd name="T8" fmla="*/ 0 w 348"/>
              <a:gd name="T9" fmla="*/ 21 h 845"/>
              <a:gd name="T10" fmla="*/ 17 w 348"/>
              <a:gd name="T11" fmla="*/ 42 h 845"/>
              <a:gd name="T12" fmla="*/ 238 w 348"/>
              <a:gd name="T13" fmla="*/ 225 h 845"/>
              <a:gd name="T14" fmla="*/ 280 w 348"/>
              <a:gd name="T15" fmla="*/ 525 h 845"/>
              <a:gd name="T16" fmla="*/ 271 w 348"/>
              <a:gd name="T17" fmla="*/ 556 h 845"/>
              <a:gd name="T18" fmla="*/ 55 w 348"/>
              <a:gd name="T19" fmla="*/ 798 h 845"/>
              <a:gd name="T20" fmla="*/ 51 w 348"/>
              <a:gd name="T21" fmla="*/ 845 h 845"/>
              <a:gd name="T22" fmla="*/ 311 w 348"/>
              <a:gd name="T23" fmla="*/ 569 h 845"/>
              <a:gd name="T24" fmla="*/ 323 w 348"/>
              <a:gd name="T25" fmla="*/ 523 h 845"/>
              <a:gd name="T26" fmla="*/ 271 w 348"/>
              <a:gd name="T27" fmla="*/ 199 h 8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48" h="845">
                <a:moveTo>
                  <a:pt x="271" y="199"/>
                </a:moveTo>
                <a:cubicBezTo>
                  <a:pt x="218" y="109"/>
                  <a:pt x="133" y="36"/>
                  <a:pt x="25" y="1"/>
                </a:cubicBezTo>
                <a:cubicBezTo>
                  <a:pt x="25" y="1"/>
                  <a:pt x="25" y="1"/>
                  <a:pt x="25" y="1"/>
                </a:cubicBezTo>
                <a:cubicBezTo>
                  <a:pt x="24" y="1"/>
                  <a:pt x="22" y="0"/>
                  <a:pt x="21" y="0"/>
                </a:cubicBezTo>
                <a:cubicBezTo>
                  <a:pt x="9" y="0"/>
                  <a:pt x="0" y="10"/>
                  <a:pt x="0" y="21"/>
                </a:cubicBezTo>
                <a:cubicBezTo>
                  <a:pt x="0" y="32"/>
                  <a:pt x="7" y="40"/>
                  <a:pt x="17" y="42"/>
                </a:cubicBezTo>
                <a:cubicBezTo>
                  <a:pt x="114" y="75"/>
                  <a:pt x="190" y="142"/>
                  <a:pt x="238" y="225"/>
                </a:cubicBezTo>
                <a:cubicBezTo>
                  <a:pt x="288" y="313"/>
                  <a:pt x="306" y="420"/>
                  <a:pt x="280" y="525"/>
                </a:cubicBezTo>
                <a:cubicBezTo>
                  <a:pt x="277" y="535"/>
                  <a:pt x="274" y="545"/>
                  <a:pt x="271" y="556"/>
                </a:cubicBezTo>
                <a:cubicBezTo>
                  <a:pt x="234" y="667"/>
                  <a:pt x="154" y="752"/>
                  <a:pt x="55" y="798"/>
                </a:cubicBezTo>
                <a:cubicBezTo>
                  <a:pt x="51" y="845"/>
                  <a:pt x="51" y="845"/>
                  <a:pt x="51" y="845"/>
                </a:cubicBezTo>
                <a:cubicBezTo>
                  <a:pt x="170" y="797"/>
                  <a:pt x="268" y="700"/>
                  <a:pt x="311" y="569"/>
                </a:cubicBezTo>
                <a:cubicBezTo>
                  <a:pt x="316" y="554"/>
                  <a:pt x="320" y="538"/>
                  <a:pt x="323" y="523"/>
                </a:cubicBezTo>
                <a:cubicBezTo>
                  <a:pt x="348" y="409"/>
                  <a:pt x="327" y="294"/>
                  <a:pt x="271" y="199"/>
                </a:cubicBez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id-ID"/>
          </a:p>
        </p:txBody>
      </p:sp>
      <p:sp>
        <p:nvSpPr>
          <p:cNvPr id="40" name="Freeform 18"/>
          <p:cNvSpPr>
            <a:spLocks/>
          </p:cNvSpPr>
          <p:nvPr/>
        </p:nvSpPr>
        <p:spPr bwMode="auto">
          <a:xfrm>
            <a:off x="4872547" y="4792666"/>
            <a:ext cx="885654" cy="1403600"/>
          </a:xfrm>
          <a:custGeom>
            <a:avLst/>
            <a:gdLst>
              <a:gd name="T0" fmla="*/ 340 w 361"/>
              <a:gd name="T1" fmla="*/ 0 h 429"/>
              <a:gd name="T2" fmla="*/ 319 w 361"/>
              <a:gd name="T3" fmla="*/ 15 h 429"/>
              <a:gd name="T4" fmla="*/ 319 w 361"/>
              <a:gd name="T5" fmla="*/ 20 h 429"/>
              <a:gd name="T6" fmla="*/ 318 w 361"/>
              <a:gd name="T7" fmla="*/ 20 h 429"/>
              <a:gd name="T8" fmla="*/ 312 w 361"/>
              <a:gd name="T9" fmla="*/ 49 h 429"/>
              <a:gd name="T10" fmla="*/ 311 w 361"/>
              <a:gd name="T11" fmla="*/ 53 h 429"/>
              <a:gd name="T12" fmla="*/ 308 w 361"/>
              <a:gd name="T13" fmla="*/ 64 h 429"/>
              <a:gd name="T14" fmla="*/ 303 w 361"/>
              <a:gd name="T15" fmla="*/ 79 h 429"/>
              <a:gd name="T16" fmla="*/ 4 w 361"/>
              <a:gd name="T17" fmla="*/ 385 h 429"/>
              <a:gd name="T18" fmla="*/ 0 w 361"/>
              <a:gd name="T19" fmla="*/ 429 h 429"/>
              <a:gd name="T20" fmla="*/ 342 w 361"/>
              <a:gd name="T21" fmla="*/ 92 h 429"/>
              <a:gd name="T22" fmla="*/ 358 w 361"/>
              <a:gd name="T23" fmla="*/ 33 h 429"/>
              <a:gd name="T24" fmla="*/ 361 w 361"/>
              <a:gd name="T25" fmla="*/ 22 h 429"/>
              <a:gd name="T26" fmla="*/ 340 w 361"/>
              <a:gd name="T27" fmla="*/ 0 h 4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61" h="429">
                <a:moveTo>
                  <a:pt x="340" y="0"/>
                </a:moveTo>
                <a:cubicBezTo>
                  <a:pt x="330" y="0"/>
                  <a:pt x="322" y="7"/>
                  <a:pt x="319" y="15"/>
                </a:cubicBezTo>
                <a:cubicBezTo>
                  <a:pt x="319" y="17"/>
                  <a:pt x="319" y="18"/>
                  <a:pt x="319" y="20"/>
                </a:cubicBezTo>
                <a:cubicBezTo>
                  <a:pt x="318" y="20"/>
                  <a:pt x="318" y="20"/>
                  <a:pt x="318" y="20"/>
                </a:cubicBezTo>
                <a:cubicBezTo>
                  <a:pt x="317" y="30"/>
                  <a:pt x="314" y="40"/>
                  <a:pt x="312" y="49"/>
                </a:cubicBezTo>
                <a:cubicBezTo>
                  <a:pt x="311" y="51"/>
                  <a:pt x="311" y="52"/>
                  <a:pt x="311" y="53"/>
                </a:cubicBezTo>
                <a:cubicBezTo>
                  <a:pt x="310" y="57"/>
                  <a:pt x="309" y="60"/>
                  <a:pt x="308" y="64"/>
                </a:cubicBezTo>
                <a:cubicBezTo>
                  <a:pt x="306" y="69"/>
                  <a:pt x="305" y="74"/>
                  <a:pt x="303" y="79"/>
                </a:cubicBezTo>
                <a:cubicBezTo>
                  <a:pt x="254" y="227"/>
                  <a:pt x="140" y="336"/>
                  <a:pt x="4" y="385"/>
                </a:cubicBezTo>
                <a:cubicBezTo>
                  <a:pt x="0" y="429"/>
                  <a:pt x="0" y="429"/>
                  <a:pt x="0" y="429"/>
                </a:cubicBezTo>
                <a:cubicBezTo>
                  <a:pt x="156" y="380"/>
                  <a:pt x="287" y="259"/>
                  <a:pt x="342" y="92"/>
                </a:cubicBezTo>
                <a:cubicBezTo>
                  <a:pt x="348" y="72"/>
                  <a:pt x="354" y="53"/>
                  <a:pt x="358" y="33"/>
                </a:cubicBezTo>
                <a:cubicBezTo>
                  <a:pt x="360" y="30"/>
                  <a:pt x="361" y="26"/>
                  <a:pt x="361" y="22"/>
                </a:cubicBezTo>
                <a:cubicBezTo>
                  <a:pt x="361" y="10"/>
                  <a:pt x="351" y="0"/>
                  <a:pt x="340" y="0"/>
                </a:cubicBezTo>
                <a:close/>
              </a:path>
            </a:pathLst>
          </a:custGeom>
          <a:solidFill>
            <a:schemeClr val="accent6"/>
          </a:solidFill>
          <a:ln>
            <a:noFill/>
          </a:ln>
        </p:spPr>
        <p:txBody>
          <a:bodyPr vert="horz" wrap="square" lIns="91440" tIns="45720" rIns="91440" bIns="45720" numCol="1" anchor="t" anchorCtr="0" compatLnSpc="1">
            <a:prstTxWarp prst="textNoShape">
              <a:avLst/>
            </a:prstTxWarp>
          </a:bodyPr>
          <a:lstStyle/>
          <a:p>
            <a:endParaRPr lang="id-ID"/>
          </a:p>
        </p:txBody>
      </p:sp>
      <p:sp>
        <p:nvSpPr>
          <p:cNvPr id="44" name="Freeform 20"/>
          <p:cNvSpPr>
            <a:spLocks/>
          </p:cNvSpPr>
          <p:nvPr/>
        </p:nvSpPr>
        <p:spPr bwMode="auto">
          <a:xfrm>
            <a:off x="4409521" y="5538676"/>
            <a:ext cx="14502" cy="41445"/>
          </a:xfrm>
          <a:custGeom>
            <a:avLst/>
            <a:gdLst>
              <a:gd name="T0" fmla="*/ 0 w 6"/>
              <a:gd name="T1" fmla="*/ 0 h 13"/>
              <a:gd name="T2" fmla="*/ 6 w 6"/>
              <a:gd name="T3" fmla="*/ 13 h 13"/>
              <a:gd name="T4" fmla="*/ 0 w 6"/>
              <a:gd name="T5" fmla="*/ 0 h 13"/>
            </a:gdLst>
            <a:ahLst/>
            <a:cxnLst>
              <a:cxn ang="0">
                <a:pos x="T0" y="T1"/>
              </a:cxn>
              <a:cxn ang="0">
                <a:pos x="T2" y="T3"/>
              </a:cxn>
              <a:cxn ang="0">
                <a:pos x="T4" y="T5"/>
              </a:cxn>
            </a:cxnLst>
            <a:rect l="0" t="0" r="r" b="b"/>
            <a:pathLst>
              <a:path w="6" h="13">
                <a:moveTo>
                  <a:pt x="0" y="0"/>
                </a:moveTo>
                <a:cubicBezTo>
                  <a:pt x="2" y="4"/>
                  <a:pt x="4" y="8"/>
                  <a:pt x="6" y="13"/>
                </a:cubicBezTo>
                <a:cubicBezTo>
                  <a:pt x="4" y="8"/>
                  <a:pt x="2" y="4"/>
                  <a:pt x="0" y="0"/>
                </a:cubicBezTo>
                <a:close/>
              </a:path>
            </a:pathLst>
          </a:custGeom>
          <a:solidFill>
            <a:srgbClr val="333333"/>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57" name="Rectangle 31"/>
          <p:cNvSpPr>
            <a:spLocks noChangeArrowheads="1"/>
          </p:cNvSpPr>
          <p:nvPr/>
        </p:nvSpPr>
        <p:spPr bwMode="auto">
          <a:xfrm>
            <a:off x="4443704" y="5639525"/>
            <a:ext cx="1036" cy="2763"/>
          </a:xfrm>
          <a:prstGeom prst="rect">
            <a:avLst/>
          </a:prstGeom>
          <a:solidFill>
            <a:srgbClr val="333333"/>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32" name="Freeform 131"/>
          <p:cNvSpPr>
            <a:spLocks noEditPoints="1"/>
          </p:cNvSpPr>
          <p:nvPr/>
        </p:nvSpPr>
        <p:spPr bwMode="auto">
          <a:xfrm>
            <a:off x="3786795" y="3840560"/>
            <a:ext cx="1502076" cy="2386100"/>
          </a:xfrm>
          <a:custGeom>
            <a:avLst/>
            <a:gdLst>
              <a:gd name="T0" fmla="*/ 405 w 633"/>
              <a:gd name="T1" fmla="*/ 470 h 730"/>
              <a:gd name="T2" fmla="*/ 483 w 633"/>
              <a:gd name="T3" fmla="*/ 380 h 730"/>
              <a:gd name="T4" fmla="*/ 501 w 633"/>
              <a:gd name="T5" fmla="*/ 293 h 730"/>
              <a:gd name="T6" fmla="*/ 437 w 633"/>
              <a:gd name="T7" fmla="*/ 133 h 730"/>
              <a:gd name="T8" fmla="*/ 316 w 633"/>
              <a:gd name="T9" fmla="*/ 8 h 730"/>
              <a:gd name="T10" fmla="*/ 316 w 633"/>
              <a:gd name="T11" fmla="*/ 40 h 730"/>
              <a:gd name="T12" fmla="*/ 316 w 633"/>
              <a:gd name="T13" fmla="*/ 66 h 730"/>
              <a:gd name="T14" fmla="*/ 237 w 633"/>
              <a:gd name="T15" fmla="*/ 95 h 730"/>
              <a:gd name="T16" fmla="*/ 192 w 633"/>
              <a:gd name="T17" fmla="*/ 135 h 730"/>
              <a:gd name="T18" fmla="*/ 141 w 633"/>
              <a:gd name="T19" fmla="*/ 264 h 730"/>
              <a:gd name="T20" fmla="*/ 133 w 633"/>
              <a:gd name="T21" fmla="*/ 339 h 730"/>
              <a:gd name="T22" fmla="*/ 175 w 633"/>
              <a:gd name="T23" fmla="*/ 399 h 730"/>
              <a:gd name="T24" fmla="*/ 181 w 633"/>
              <a:gd name="T25" fmla="*/ 534 h 730"/>
              <a:gd name="T26" fmla="*/ 24 w 633"/>
              <a:gd name="T27" fmla="*/ 730 h 730"/>
              <a:gd name="T28" fmla="*/ 610 w 633"/>
              <a:gd name="T29" fmla="*/ 730 h 730"/>
              <a:gd name="T30" fmla="*/ 453 w 633"/>
              <a:gd name="T31" fmla="*/ 534 h 730"/>
              <a:gd name="T32" fmla="*/ 156 w 633"/>
              <a:gd name="T33" fmla="*/ 275 h 730"/>
              <a:gd name="T34" fmla="*/ 189 w 633"/>
              <a:gd name="T35" fmla="*/ 335 h 730"/>
              <a:gd name="T36" fmla="*/ 195 w 633"/>
              <a:gd name="T37" fmla="*/ 273 h 730"/>
              <a:gd name="T38" fmla="*/ 211 w 633"/>
              <a:gd name="T39" fmla="*/ 190 h 730"/>
              <a:gd name="T40" fmla="*/ 316 w 633"/>
              <a:gd name="T41" fmla="*/ 195 h 730"/>
              <a:gd name="T42" fmla="*/ 380 w 633"/>
              <a:gd name="T43" fmla="*/ 173 h 730"/>
              <a:gd name="T44" fmla="*/ 424 w 633"/>
              <a:gd name="T45" fmla="*/ 192 h 730"/>
              <a:gd name="T46" fmla="*/ 439 w 633"/>
              <a:gd name="T47" fmla="*/ 273 h 730"/>
              <a:gd name="T48" fmla="*/ 445 w 633"/>
              <a:gd name="T49" fmla="*/ 335 h 730"/>
              <a:gd name="T50" fmla="*/ 477 w 633"/>
              <a:gd name="T51" fmla="*/ 275 h 730"/>
              <a:gd name="T52" fmla="*/ 317 w 633"/>
              <a:gd name="T53" fmla="*/ 482 h 730"/>
              <a:gd name="T54" fmla="*/ 189 w 633"/>
              <a:gd name="T55" fmla="*/ 384 h 730"/>
              <a:gd name="T56" fmla="*/ 316 w 633"/>
              <a:gd name="T57" fmla="*/ 503 h 730"/>
              <a:gd name="T58" fmla="*/ 387 w 633"/>
              <a:gd name="T59" fmla="*/ 483 h 730"/>
              <a:gd name="T60" fmla="*/ 319 w 633"/>
              <a:gd name="T61" fmla="*/ 630 h 730"/>
              <a:gd name="T62" fmla="*/ 224 w 633"/>
              <a:gd name="T63" fmla="*/ 525 h 730"/>
              <a:gd name="T64" fmla="*/ 403 w 633"/>
              <a:gd name="T65" fmla="*/ 669 h 730"/>
              <a:gd name="T66" fmla="*/ 318 w 633"/>
              <a:gd name="T67" fmla="*/ 687 h 730"/>
              <a:gd name="T68" fmla="*/ 272 w 633"/>
              <a:gd name="T69" fmla="*/ 626 h 730"/>
              <a:gd name="T70" fmla="*/ 172 w 633"/>
              <a:gd name="T71" fmla="*/ 556 h 730"/>
              <a:gd name="T72" fmla="*/ 214 w 633"/>
              <a:gd name="T73" fmla="*/ 538 h 730"/>
              <a:gd name="T74" fmla="*/ 319 w 633"/>
              <a:gd name="T75" fmla="*/ 655 h 730"/>
              <a:gd name="T76" fmla="*/ 459 w 633"/>
              <a:gd name="T77" fmla="*/ 558 h 7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633" h="730">
                <a:moveTo>
                  <a:pt x="453" y="534"/>
                </a:moveTo>
                <a:cubicBezTo>
                  <a:pt x="420" y="520"/>
                  <a:pt x="408" y="498"/>
                  <a:pt x="405" y="470"/>
                </a:cubicBezTo>
                <a:cubicBezTo>
                  <a:pt x="427" y="452"/>
                  <a:pt x="445" y="427"/>
                  <a:pt x="458" y="399"/>
                </a:cubicBezTo>
                <a:cubicBezTo>
                  <a:pt x="468" y="395"/>
                  <a:pt x="476" y="389"/>
                  <a:pt x="483" y="380"/>
                </a:cubicBezTo>
                <a:cubicBezTo>
                  <a:pt x="491" y="369"/>
                  <a:pt x="497" y="355"/>
                  <a:pt x="500" y="339"/>
                </a:cubicBezTo>
                <a:cubicBezTo>
                  <a:pt x="503" y="324"/>
                  <a:pt x="504" y="308"/>
                  <a:pt x="501" y="293"/>
                </a:cubicBezTo>
                <a:cubicBezTo>
                  <a:pt x="500" y="282"/>
                  <a:pt x="497" y="272"/>
                  <a:pt x="492" y="263"/>
                </a:cubicBezTo>
                <a:cubicBezTo>
                  <a:pt x="486" y="212"/>
                  <a:pt x="466" y="165"/>
                  <a:pt x="437" y="133"/>
                </a:cubicBezTo>
                <a:cubicBezTo>
                  <a:pt x="431" y="125"/>
                  <a:pt x="424" y="118"/>
                  <a:pt x="417" y="112"/>
                </a:cubicBezTo>
                <a:cubicBezTo>
                  <a:pt x="439" y="56"/>
                  <a:pt x="386" y="0"/>
                  <a:pt x="316" y="8"/>
                </a:cubicBezTo>
                <a:cubicBezTo>
                  <a:pt x="307" y="9"/>
                  <a:pt x="297" y="11"/>
                  <a:pt x="288" y="14"/>
                </a:cubicBezTo>
                <a:cubicBezTo>
                  <a:pt x="300" y="20"/>
                  <a:pt x="310" y="30"/>
                  <a:pt x="316" y="40"/>
                </a:cubicBezTo>
                <a:cubicBezTo>
                  <a:pt x="320" y="49"/>
                  <a:pt x="321" y="58"/>
                  <a:pt x="316" y="68"/>
                </a:cubicBezTo>
                <a:cubicBezTo>
                  <a:pt x="316" y="67"/>
                  <a:pt x="316" y="67"/>
                  <a:pt x="316" y="66"/>
                </a:cubicBezTo>
                <a:cubicBezTo>
                  <a:pt x="291" y="0"/>
                  <a:pt x="212" y="20"/>
                  <a:pt x="211" y="42"/>
                </a:cubicBezTo>
                <a:cubicBezTo>
                  <a:pt x="231" y="57"/>
                  <a:pt x="237" y="71"/>
                  <a:pt x="237" y="95"/>
                </a:cubicBezTo>
                <a:cubicBezTo>
                  <a:pt x="214" y="95"/>
                  <a:pt x="206" y="79"/>
                  <a:pt x="197" y="56"/>
                </a:cubicBezTo>
                <a:cubicBezTo>
                  <a:pt x="185" y="82"/>
                  <a:pt x="184" y="110"/>
                  <a:pt x="192" y="135"/>
                </a:cubicBezTo>
                <a:cubicBezTo>
                  <a:pt x="164" y="167"/>
                  <a:pt x="144" y="210"/>
                  <a:pt x="141" y="254"/>
                </a:cubicBezTo>
                <a:cubicBezTo>
                  <a:pt x="141" y="258"/>
                  <a:pt x="141" y="261"/>
                  <a:pt x="141" y="264"/>
                </a:cubicBezTo>
                <a:cubicBezTo>
                  <a:pt x="137" y="273"/>
                  <a:pt x="134" y="283"/>
                  <a:pt x="132" y="293"/>
                </a:cubicBezTo>
                <a:cubicBezTo>
                  <a:pt x="130" y="308"/>
                  <a:pt x="130" y="324"/>
                  <a:pt x="133" y="339"/>
                </a:cubicBezTo>
                <a:cubicBezTo>
                  <a:pt x="136" y="355"/>
                  <a:pt x="142" y="369"/>
                  <a:pt x="151" y="380"/>
                </a:cubicBezTo>
                <a:cubicBezTo>
                  <a:pt x="157" y="389"/>
                  <a:pt x="166" y="395"/>
                  <a:pt x="175" y="399"/>
                </a:cubicBezTo>
                <a:cubicBezTo>
                  <a:pt x="188" y="427"/>
                  <a:pt x="206" y="452"/>
                  <a:pt x="228" y="470"/>
                </a:cubicBezTo>
                <a:cubicBezTo>
                  <a:pt x="225" y="498"/>
                  <a:pt x="214" y="520"/>
                  <a:pt x="181" y="534"/>
                </a:cubicBezTo>
                <a:cubicBezTo>
                  <a:pt x="106" y="565"/>
                  <a:pt x="0" y="574"/>
                  <a:pt x="3" y="668"/>
                </a:cubicBezTo>
                <a:cubicBezTo>
                  <a:pt x="3" y="688"/>
                  <a:pt x="11" y="709"/>
                  <a:pt x="24" y="730"/>
                </a:cubicBezTo>
                <a:cubicBezTo>
                  <a:pt x="316" y="730"/>
                  <a:pt x="316" y="730"/>
                  <a:pt x="316" y="730"/>
                </a:cubicBezTo>
                <a:cubicBezTo>
                  <a:pt x="610" y="730"/>
                  <a:pt x="610" y="730"/>
                  <a:pt x="610" y="730"/>
                </a:cubicBezTo>
                <a:cubicBezTo>
                  <a:pt x="622" y="709"/>
                  <a:pt x="630" y="688"/>
                  <a:pt x="631" y="668"/>
                </a:cubicBezTo>
                <a:cubicBezTo>
                  <a:pt x="633" y="574"/>
                  <a:pt x="528" y="565"/>
                  <a:pt x="453" y="534"/>
                </a:cubicBezTo>
                <a:close/>
                <a:moveTo>
                  <a:pt x="189" y="384"/>
                </a:moveTo>
                <a:cubicBezTo>
                  <a:pt x="154" y="378"/>
                  <a:pt x="140" y="313"/>
                  <a:pt x="156" y="275"/>
                </a:cubicBezTo>
                <a:cubicBezTo>
                  <a:pt x="157" y="275"/>
                  <a:pt x="158" y="274"/>
                  <a:pt x="158" y="274"/>
                </a:cubicBezTo>
                <a:cubicBezTo>
                  <a:pt x="182" y="259"/>
                  <a:pt x="189" y="329"/>
                  <a:pt x="189" y="335"/>
                </a:cubicBezTo>
                <a:cubicBezTo>
                  <a:pt x="189" y="360"/>
                  <a:pt x="216" y="369"/>
                  <a:pt x="210" y="352"/>
                </a:cubicBezTo>
                <a:cubicBezTo>
                  <a:pt x="204" y="334"/>
                  <a:pt x="196" y="307"/>
                  <a:pt x="195" y="273"/>
                </a:cubicBezTo>
                <a:cubicBezTo>
                  <a:pt x="195" y="272"/>
                  <a:pt x="195" y="272"/>
                  <a:pt x="195" y="271"/>
                </a:cubicBezTo>
                <a:cubicBezTo>
                  <a:pt x="194" y="245"/>
                  <a:pt x="200" y="216"/>
                  <a:pt x="211" y="190"/>
                </a:cubicBezTo>
                <a:cubicBezTo>
                  <a:pt x="215" y="185"/>
                  <a:pt x="218" y="180"/>
                  <a:pt x="223" y="177"/>
                </a:cubicBezTo>
                <a:cubicBezTo>
                  <a:pt x="244" y="194"/>
                  <a:pt x="275" y="202"/>
                  <a:pt x="316" y="195"/>
                </a:cubicBezTo>
                <a:cubicBezTo>
                  <a:pt x="335" y="191"/>
                  <a:pt x="356" y="185"/>
                  <a:pt x="379" y="174"/>
                </a:cubicBezTo>
                <a:cubicBezTo>
                  <a:pt x="380" y="174"/>
                  <a:pt x="380" y="173"/>
                  <a:pt x="380" y="173"/>
                </a:cubicBezTo>
                <a:cubicBezTo>
                  <a:pt x="405" y="167"/>
                  <a:pt x="412" y="175"/>
                  <a:pt x="423" y="191"/>
                </a:cubicBezTo>
                <a:cubicBezTo>
                  <a:pt x="423" y="191"/>
                  <a:pt x="423" y="191"/>
                  <a:pt x="424" y="192"/>
                </a:cubicBezTo>
                <a:cubicBezTo>
                  <a:pt x="434" y="216"/>
                  <a:pt x="440" y="243"/>
                  <a:pt x="440" y="269"/>
                </a:cubicBezTo>
                <a:cubicBezTo>
                  <a:pt x="439" y="270"/>
                  <a:pt x="439" y="272"/>
                  <a:pt x="439" y="273"/>
                </a:cubicBezTo>
                <a:cubicBezTo>
                  <a:pt x="438" y="307"/>
                  <a:pt x="430" y="334"/>
                  <a:pt x="424" y="352"/>
                </a:cubicBezTo>
                <a:cubicBezTo>
                  <a:pt x="418" y="369"/>
                  <a:pt x="445" y="360"/>
                  <a:pt x="445" y="335"/>
                </a:cubicBezTo>
                <a:cubicBezTo>
                  <a:pt x="445" y="329"/>
                  <a:pt x="452" y="259"/>
                  <a:pt x="476" y="274"/>
                </a:cubicBezTo>
                <a:cubicBezTo>
                  <a:pt x="476" y="274"/>
                  <a:pt x="477" y="274"/>
                  <a:pt x="477" y="275"/>
                </a:cubicBezTo>
                <a:cubicBezTo>
                  <a:pt x="494" y="313"/>
                  <a:pt x="480" y="378"/>
                  <a:pt x="445" y="384"/>
                </a:cubicBezTo>
                <a:cubicBezTo>
                  <a:pt x="421" y="440"/>
                  <a:pt x="377" y="482"/>
                  <a:pt x="317" y="482"/>
                </a:cubicBezTo>
                <a:cubicBezTo>
                  <a:pt x="316" y="482"/>
                  <a:pt x="316" y="482"/>
                  <a:pt x="316" y="482"/>
                </a:cubicBezTo>
                <a:cubicBezTo>
                  <a:pt x="256" y="482"/>
                  <a:pt x="213" y="440"/>
                  <a:pt x="189" y="384"/>
                </a:cubicBezTo>
                <a:close/>
                <a:moveTo>
                  <a:pt x="249" y="484"/>
                </a:moveTo>
                <a:cubicBezTo>
                  <a:pt x="268" y="496"/>
                  <a:pt x="291" y="502"/>
                  <a:pt x="316" y="503"/>
                </a:cubicBezTo>
                <a:cubicBezTo>
                  <a:pt x="317" y="503"/>
                  <a:pt x="317" y="503"/>
                  <a:pt x="317" y="503"/>
                </a:cubicBezTo>
                <a:cubicBezTo>
                  <a:pt x="343" y="503"/>
                  <a:pt x="366" y="496"/>
                  <a:pt x="387" y="483"/>
                </a:cubicBezTo>
                <a:cubicBezTo>
                  <a:pt x="391" y="500"/>
                  <a:pt x="401" y="518"/>
                  <a:pt x="414" y="532"/>
                </a:cubicBezTo>
                <a:cubicBezTo>
                  <a:pt x="374" y="581"/>
                  <a:pt x="346" y="601"/>
                  <a:pt x="319" y="630"/>
                </a:cubicBezTo>
                <a:cubicBezTo>
                  <a:pt x="318" y="629"/>
                  <a:pt x="317" y="629"/>
                  <a:pt x="316" y="628"/>
                </a:cubicBezTo>
                <a:cubicBezTo>
                  <a:pt x="292" y="612"/>
                  <a:pt x="262" y="579"/>
                  <a:pt x="224" y="525"/>
                </a:cubicBezTo>
                <a:cubicBezTo>
                  <a:pt x="235" y="513"/>
                  <a:pt x="244" y="498"/>
                  <a:pt x="249" y="484"/>
                </a:cubicBezTo>
                <a:close/>
                <a:moveTo>
                  <a:pt x="403" y="669"/>
                </a:moveTo>
                <a:cubicBezTo>
                  <a:pt x="391" y="655"/>
                  <a:pt x="383" y="631"/>
                  <a:pt x="362" y="619"/>
                </a:cubicBezTo>
                <a:cubicBezTo>
                  <a:pt x="344" y="631"/>
                  <a:pt x="321" y="669"/>
                  <a:pt x="318" y="687"/>
                </a:cubicBezTo>
                <a:cubicBezTo>
                  <a:pt x="318" y="684"/>
                  <a:pt x="317" y="680"/>
                  <a:pt x="316" y="677"/>
                </a:cubicBezTo>
                <a:cubicBezTo>
                  <a:pt x="308" y="654"/>
                  <a:pt x="281" y="635"/>
                  <a:pt x="272" y="626"/>
                </a:cubicBezTo>
                <a:cubicBezTo>
                  <a:pt x="252" y="635"/>
                  <a:pt x="246" y="653"/>
                  <a:pt x="233" y="670"/>
                </a:cubicBezTo>
                <a:cubicBezTo>
                  <a:pt x="220" y="653"/>
                  <a:pt x="183" y="602"/>
                  <a:pt x="172" y="556"/>
                </a:cubicBezTo>
                <a:cubicBezTo>
                  <a:pt x="187" y="553"/>
                  <a:pt x="201" y="545"/>
                  <a:pt x="213" y="535"/>
                </a:cubicBezTo>
                <a:cubicBezTo>
                  <a:pt x="213" y="536"/>
                  <a:pt x="214" y="537"/>
                  <a:pt x="214" y="538"/>
                </a:cubicBezTo>
                <a:cubicBezTo>
                  <a:pt x="240" y="574"/>
                  <a:pt x="285" y="626"/>
                  <a:pt x="316" y="652"/>
                </a:cubicBezTo>
                <a:cubicBezTo>
                  <a:pt x="317" y="653"/>
                  <a:pt x="318" y="654"/>
                  <a:pt x="319" y="655"/>
                </a:cubicBezTo>
                <a:cubicBezTo>
                  <a:pt x="351" y="612"/>
                  <a:pt x="388" y="581"/>
                  <a:pt x="425" y="541"/>
                </a:cubicBezTo>
                <a:cubicBezTo>
                  <a:pt x="435" y="549"/>
                  <a:pt x="446" y="555"/>
                  <a:pt x="459" y="558"/>
                </a:cubicBezTo>
                <a:cubicBezTo>
                  <a:pt x="446" y="592"/>
                  <a:pt x="425" y="648"/>
                  <a:pt x="403" y="669"/>
                </a:cubicBezTo>
                <a:close/>
              </a:path>
            </a:pathLst>
          </a:custGeom>
          <a:solidFill>
            <a:schemeClr val="accent6"/>
          </a:solidFill>
          <a:ln>
            <a:noFill/>
          </a:ln>
        </p:spPr>
        <p:txBody>
          <a:bodyPr vert="horz" wrap="square" lIns="121920" tIns="60960" rIns="121920" bIns="60960" numCol="1" anchor="t" anchorCtr="0" compatLnSpc="1">
            <a:prstTxWarp prst="textNoShape">
              <a:avLst/>
            </a:prstTxWarp>
          </a:bodyPr>
          <a:lstStyle>
            <a:defPPr>
              <a:defRPr lang="id-ID"/>
            </a:defPPr>
            <a:lvl1pPr marL="0" algn="l" defTabSz="914332" rtl="0" eaLnBrk="1" latinLnBrk="0" hangingPunct="1">
              <a:defRPr sz="1800" kern="1200">
                <a:solidFill>
                  <a:schemeClr val="tx1"/>
                </a:solidFill>
                <a:latin typeface="+mn-lt"/>
                <a:ea typeface="+mn-ea"/>
                <a:cs typeface="+mn-cs"/>
              </a:defRPr>
            </a:lvl1pPr>
            <a:lvl2pPr marL="457167" algn="l" defTabSz="914332" rtl="0" eaLnBrk="1" latinLnBrk="0" hangingPunct="1">
              <a:defRPr sz="1800" kern="1200">
                <a:solidFill>
                  <a:schemeClr val="tx1"/>
                </a:solidFill>
                <a:latin typeface="+mn-lt"/>
                <a:ea typeface="+mn-ea"/>
                <a:cs typeface="+mn-cs"/>
              </a:defRPr>
            </a:lvl2pPr>
            <a:lvl3pPr marL="914332" algn="l" defTabSz="914332" rtl="0" eaLnBrk="1" latinLnBrk="0" hangingPunct="1">
              <a:defRPr sz="1800" kern="1200">
                <a:solidFill>
                  <a:schemeClr val="tx1"/>
                </a:solidFill>
                <a:latin typeface="+mn-lt"/>
                <a:ea typeface="+mn-ea"/>
                <a:cs typeface="+mn-cs"/>
              </a:defRPr>
            </a:lvl3pPr>
            <a:lvl4pPr marL="1371498" algn="l" defTabSz="914332" rtl="0" eaLnBrk="1" latinLnBrk="0" hangingPunct="1">
              <a:defRPr sz="1800" kern="1200">
                <a:solidFill>
                  <a:schemeClr val="tx1"/>
                </a:solidFill>
                <a:latin typeface="+mn-lt"/>
                <a:ea typeface="+mn-ea"/>
                <a:cs typeface="+mn-cs"/>
              </a:defRPr>
            </a:lvl4pPr>
            <a:lvl5pPr marL="1828664" algn="l" defTabSz="914332" rtl="0" eaLnBrk="1" latinLnBrk="0" hangingPunct="1">
              <a:defRPr sz="1800" kern="1200">
                <a:solidFill>
                  <a:schemeClr val="tx1"/>
                </a:solidFill>
                <a:latin typeface="+mn-lt"/>
                <a:ea typeface="+mn-ea"/>
                <a:cs typeface="+mn-cs"/>
              </a:defRPr>
            </a:lvl5pPr>
            <a:lvl6pPr marL="2285830" algn="l" defTabSz="914332" rtl="0" eaLnBrk="1" latinLnBrk="0" hangingPunct="1">
              <a:defRPr sz="1800" kern="1200">
                <a:solidFill>
                  <a:schemeClr val="tx1"/>
                </a:solidFill>
                <a:latin typeface="+mn-lt"/>
                <a:ea typeface="+mn-ea"/>
                <a:cs typeface="+mn-cs"/>
              </a:defRPr>
            </a:lvl6pPr>
            <a:lvl7pPr marL="2742994" algn="l" defTabSz="914332" rtl="0" eaLnBrk="1" latinLnBrk="0" hangingPunct="1">
              <a:defRPr sz="1800" kern="1200">
                <a:solidFill>
                  <a:schemeClr val="tx1"/>
                </a:solidFill>
                <a:latin typeface="+mn-lt"/>
                <a:ea typeface="+mn-ea"/>
                <a:cs typeface="+mn-cs"/>
              </a:defRPr>
            </a:lvl7pPr>
            <a:lvl8pPr marL="3200160" algn="l" defTabSz="914332" rtl="0" eaLnBrk="1" latinLnBrk="0" hangingPunct="1">
              <a:defRPr sz="1800" kern="1200">
                <a:solidFill>
                  <a:schemeClr val="tx1"/>
                </a:solidFill>
                <a:latin typeface="+mn-lt"/>
                <a:ea typeface="+mn-ea"/>
                <a:cs typeface="+mn-cs"/>
              </a:defRPr>
            </a:lvl8pPr>
            <a:lvl9pPr marL="3657327" algn="l" defTabSz="914332" rtl="0" eaLnBrk="1" latinLnBrk="0" hangingPunct="1">
              <a:defRPr sz="1800" kern="1200">
                <a:solidFill>
                  <a:schemeClr val="tx1"/>
                </a:solidFill>
                <a:latin typeface="+mn-lt"/>
                <a:ea typeface="+mn-ea"/>
                <a:cs typeface="+mn-cs"/>
              </a:defRPr>
            </a:lvl9pPr>
          </a:lstStyle>
          <a:p>
            <a:endParaRPr lang="id-ID" sz="2400"/>
          </a:p>
        </p:txBody>
      </p:sp>
      <p:grpSp>
        <p:nvGrpSpPr>
          <p:cNvPr id="5" name="Group 132"/>
          <p:cNvGrpSpPr/>
          <p:nvPr/>
        </p:nvGrpSpPr>
        <p:grpSpPr>
          <a:xfrm>
            <a:off x="5327887" y="1700809"/>
            <a:ext cx="687978" cy="917543"/>
            <a:chOff x="5568818" y="4268069"/>
            <a:chExt cx="1054364" cy="1054364"/>
          </a:xfrm>
        </p:grpSpPr>
        <p:sp>
          <p:nvSpPr>
            <p:cNvPr id="134" name="Rectangle 133"/>
            <p:cNvSpPr/>
            <p:nvPr/>
          </p:nvSpPr>
          <p:spPr>
            <a:xfrm>
              <a:off x="5568818" y="4268069"/>
              <a:ext cx="1054364" cy="1054364"/>
            </a:xfrm>
            <a:prstGeom prst="rect">
              <a:avLst/>
            </a:prstGeom>
            <a:solidFill>
              <a:schemeClr val="accent4"/>
            </a:solidFill>
            <a:ln w="635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35" name="Rectangle 134"/>
            <p:cNvSpPr/>
            <p:nvPr/>
          </p:nvSpPr>
          <p:spPr>
            <a:xfrm>
              <a:off x="5568818" y="5235563"/>
              <a:ext cx="1054364" cy="8687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grpSp>
      <p:sp>
        <p:nvSpPr>
          <p:cNvPr id="178" name="Rectangle 177"/>
          <p:cNvSpPr/>
          <p:nvPr/>
        </p:nvSpPr>
        <p:spPr>
          <a:xfrm>
            <a:off x="5806177" y="4198937"/>
            <a:ext cx="655541" cy="75597"/>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87" name="TextBox 186"/>
          <p:cNvSpPr txBox="1"/>
          <p:nvPr/>
        </p:nvSpPr>
        <p:spPr>
          <a:xfrm>
            <a:off x="6102132" y="1988841"/>
            <a:ext cx="3041868" cy="1754326"/>
          </a:xfrm>
          <a:prstGeom prst="rect">
            <a:avLst/>
          </a:prstGeom>
          <a:noFill/>
        </p:spPr>
        <p:txBody>
          <a:bodyPr wrap="square" rtlCol="0">
            <a:spAutoFit/>
          </a:bodyPr>
          <a:lstStyle>
            <a:defPPr>
              <a:defRPr lang="en-US"/>
            </a:defPPr>
            <a:lvl1pPr>
              <a:lnSpc>
                <a:spcPct val="150000"/>
              </a:lnSpc>
              <a:defRPr>
                <a:latin typeface="Times New Roman" pitchFamily="18" charset="0"/>
                <a:cs typeface="Times New Roman" pitchFamily="18" charset="0"/>
              </a:defRPr>
            </a:lvl1pPr>
          </a:lstStyle>
          <a:p>
            <a:pPr algn="just"/>
            <a:r>
              <a:rPr lang="en-IN" sz="2400" dirty="0" smtClean="0"/>
              <a:t>SWAYAM </a:t>
            </a:r>
            <a:r>
              <a:rPr lang="en-IN" sz="2400" dirty="0"/>
              <a:t>to </a:t>
            </a:r>
            <a:r>
              <a:rPr lang="en-IN" sz="2400" dirty="0" smtClean="0"/>
              <a:t>notify courses </a:t>
            </a:r>
            <a:r>
              <a:rPr lang="en-IN" sz="2400" dirty="0"/>
              <a:t>on </a:t>
            </a:r>
            <a:r>
              <a:rPr lang="en-IN" sz="2400" dirty="0" smtClean="0"/>
              <a:t>June 1 &amp;  Nov 1, every year</a:t>
            </a:r>
            <a:endParaRPr lang="en-IN" sz="2400" dirty="0"/>
          </a:p>
        </p:txBody>
      </p:sp>
      <p:sp>
        <p:nvSpPr>
          <p:cNvPr id="193" name="TextBox 192"/>
          <p:cNvSpPr txBox="1"/>
          <p:nvPr/>
        </p:nvSpPr>
        <p:spPr>
          <a:xfrm>
            <a:off x="6029782" y="4652152"/>
            <a:ext cx="3062295" cy="1754326"/>
          </a:xfrm>
          <a:prstGeom prst="rect">
            <a:avLst/>
          </a:prstGeom>
          <a:noFill/>
        </p:spPr>
        <p:txBody>
          <a:bodyPr wrap="square" rtlCol="0">
            <a:spAutoFit/>
          </a:bodyPr>
          <a:lstStyle>
            <a:defPPr>
              <a:defRPr lang="en-US"/>
            </a:defPPr>
            <a:lvl1pPr>
              <a:lnSpc>
                <a:spcPct val="150000"/>
              </a:lnSpc>
              <a:defRPr>
                <a:latin typeface="Times New Roman" pitchFamily="18" charset="0"/>
                <a:cs typeface="Times New Roman" pitchFamily="18" charset="0"/>
              </a:defRPr>
            </a:lvl1pPr>
          </a:lstStyle>
          <a:p>
            <a:pPr algn="just"/>
            <a:r>
              <a:rPr lang="en-IN" sz="2400" dirty="0" smtClean="0"/>
              <a:t>Up </a:t>
            </a:r>
            <a:r>
              <a:rPr lang="en-IN" sz="2400" dirty="0"/>
              <a:t>to 20% courses </a:t>
            </a:r>
            <a:r>
              <a:rPr lang="en-IN" sz="2400" dirty="0" smtClean="0"/>
              <a:t>in a         Program can </a:t>
            </a:r>
            <a:r>
              <a:rPr lang="en-IN" sz="2400" dirty="0"/>
              <a:t>be   </a:t>
            </a:r>
            <a:r>
              <a:rPr lang="en-IN" sz="2400" dirty="0" smtClean="0"/>
              <a:t>on SWAYAM  </a:t>
            </a:r>
            <a:endParaRPr lang="en-IN" sz="2400" dirty="0"/>
          </a:p>
        </p:txBody>
      </p:sp>
      <p:sp>
        <p:nvSpPr>
          <p:cNvPr id="196" name="TextBox 195"/>
          <p:cNvSpPr txBox="1"/>
          <p:nvPr/>
        </p:nvSpPr>
        <p:spPr>
          <a:xfrm>
            <a:off x="302514" y="1752600"/>
            <a:ext cx="2739113" cy="2308324"/>
          </a:xfrm>
          <a:prstGeom prst="rect">
            <a:avLst/>
          </a:prstGeom>
          <a:noFill/>
        </p:spPr>
        <p:txBody>
          <a:bodyPr wrap="square" rtlCol="0">
            <a:spAutoFit/>
          </a:bodyPr>
          <a:lstStyle/>
          <a:p>
            <a:pPr algn="just">
              <a:lnSpc>
                <a:spcPct val="150000"/>
              </a:lnSpc>
            </a:pPr>
            <a:r>
              <a:rPr lang="en-IN" sz="2400" dirty="0">
                <a:latin typeface="Times New Roman" pitchFamily="18" charset="0"/>
                <a:cs typeface="Times New Roman" pitchFamily="18" charset="0"/>
              </a:rPr>
              <a:t>Online learning courses to </a:t>
            </a:r>
            <a:r>
              <a:rPr lang="en-IN" sz="2400" dirty="0" smtClean="0">
                <a:latin typeface="Times New Roman" pitchFamily="18" charset="0"/>
                <a:cs typeface="Times New Roman" pitchFamily="18" charset="0"/>
              </a:rPr>
              <a:t>be available </a:t>
            </a:r>
            <a:r>
              <a:rPr lang="en-IN" sz="2400" dirty="0">
                <a:latin typeface="Times New Roman" pitchFamily="18" charset="0"/>
                <a:cs typeface="Times New Roman" pitchFamily="18" charset="0"/>
              </a:rPr>
              <a:t>on </a:t>
            </a:r>
            <a:r>
              <a:rPr lang="en-IN" sz="2400" dirty="0" smtClean="0">
                <a:latin typeface="Times New Roman" pitchFamily="18" charset="0"/>
                <a:cs typeface="Times New Roman" pitchFamily="18" charset="0"/>
              </a:rPr>
              <a:t> </a:t>
            </a:r>
            <a:r>
              <a:rPr lang="en-IN" sz="2400" dirty="0">
                <a:latin typeface="Times New Roman" pitchFamily="18" charset="0"/>
                <a:cs typeface="Times New Roman" pitchFamily="18" charset="0"/>
              </a:rPr>
              <a:t>SWAYAM</a:t>
            </a:r>
          </a:p>
        </p:txBody>
      </p:sp>
      <p:sp>
        <p:nvSpPr>
          <p:cNvPr id="199" name="TextBox 198"/>
          <p:cNvSpPr txBox="1"/>
          <p:nvPr/>
        </p:nvSpPr>
        <p:spPr>
          <a:xfrm>
            <a:off x="252644" y="4572000"/>
            <a:ext cx="2753589" cy="2308324"/>
          </a:xfrm>
          <a:prstGeom prst="rect">
            <a:avLst/>
          </a:prstGeom>
          <a:noFill/>
        </p:spPr>
        <p:txBody>
          <a:bodyPr wrap="square" rtlCol="0">
            <a:spAutoFit/>
          </a:bodyPr>
          <a:lstStyle>
            <a:defPPr>
              <a:defRPr lang="en-US"/>
            </a:defPPr>
            <a:lvl1pPr>
              <a:lnSpc>
                <a:spcPct val="150000"/>
              </a:lnSpc>
              <a:defRPr>
                <a:latin typeface="Times New Roman" pitchFamily="18" charset="0"/>
                <a:cs typeface="Times New Roman" pitchFamily="18" charset="0"/>
              </a:defRPr>
            </a:lvl1pPr>
          </a:lstStyle>
          <a:p>
            <a:pPr algn="just"/>
            <a:r>
              <a:rPr lang="en-IN" sz="2400" dirty="0" smtClean="0"/>
              <a:t>Courses on </a:t>
            </a:r>
            <a:r>
              <a:rPr lang="en-IN" sz="2400" dirty="0"/>
              <a:t>SWAYAM  </a:t>
            </a:r>
            <a:r>
              <a:rPr lang="en-IN" sz="2400" dirty="0" smtClean="0"/>
              <a:t>permitted </a:t>
            </a:r>
            <a:r>
              <a:rPr lang="en-IN" sz="2400" dirty="0"/>
              <a:t>for </a:t>
            </a:r>
            <a:r>
              <a:rPr lang="en-IN" sz="2400" dirty="0" smtClean="0"/>
              <a:t>credit transfer</a:t>
            </a:r>
            <a:endParaRPr lang="en-IN" sz="2400" dirty="0"/>
          </a:p>
        </p:txBody>
      </p:sp>
      <p:grpSp>
        <p:nvGrpSpPr>
          <p:cNvPr id="6" name="Group 202"/>
          <p:cNvGrpSpPr/>
          <p:nvPr/>
        </p:nvGrpSpPr>
        <p:grpSpPr>
          <a:xfrm>
            <a:off x="5813814" y="3861049"/>
            <a:ext cx="258264" cy="500499"/>
            <a:chOff x="-1587" y="-1587"/>
            <a:chExt cx="4211637" cy="6119812"/>
          </a:xfrm>
          <a:solidFill>
            <a:schemeClr val="bg1"/>
          </a:solidFill>
        </p:grpSpPr>
        <p:sp>
          <p:nvSpPr>
            <p:cNvPr id="204" name="Freeform 39"/>
            <p:cNvSpPr>
              <a:spLocks noEditPoints="1"/>
            </p:cNvSpPr>
            <p:nvPr/>
          </p:nvSpPr>
          <p:spPr bwMode="auto">
            <a:xfrm>
              <a:off x="-1587" y="-1587"/>
              <a:ext cx="4211637" cy="6119812"/>
            </a:xfrm>
            <a:custGeom>
              <a:avLst/>
              <a:gdLst>
                <a:gd name="T0" fmla="*/ 560 w 1120"/>
                <a:gd name="T1" fmla="*/ 0 h 1629"/>
                <a:gd name="T2" fmla="*/ 0 w 1120"/>
                <a:gd name="T3" fmla="*/ 560 h 1629"/>
                <a:gd name="T4" fmla="*/ 256 w 1120"/>
                <a:gd name="T5" fmla="*/ 1174 h 1629"/>
                <a:gd name="T6" fmla="*/ 560 w 1120"/>
                <a:gd name="T7" fmla="*/ 1629 h 1629"/>
                <a:gd name="T8" fmla="*/ 864 w 1120"/>
                <a:gd name="T9" fmla="*/ 1175 h 1629"/>
                <a:gd name="T10" fmla="*/ 1120 w 1120"/>
                <a:gd name="T11" fmla="*/ 560 h 1629"/>
                <a:gd name="T12" fmla="*/ 560 w 1120"/>
                <a:gd name="T13" fmla="*/ 0 h 1629"/>
                <a:gd name="T14" fmla="*/ 692 w 1120"/>
                <a:gd name="T15" fmla="*/ 1383 h 1629"/>
                <a:gd name="T16" fmla="*/ 440 w 1120"/>
                <a:gd name="T17" fmla="*/ 1415 h 1629"/>
                <a:gd name="T18" fmla="*/ 409 w 1120"/>
                <a:gd name="T19" fmla="*/ 1319 h 1629"/>
                <a:gd name="T20" fmla="*/ 409 w 1120"/>
                <a:gd name="T21" fmla="*/ 1317 h 1629"/>
                <a:gd name="T22" fmla="*/ 724 w 1120"/>
                <a:gd name="T23" fmla="*/ 1278 h 1629"/>
                <a:gd name="T24" fmla="*/ 710 w 1120"/>
                <a:gd name="T25" fmla="*/ 1323 h 1629"/>
                <a:gd name="T26" fmla="*/ 692 w 1120"/>
                <a:gd name="T27" fmla="*/ 1383 h 1629"/>
                <a:gd name="T28" fmla="*/ 394 w 1120"/>
                <a:gd name="T29" fmla="*/ 1268 h 1629"/>
                <a:gd name="T30" fmla="*/ 363 w 1120"/>
                <a:gd name="T31" fmla="*/ 1171 h 1629"/>
                <a:gd name="T32" fmla="*/ 758 w 1120"/>
                <a:gd name="T33" fmla="*/ 1171 h 1629"/>
                <a:gd name="T34" fmla="*/ 740 w 1120"/>
                <a:gd name="T35" fmla="*/ 1225 h 1629"/>
                <a:gd name="T36" fmla="*/ 394 w 1120"/>
                <a:gd name="T37" fmla="*/ 1268 h 1629"/>
                <a:gd name="T38" fmla="*/ 560 w 1120"/>
                <a:gd name="T39" fmla="*/ 1527 h 1629"/>
                <a:gd name="T40" fmla="*/ 458 w 1120"/>
                <a:gd name="T41" fmla="*/ 1464 h 1629"/>
                <a:gd name="T42" fmla="*/ 674 w 1120"/>
                <a:gd name="T43" fmla="*/ 1437 h 1629"/>
                <a:gd name="T44" fmla="*/ 560 w 1120"/>
                <a:gd name="T45" fmla="*/ 1527 h 1629"/>
                <a:gd name="T46" fmla="*/ 798 w 1120"/>
                <a:gd name="T47" fmla="*/ 1069 h 1629"/>
                <a:gd name="T48" fmla="*/ 323 w 1120"/>
                <a:gd name="T49" fmla="*/ 1069 h 1629"/>
                <a:gd name="T50" fmla="*/ 237 w 1120"/>
                <a:gd name="T51" fmla="*/ 905 h 1629"/>
                <a:gd name="T52" fmla="*/ 102 w 1120"/>
                <a:gd name="T53" fmla="*/ 560 h 1629"/>
                <a:gd name="T54" fmla="*/ 560 w 1120"/>
                <a:gd name="T55" fmla="*/ 102 h 1629"/>
                <a:gd name="T56" fmla="*/ 1018 w 1120"/>
                <a:gd name="T57" fmla="*/ 560 h 1629"/>
                <a:gd name="T58" fmla="*/ 883 w 1120"/>
                <a:gd name="T59" fmla="*/ 906 h 1629"/>
                <a:gd name="T60" fmla="*/ 798 w 1120"/>
                <a:gd name="T61" fmla="*/ 1069 h 16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120" h="1629">
                  <a:moveTo>
                    <a:pt x="560" y="0"/>
                  </a:moveTo>
                  <a:cubicBezTo>
                    <a:pt x="251" y="0"/>
                    <a:pt x="0" y="251"/>
                    <a:pt x="0" y="560"/>
                  </a:cubicBezTo>
                  <a:cubicBezTo>
                    <a:pt x="0" y="765"/>
                    <a:pt x="188" y="983"/>
                    <a:pt x="256" y="1174"/>
                  </a:cubicBezTo>
                  <a:cubicBezTo>
                    <a:pt x="358" y="1459"/>
                    <a:pt x="347" y="1629"/>
                    <a:pt x="560" y="1629"/>
                  </a:cubicBezTo>
                  <a:cubicBezTo>
                    <a:pt x="776" y="1629"/>
                    <a:pt x="762" y="1459"/>
                    <a:pt x="864" y="1175"/>
                  </a:cubicBezTo>
                  <a:cubicBezTo>
                    <a:pt x="932" y="983"/>
                    <a:pt x="1120" y="764"/>
                    <a:pt x="1120" y="560"/>
                  </a:cubicBezTo>
                  <a:cubicBezTo>
                    <a:pt x="1120" y="251"/>
                    <a:pt x="869" y="0"/>
                    <a:pt x="560" y="0"/>
                  </a:cubicBezTo>
                  <a:close/>
                  <a:moveTo>
                    <a:pt x="692" y="1383"/>
                  </a:moveTo>
                  <a:cubicBezTo>
                    <a:pt x="440" y="1415"/>
                    <a:pt x="440" y="1415"/>
                    <a:pt x="440" y="1415"/>
                  </a:cubicBezTo>
                  <a:cubicBezTo>
                    <a:pt x="431" y="1389"/>
                    <a:pt x="421" y="1358"/>
                    <a:pt x="409" y="1319"/>
                  </a:cubicBezTo>
                  <a:cubicBezTo>
                    <a:pt x="409" y="1318"/>
                    <a:pt x="409" y="1318"/>
                    <a:pt x="409" y="1317"/>
                  </a:cubicBezTo>
                  <a:cubicBezTo>
                    <a:pt x="724" y="1278"/>
                    <a:pt x="724" y="1278"/>
                    <a:pt x="724" y="1278"/>
                  </a:cubicBezTo>
                  <a:cubicBezTo>
                    <a:pt x="719" y="1293"/>
                    <a:pt x="714" y="1309"/>
                    <a:pt x="710" y="1323"/>
                  </a:cubicBezTo>
                  <a:cubicBezTo>
                    <a:pt x="704" y="1346"/>
                    <a:pt x="698" y="1365"/>
                    <a:pt x="692" y="1383"/>
                  </a:cubicBezTo>
                  <a:close/>
                  <a:moveTo>
                    <a:pt x="394" y="1268"/>
                  </a:moveTo>
                  <a:cubicBezTo>
                    <a:pt x="385" y="1237"/>
                    <a:pt x="374" y="1205"/>
                    <a:pt x="363" y="1171"/>
                  </a:cubicBezTo>
                  <a:cubicBezTo>
                    <a:pt x="758" y="1171"/>
                    <a:pt x="758" y="1171"/>
                    <a:pt x="758" y="1171"/>
                  </a:cubicBezTo>
                  <a:cubicBezTo>
                    <a:pt x="752" y="1189"/>
                    <a:pt x="745" y="1208"/>
                    <a:pt x="740" y="1225"/>
                  </a:cubicBezTo>
                  <a:lnTo>
                    <a:pt x="394" y="1268"/>
                  </a:lnTo>
                  <a:close/>
                  <a:moveTo>
                    <a:pt x="560" y="1527"/>
                  </a:moveTo>
                  <a:cubicBezTo>
                    <a:pt x="508" y="1527"/>
                    <a:pt x="485" y="1521"/>
                    <a:pt x="458" y="1464"/>
                  </a:cubicBezTo>
                  <a:cubicBezTo>
                    <a:pt x="674" y="1437"/>
                    <a:pt x="674" y="1437"/>
                    <a:pt x="674" y="1437"/>
                  </a:cubicBezTo>
                  <a:cubicBezTo>
                    <a:pt x="643" y="1521"/>
                    <a:pt x="620" y="1527"/>
                    <a:pt x="560" y="1527"/>
                  </a:cubicBezTo>
                  <a:close/>
                  <a:moveTo>
                    <a:pt x="798" y="1069"/>
                  </a:moveTo>
                  <a:cubicBezTo>
                    <a:pt x="323" y="1069"/>
                    <a:pt x="323" y="1069"/>
                    <a:pt x="323" y="1069"/>
                  </a:cubicBezTo>
                  <a:cubicBezTo>
                    <a:pt x="297" y="1014"/>
                    <a:pt x="267" y="959"/>
                    <a:pt x="237" y="905"/>
                  </a:cubicBezTo>
                  <a:cubicBezTo>
                    <a:pt x="170" y="786"/>
                    <a:pt x="102" y="664"/>
                    <a:pt x="102" y="560"/>
                  </a:cubicBezTo>
                  <a:cubicBezTo>
                    <a:pt x="102" y="307"/>
                    <a:pt x="307" y="102"/>
                    <a:pt x="560" y="102"/>
                  </a:cubicBezTo>
                  <a:cubicBezTo>
                    <a:pt x="813" y="102"/>
                    <a:pt x="1018" y="307"/>
                    <a:pt x="1018" y="560"/>
                  </a:cubicBezTo>
                  <a:cubicBezTo>
                    <a:pt x="1018" y="663"/>
                    <a:pt x="949" y="786"/>
                    <a:pt x="883" y="906"/>
                  </a:cubicBezTo>
                  <a:cubicBezTo>
                    <a:pt x="853" y="960"/>
                    <a:pt x="823" y="1014"/>
                    <a:pt x="798" y="1069"/>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05" name="Freeform 40"/>
            <p:cNvSpPr>
              <a:spLocks/>
            </p:cNvSpPr>
            <p:nvPr/>
          </p:nvSpPr>
          <p:spPr bwMode="auto">
            <a:xfrm>
              <a:off x="957263" y="955675"/>
              <a:ext cx="1239837" cy="1239837"/>
            </a:xfrm>
            <a:custGeom>
              <a:avLst/>
              <a:gdLst>
                <a:gd name="T0" fmla="*/ 305 w 330"/>
                <a:gd name="T1" fmla="*/ 0 h 330"/>
                <a:gd name="T2" fmla="*/ 0 w 330"/>
                <a:gd name="T3" fmla="*/ 305 h 330"/>
                <a:gd name="T4" fmla="*/ 25 w 330"/>
                <a:gd name="T5" fmla="*/ 330 h 330"/>
                <a:gd name="T6" fmla="*/ 50 w 330"/>
                <a:gd name="T7" fmla="*/ 305 h 330"/>
                <a:gd name="T8" fmla="*/ 305 w 330"/>
                <a:gd name="T9" fmla="*/ 50 h 330"/>
                <a:gd name="T10" fmla="*/ 330 w 330"/>
                <a:gd name="T11" fmla="*/ 25 h 330"/>
                <a:gd name="T12" fmla="*/ 305 w 330"/>
                <a:gd name="T13" fmla="*/ 0 h 330"/>
              </a:gdLst>
              <a:ahLst/>
              <a:cxnLst>
                <a:cxn ang="0">
                  <a:pos x="T0" y="T1"/>
                </a:cxn>
                <a:cxn ang="0">
                  <a:pos x="T2" y="T3"/>
                </a:cxn>
                <a:cxn ang="0">
                  <a:pos x="T4" y="T5"/>
                </a:cxn>
                <a:cxn ang="0">
                  <a:pos x="T6" y="T7"/>
                </a:cxn>
                <a:cxn ang="0">
                  <a:pos x="T8" y="T9"/>
                </a:cxn>
                <a:cxn ang="0">
                  <a:pos x="T10" y="T11"/>
                </a:cxn>
                <a:cxn ang="0">
                  <a:pos x="T12" y="T13"/>
                </a:cxn>
              </a:cxnLst>
              <a:rect l="0" t="0" r="r" b="b"/>
              <a:pathLst>
                <a:path w="330" h="330">
                  <a:moveTo>
                    <a:pt x="305" y="0"/>
                  </a:moveTo>
                  <a:cubicBezTo>
                    <a:pt x="137" y="0"/>
                    <a:pt x="0" y="137"/>
                    <a:pt x="0" y="305"/>
                  </a:cubicBezTo>
                  <a:cubicBezTo>
                    <a:pt x="0" y="319"/>
                    <a:pt x="11" y="330"/>
                    <a:pt x="25" y="330"/>
                  </a:cubicBezTo>
                  <a:cubicBezTo>
                    <a:pt x="39" y="330"/>
                    <a:pt x="50" y="319"/>
                    <a:pt x="50" y="305"/>
                  </a:cubicBezTo>
                  <a:cubicBezTo>
                    <a:pt x="50" y="165"/>
                    <a:pt x="165" y="50"/>
                    <a:pt x="305" y="50"/>
                  </a:cubicBezTo>
                  <a:cubicBezTo>
                    <a:pt x="319" y="50"/>
                    <a:pt x="330" y="39"/>
                    <a:pt x="330" y="25"/>
                  </a:cubicBezTo>
                  <a:cubicBezTo>
                    <a:pt x="330" y="11"/>
                    <a:pt x="319" y="0"/>
                    <a:pt x="305" y="0"/>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grpSp>
        <p:nvGrpSpPr>
          <p:cNvPr id="7" name="Group 205"/>
          <p:cNvGrpSpPr/>
          <p:nvPr/>
        </p:nvGrpSpPr>
        <p:grpSpPr>
          <a:xfrm>
            <a:off x="6218380" y="3191200"/>
            <a:ext cx="281223" cy="374912"/>
            <a:chOff x="0" y="1588"/>
            <a:chExt cx="4016375" cy="4014787"/>
          </a:xfrm>
          <a:solidFill>
            <a:schemeClr val="bg1"/>
          </a:solidFill>
        </p:grpSpPr>
        <p:sp>
          <p:nvSpPr>
            <p:cNvPr id="207" name="Freeform 48"/>
            <p:cNvSpPr>
              <a:spLocks noEditPoints="1"/>
            </p:cNvSpPr>
            <p:nvPr/>
          </p:nvSpPr>
          <p:spPr bwMode="auto">
            <a:xfrm>
              <a:off x="0" y="1588"/>
              <a:ext cx="4016375" cy="4014787"/>
            </a:xfrm>
            <a:custGeom>
              <a:avLst/>
              <a:gdLst>
                <a:gd name="T0" fmla="*/ 690 w 1068"/>
                <a:gd name="T1" fmla="*/ 335 h 1068"/>
                <a:gd name="T2" fmla="*/ 534 w 1068"/>
                <a:gd name="T3" fmla="*/ 0 h 1068"/>
                <a:gd name="T4" fmla="*/ 301 w 1068"/>
                <a:gd name="T5" fmla="*/ 342 h 1068"/>
                <a:gd name="T6" fmla="*/ 267 w 1068"/>
                <a:gd name="T7" fmla="*/ 360 h 1068"/>
                <a:gd name="T8" fmla="*/ 100 w 1068"/>
                <a:gd name="T9" fmla="*/ 334 h 1068"/>
                <a:gd name="T10" fmla="*/ 0 w 1068"/>
                <a:gd name="T11" fmla="*/ 968 h 1068"/>
                <a:gd name="T12" fmla="*/ 201 w 1068"/>
                <a:gd name="T13" fmla="*/ 1068 h 1068"/>
                <a:gd name="T14" fmla="*/ 291 w 1068"/>
                <a:gd name="T15" fmla="*/ 1011 h 1068"/>
                <a:gd name="T16" fmla="*/ 301 w 1068"/>
                <a:gd name="T17" fmla="*/ 1013 h 1068"/>
                <a:gd name="T18" fmla="*/ 635 w 1068"/>
                <a:gd name="T19" fmla="*/ 1068 h 1068"/>
                <a:gd name="T20" fmla="*/ 937 w 1068"/>
                <a:gd name="T21" fmla="*/ 1004 h 1068"/>
                <a:gd name="T22" fmla="*/ 952 w 1068"/>
                <a:gd name="T23" fmla="*/ 909 h 1068"/>
                <a:gd name="T24" fmla="*/ 1007 w 1068"/>
                <a:gd name="T25" fmla="*/ 732 h 1068"/>
                <a:gd name="T26" fmla="*/ 1039 w 1068"/>
                <a:gd name="T27" fmla="*/ 560 h 1068"/>
                <a:gd name="T28" fmla="*/ 1068 w 1068"/>
                <a:gd name="T29" fmla="*/ 481 h 1068"/>
                <a:gd name="T30" fmla="*/ 974 w 1068"/>
                <a:gd name="T31" fmla="*/ 349 h 1068"/>
                <a:gd name="T32" fmla="*/ 201 w 1068"/>
                <a:gd name="T33" fmla="*/ 1001 h 1068"/>
                <a:gd name="T34" fmla="*/ 67 w 1068"/>
                <a:gd name="T35" fmla="*/ 968 h 1068"/>
                <a:gd name="T36" fmla="*/ 100 w 1068"/>
                <a:gd name="T37" fmla="*/ 401 h 1068"/>
                <a:gd name="T38" fmla="*/ 234 w 1068"/>
                <a:gd name="T39" fmla="*/ 434 h 1068"/>
                <a:gd name="T40" fmla="*/ 1001 w 1068"/>
                <a:gd name="T41" fmla="*/ 485 h 1068"/>
                <a:gd name="T42" fmla="*/ 868 w 1068"/>
                <a:gd name="T43" fmla="*/ 534 h 1068"/>
                <a:gd name="T44" fmla="*/ 868 w 1068"/>
                <a:gd name="T45" fmla="*/ 567 h 1068"/>
                <a:gd name="T46" fmla="*/ 986 w 1068"/>
                <a:gd name="T47" fmla="*/ 629 h 1068"/>
                <a:gd name="T48" fmla="*/ 835 w 1068"/>
                <a:gd name="T49" fmla="*/ 701 h 1068"/>
                <a:gd name="T50" fmla="*/ 835 w 1068"/>
                <a:gd name="T51" fmla="*/ 734 h 1068"/>
                <a:gd name="T52" fmla="*/ 944 w 1068"/>
                <a:gd name="T53" fmla="*/ 803 h 1068"/>
                <a:gd name="T54" fmla="*/ 801 w 1068"/>
                <a:gd name="T55" fmla="*/ 868 h 1068"/>
                <a:gd name="T56" fmla="*/ 801 w 1068"/>
                <a:gd name="T57" fmla="*/ 901 h 1068"/>
                <a:gd name="T58" fmla="*/ 888 w 1068"/>
                <a:gd name="T59" fmla="*/ 948 h 1068"/>
                <a:gd name="T60" fmla="*/ 818 w 1068"/>
                <a:gd name="T61" fmla="*/ 1001 h 1068"/>
                <a:gd name="T62" fmla="*/ 450 w 1068"/>
                <a:gd name="T63" fmla="*/ 980 h 1068"/>
                <a:gd name="T64" fmla="*/ 268 w 1068"/>
                <a:gd name="T65" fmla="*/ 914 h 1068"/>
                <a:gd name="T66" fmla="*/ 294 w 1068"/>
                <a:gd name="T67" fmla="*/ 418 h 1068"/>
                <a:gd name="T68" fmla="*/ 501 w 1068"/>
                <a:gd name="T69" fmla="*/ 100 h 1068"/>
                <a:gd name="T70" fmla="*/ 632 w 1068"/>
                <a:gd name="T71" fmla="*/ 225 h 1068"/>
                <a:gd name="T72" fmla="*/ 962 w 1068"/>
                <a:gd name="T73" fmla="*/ 413 h 1068"/>
                <a:gd name="T74" fmla="*/ 1001 w 1068"/>
                <a:gd name="T75" fmla="*/ 485 h 10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068" h="1068">
                  <a:moveTo>
                    <a:pt x="974" y="349"/>
                  </a:moveTo>
                  <a:cubicBezTo>
                    <a:pt x="932" y="339"/>
                    <a:pt x="834" y="339"/>
                    <a:pt x="690" y="335"/>
                  </a:cubicBezTo>
                  <a:cubicBezTo>
                    <a:pt x="697" y="304"/>
                    <a:pt x="699" y="275"/>
                    <a:pt x="699" y="225"/>
                  </a:cubicBezTo>
                  <a:cubicBezTo>
                    <a:pt x="699" y="105"/>
                    <a:pt x="611" y="0"/>
                    <a:pt x="534" y="0"/>
                  </a:cubicBezTo>
                  <a:cubicBezTo>
                    <a:pt x="480" y="0"/>
                    <a:pt x="435" y="45"/>
                    <a:pt x="434" y="99"/>
                  </a:cubicBezTo>
                  <a:cubicBezTo>
                    <a:pt x="433" y="167"/>
                    <a:pt x="413" y="283"/>
                    <a:pt x="301" y="342"/>
                  </a:cubicBezTo>
                  <a:cubicBezTo>
                    <a:pt x="292" y="346"/>
                    <a:pt x="269" y="357"/>
                    <a:pt x="265" y="359"/>
                  </a:cubicBezTo>
                  <a:cubicBezTo>
                    <a:pt x="267" y="360"/>
                    <a:pt x="267" y="360"/>
                    <a:pt x="267" y="360"/>
                  </a:cubicBezTo>
                  <a:cubicBezTo>
                    <a:pt x="250" y="345"/>
                    <a:pt x="225" y="334"/>
                    <a:pt x="201" y="334"/>
                  </a:cubicBezTo>
                  <a:cubicBezTo>
                    <a:pt x="100" y="334"/>
                    <a:pt x="100" y="334"/>
                    <a:pt x="100" y="334"/>
                  </a:cubicBezTo>
                  <a:cubicBezTo>
                    <a:pt x="45" y="334"/>
                    <a:pt x="0" y="379"/>
                    <a:pt x="0" y="434"/>
                  </a:cubicBezTo>
                  <a:cubicBezTo>
                    <a:pt x="0" y="968"/>
                    <a:pt x="0" y="968"/>
                    <a:pt x="0" y="968"/>
                  </a:cubicBezTo>
                  <a:cubicBezTo>
                    <a:pt x="0" y="1023"/>
                    <a:pt x="45" y="1068"/>
                    <a:pt x="100" y="1068"/>
                  </a:cubicBezTo>
                  <a:cubicBezTo>
                    <a:pt x="201" y="1068"/>
                    <a:pt x="201" y="1068"/>
                    <a:pt x="201" y="1068"/>
                  </a:cubicBezTo>
                  <a:cubicBezTo>
                    <a:pt x="240" y="1068"/>
                    <a:pt x="273" y="1044"/>
                    <a:pt x="290" y="1010"/>
                  </a:cubicBezTo>
                  <a:cubicBezTo>
                    <a:pt x="290" y="1011"/>
                    <a:pt x="291" y="1011"/>
                    <a:pt x="291" y="1011"/>
                  </a:cubicBezTo>
                  <a:cubicBezTo>
                    <a:pt x="293" y="1011"/>
                    <a:pt x="296" y="1012"/>
                    <a:pt x="299" y="1013"/>
                  </a:cubicBezTo>
                  <a:cubicBezTo>
                    <a:pt x="300" y="1013"/>
                    <a:pt x="300" y="1013"/>
                    <a:pt x="301" y="1013"/>
                  </a:cubicBezTo>
                  <a:cubicBezTo>
                    <a:pt x="320" y="1018"/>
                    <a:pt x="357" y="1027"/>
                    <a:pt x="436" y="1045"/>
                  </a:cubicBezTo>
                  <a:cubicBezTo>
                    <a:pt x="453" y="1049"/>
                    <a:pt x="542" y="1068"/>
                    <a:pt x="635" y="1068"/>
                  </a:cubicBezTo>
                  <a:cubicBezTo>
                    <a:pt x="818" y="1068"/>
                    <a:pt x="818" y="1068"/>
                    <a:pt x="818" y="1068"/>
                  </a:cubicBezTo>
                  <a:cubicBezTo>
                    <a:pt x="873" y="1068"/>
                    <a:pt x="913" y="1047"/>
                    <a:pt x="937" y="1004"/>
                  </a:cubicBezTo>
                  <a:cubicBezTo>
                    <a:pt x="938" y="1003"/>
                    <a:pt x="945" y="988"/>
                    <a:pt x="952" y="968"/>
                  </a:cubicBezTo>
                  <a:cubicBezTo>
                    <a:pt x="956" y="952"/>
                    <a:pt x="958" y="931"/>
                    <a:pt x="952" y="909"/>
                  </a:cubicBezTo>
                  <a:cubicBezTo>
                    <a:pt x="988" y="884"/>
                    <a:pt x="1000" y="847"/>
                    <a:pt x="1007" y="823"/>
                  </a:cubicBezTo>
                  <a:cubicBezTo>
                    <a:pt x="1020" y="783"/>
                    <a:pt x="1016" y="753"/>
                    <a:pt x="1007" y="732"/>
                  </a:cubicBezTo>
                  <a:cubicBezTo>
                    <a:pt x="1027" y="713"/>
                    <a:pt x="1045" y="684"/>
                    <a:pt x="1052" y="640"/>
                  </a:cubicBezTo>
                  <a:cubicBezTo>
                    <a:pt x="1056" y="612"/>
                    <a:pt x="1052" y="584"/>
                    <a:pt x="1039" y="560"/>
                  </a:cubicBezTo>
                  <a:cubicBezTo>
                    <a:pt x="1058" y="539"/>
                    <a:pt x="1066" y="513"/>
                    <a:pt x="1067" y="488"/>
                  </a:cubicBezTo>
                  <a:cubicBezTo>
                    <a:pt x="1068" y="481"/>
                    <a:pt x="1068" y="481"/>
                    <a:pt x="1068" y="481"/>
                  </a:cubicBezTo>
                  <a:cubicBezTo>
                    <a:pt x="1068" y="476"/>
                    <a:pt x="1068" y="474"/>
                    <a:pt x="1068" y="464"/>
                  </a:cubicBezTo>
                  <a:cubicBezTo>
                    <a:pt x="1068" y="422"/>
                    <a:pt x="1039" y="368"/>
                    <a:pt x="974" y="349"/>
                  </a:cubicBezTo>
                  <a:close/>
                  <a:moveTo>
                    <a:pt x="234" y="968"/>
                  </a:moveTo>
                  <a:cubicBezTo>
                    <a:pt x="234" y="986"/>
                    <a:pt x="219" y="1001"/>
                    <a:pt x="201" y="1001"/>
                  </a:cubicBezTo>
                  <a:cubicBezTo>
                    <a:pt x="100" y="1001"/>
                    <a:pt x="100" y="1001"/>
                    <a:pt x="100" y="1001"/>
                  </a:cubicBezTo>
                  <a:cubicBezTo>
                    <a:pt x="82" y="1001"/>
                    <a:pt x="67" y="986"/>
                    <a:pt x="67" y="968"/>
                  </a:cubicBezTo>
                  <a:cubicBezTo>
                    <a:pt x="67" y="434"/>
                    <a:pt x="67" y="434"/>
                    <a:pt x="67" y="434"/>
                  </a:cubicBezTo>
                  <a:cubicBezTo>
                    <a:pt x="67" y="415"/>
                    <a:pt x="82" y="401"/>
                    <a:pt x="100" y="401"/>
                  </a:cubicBezTo>
                  <a:cubicBezTo>
                    <a:pt x="201" y="401"/>
                    <a:pt x="201" y="401"/>
                    <a:pt x="201" y="401"/>
                  </a:cubicBezTo>
                  <a:cubicBezTo>
                    <a:pt x="219" y="401"/>
                    <a:pt x="234" y="415"/>
                    <a:pt x="234" y="434"/>
                  </a:cubicBezTo>
                  <a:lnTo>
                    <a:pt x="234" y="968"/>
                  </a:lnTo>
                  <a:close/>
                  <a:moveTo>
                    <a:pt x="1001" y="485"/>
                  </a:moveTo>
                  <a:cubicBezTo>
                    <a:pt x="1000" y="502"/>
                    <a:pt x="993" y="534"/>
                    <a:pt x="935" y="534"/>
                  </a:cubicBezTo>
                  <a:cubicBezTo>
                    <a:pt x="885" y="534"/>
                    <a:pt x="868" y="534"/>
                    <a:pt x="868" y="534"/>
                  </a:cubicBezTo>
                  <a:cubicBezTo>
                    <a:pt x="859" y="534"/>
                    <a:pt x="851" y="541"/>
                    <a:pt x="851" y="551"/>
                  </a:cubicBezTo>
                  <a:cubicBezTo>
                    <a:pt x="851" y="560"/>
                    <a:pt x="859" y="567"/>
                    <a:pt x="868" y="567"/>
                  </a:cubicBezTo>
                  <a:cubicBezTo>
                    <a:pt x="868" y="567"/>
                    <a:pt x="883" y="567"/>
                    <a:pt x="933" y="567"/>
                  </a:cubicBezTo>
                  <a:cubicBezTo>
                    <a:pt x="983" y="567"/>
                    <a:pt x="989" y="609"/>
                    <a:pt x="986" y="629"/>
                  </a:cubicBezTo>
                  <a:cubicBezTo>
                    <a:pt x="982" y="654"/>
                    <a:pt x="970" y="701"/>
                    <a:pt x="914" y="701"/>
                  </a:cubicBezTo>
                  <a:cubicBezTo>
                    <a:pt x="858" y="701"/>
                    <a:pt x="835" y="701"/>
                    <a:pt x="835" y="701"/>
                  </a:cubicBezTo>
                  <a:cubicBezTo>
                    <a:pt x="825" y="701"/>
                    <a:pt x="818" y="708"/>
                    <a:pt x="818" y="718"/>
                  </a:cubicBezTo>
                  <a:cubicBezTo>
                    <a:pt x="818" y="727"/>
                    <a:pt x="825" y="734"/>
                    <a:pt x="835" y="734"/>
                  </a:cubicBezTo>
                  <a:cubicBezTo>
                    <a:pt x="835" y="734"/>
                    <a:pt x="874" y="734"/>
                    <a:pt x="900" y="734"/>
                  </a:cubicBezTo>
                  <a:cubicBezTo>
                    <a:pt x="957" y="734"/>
                    <a:pt x="952" y="777"/>
                    <a:pt x="944" y="803"/>
                  </a:cubicBezTo>
                  <a:cubicBezTo>
                    <a:pt x="933" y="837"/>
                    <a:pt x="926" y="868"/>
                    <a:pt x="856" y="868"/>
                  </a:cubicBezTo>
                  <a:cubicBezTo>
                    <a:pt x="831" y="868"/>
                    <a:pt x="801" y="868"/>
                    <a:pt x="801" y="868"/>
                  </a:cubicBezTo>
                  <a:cubicBezTo>
                    <a:pt x="792" y="868"/>
                    <a:pt x="784" y="875"/>
                    <a:pt x="784" y="884"/>
                  </a:cubicBezTo>
                  <a:cubicBezTo>
                    <a:pt x="784" y="894"/>
                    <a:pt x="792" y="901"/>
                    <a:pt x="801" y="901"/>
                  </a:cubicBezTo>
                  <a:cubicBezTo>
                    <a:pt x="801" y="901"/>
                    <a:pt x="824" y="901"/>
                    <a:pt x="853" y="901"/>
                  </a:cubicBezTo>
                  <a:cubicBezTo>
                    <a:pt x="890" y="901"/>
                    <a:pt x="892" y="936"/>
                    <a:pt x="888" y="948"/>
                  </a:cubicBezTo>
                  <a:cubicBezTo>
                    <a:pt x="884" y="962"/>
                    <a:pt x="879" y="972"/>
                    <a:pt x="878" y="972"/>
                  </a:cubicBezTo>
                  <a:cubicBezTo>
                    <a:pt x="868" y="990"/>
                    <a:pt x="852" y="1001"/>
                    <a:pt x="818" y="1001"/>
                  </a:cubicBezTo>
                  <a:cubicBezTo>
                    <a:pt x="635" y="1001"/>
                    <a:pt x="635" y="1001"/>
                    <a:pt x="635" y="1001"/>
                  </a:cubicBezTo>
                  <a:cubicBezTo>
                    <a:pt x="544" y="1001"/>
                    <a:pt x="453" y="980"/>
                    <a:pt x="450" y="980"/>
                  </a:cubicBezTo>
                  <a:cubicBezTo>
                    <a:pt x="312" y="948"/>
                    <a:pt x="304" y="946"/>
                    <a:pt x="296" y="943"/>
                  </a:cubicBezTo>
                  <a:cubicBezTo>
                    <a:pt x="296" y="943"/>
                    <a:pt x="268" y="938"/>
                    <a:pt x="268" y="914"/>
                  </a:cubicBezTo>
                  <a:cubicBezTo>
                    <a:pt x="267" y="453"/>
                    <a:pt x="267" y="453"/>
                    <a:pt x="267" y="453"/>
                  </a:cubicBezTo>
                  <a:cubicBezTo>
                    <a:pt x="267" y="437"/>
                    <a:pt x="277" y="423"/>
                    <a:pt x="294" y="418"/>
                  </a:cubicBezTo>
                  <a:cubicBezTo>
                    <a:pt x="296" y="417"/>
                    <a:pt x="299" y="416"/>
                    <a:pt x="301" y="415"/>
                  </a:cubicBezTo>
                  <a:cubicBezTo>
                    <a:pt x="453" y="352"/>
                    <a:pt x="500" y="214"/>
                    <a:pt x="501" y="100"/>
                  </a:cubicBezTo>
                  <a:cubicBezTo>
                    <a:pt x="501" y="84"/>
                    <a:pt x="513" y="67"/>
                    <a:pt x="534" y="67"/>
                  </a:cubicBezTo>
                  <a:cubicBezTo>
                    <a:pt x="570" y="67"/>
                    <a:pt x="632" y="138"/>
                    <a:pt x="632" y="225"/>
                  </a:cubicBezTo>
                  <a:cubicBezTo>
                    <a:pt x="632" y="304"/>
                    <a:pt x="629" y="318"/>
                    <a:pt x="601" y="401"/>
                  </a:cubicBezTo>
                  <a:cubicBezTo>
                    <a:pt x="935" y="401"/>
                    <a:pt x="932" y="405"/>
                    <a:pt x="962" y="413"/>
                  </a:cubicBezTo>
                  <a:cubicBezTo>
                    <a:pt x="998" y="423"/>
                    <a:pt x="1002" y="454"/>
                    <a:pt x="1002" y="464"/>
                  </a:cubicBezTo>
                  <a:cubicBezTo>
                    <a:pt x="1002" y="476"/>
                    <a:pt x="1001" y="474"/>
                    <a:pt x="1001" y="485"/>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08" name="Freeform 49"/>
            <p:cNvSpPr>
              <a:spLocks noEditPoints="1"/>
            </p:cNvSpPr>
            <p:nvPr/>
          </p:nvSpPr>
          <p:spPr bwMode="auto">
            <a:xfrm>
              <a:off x="376238" y="3263900"/>
              <a:ext cx="379413" cy="376237"/>
            </a:xfrm>
            <a:custGeom>
              <a:avLst/>
              <a:gdLst>
                <a:gd name="T0" fmla="*/ 50 w 101"/>
                <a:gd name="T1" fmla="*/ 0 h 100"/>
                <a:gd name="T2" fmla="*/ 0 w 101"/>
                <a:gd name="T3" fmla="*/ 50 h 100"/>
                <a:gd name="T4" fmla="*/ 50 w 101"/>
                <a:gd name="T5" fmla="*/ 100 h 100"/>
                <a:gd name="T6" fmla="*/ 101 w 101"/>
                <a:gd name="T7" fmla="*/ 50 h 100"/>
                <a:gd name="T8" fmla="*/ 50 w 101"/>
                <a:gd name="T9" fmla="*/ 0 h 100"/>
                <a:gd name="T10" fmla="*/ 50 w 101"/>
                <a:gd name="T11" fmla="*/ 67 h 100"/>
                <a:gd name="T12" fmla="*/ 34 w 101"/>
                <a:gd name="T13" fmla="*/ 50 h 100"/>
                <a:gd name="T14" fmla="*/ 50 w 101"/>
                <a:gd name="T15" fmla="*/ 33 h 100"/>
                <a:gd name="T16" fmla="*/ 67 w 101"/>
                <a:gd name="T17" fmla="*/ 50 h 100"/>
                <a:gd name="T18" fmla="*/ 50 w 101"/>
                <a:gd name="T19" fmla="*/ 67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1" h="100">
                  <a:moveTo>
                    <a:pt x="50" y="0"/>
                  </a:moveTo>
                  <a:cubicBezTo>
                    <a:pt x="23" y="0"/>
                    <a:pt x="0" y="22"/>
                    <a:pt x="0" y="50"/>
                  </a:cubicBezTo>
                  <a:cubicBezTo>
                    <a:pt x="0" y="77"/>
                    <a:pt x="23" y="100"/>
                    <a:pt x="50" y="100"/>
                  </a:cubicBezTo>
                  <a:cubicBezTo>
                    <a:pt x="78" y="100"/>
                    <a:pt x="101" y="77"/>
                    <a:pt x="101" y="50"/>
                  </a:cubicBezTo>
                  <a:cubicBezTo>
                    <a:pt x="101" y="22"/>
                    <a:pt x="78" y="0"/>
                    <a:pt x="50" y="0"/>
                  </a:cubicBezTo>
                  <a:close/>
                  <a:moveTo>
                    <a:pt x="50" y="67"/>
                  </a:moveTo>
                  <a:cubicBezTo>
                    <a:pt x="41" y="67"/>
                    <a:pt x="34" y="59"/>
                    <a:pt x="34" y="50"/>
                  </a:cubicBezTo>
                  <a:cubicBezTo>
                    <a:pt x="34" y="41"/>
                    <a:pt x="41" y="33"/>
                    <a:pt x="50" y="33"/>
                  </a:cubicBezTo>
                  <a:cubicBezTo>
                    <a:pt x="60" y="33"/>
                    <a:pt x="67" y="41"/>
                    <a:pt x="67" y="50"/>
                  </a:cubicBezTo>
                  <a:cubicBezTo>
                    <a:pt x="67" y="59"/>
                    <a:pt x="60" y="67"/>
                    <a:pt x="50" y="67"/>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grpSp>
        <p:nvGrpSpPr>
          <p:cNvPr id="8" name="Group 208"/>
          <p:cNvGrpSpPr/>
          <p:nvPr/>
        </p:nvGrpSpPr>
        <p:grpSpPr>
          <a:xfrm>
            <a:off x="3147516" y="1928180"/>
            <a:ext cx="345240" cy="397165"/>
            <a:chOff x="-122237" y="-128588"/>
            <a:chExt cx="4632324" cy="3995738"/>
          </a:xfrm>
          <a:solidFill>
            <a:schemeClr val="bg1"/>
          </a:solidFill>
        </p:grpSpPr>
        <p:sp>
          <p:nvSpPr>
            <p:cNvPr id="210" name="Freeform 34"/>
            <p:cNvSpPr>
              <a:spLocks noEditPoints="1"/>
            </p:cNvSpPr>
            <p:nvPr/>
          </p:nvSpPr>
          <p:spPr bwMode="auto">
            <a:xfrm>
              <a:off x="-122237" y="-128588"/>
              <a:ext cx="4632324" cy="3995738"/>
            </a:xfrm>
            <a:custGeom>
              <a:avLst/>
              <a:gdLst>
                <a:gd name="T0" fmla="*/ 1096 w 1232"/>
                <a:gd name="T1" fmla="*/ 134 h 1062"/>
                <a:gd name="T2" fmla="*/ 616 w 1232"/>
                <a:gd name="T3" fmla="*/ 123 h 1062"/>
                <a:gd name="T4" fmla="*/ 136 w 1232"/>
                <a:gd name="T5" fmla="*/ 134 h 1062"/>
                <a:gd name="T6" fmla="*/ 136 w 1232"/>
                <a:gd name="T7" fmla="*/ 622 h 1062"/>
                <a:gd name="T8" fmla="*/ 538 w 1232"/>
                <a:gd name="T9" fmla="*/ 1020 h 1062"/>
                <a:gd name="T10" fmla="*/ 694 w 1232"/>
                <a:gd name="T11" fmla="*/ 1020 h 1062"/>
                <a:gd name="T12" fmla="*/ 1096 w 1232"/>
                <a:gd name="T13" fmla="*/ 622 h 1062"/>
                <a:gd name="T14" fmla="*/ 1096 w 1232"/>
                <a:gd name="T15" fmla="*/ 134 h 1062"/>
                <a:gd name="T16" fmla="*/ 1044 w 1232"/>
                <a:gd name="T17" fmla="*/ 570 h 1062"/>
                <a:gd name="T18" fmla="*/ 642 w 1232"/>
                <a:gd name="T19" fmla="*/ 968 h 1062"/>
                <a:gd name="T20" fmla="*/ 590 w 1232"/>
                <a:gd name="T21" fmla="*/ 968 h 1062"/>
                <a:gd name="T22" fmla="*/ 188 w 1232"/>
                <a:gd name="T23" fmla="*/ 570 h 1062"/>
                <a:gd name="T24" fmla="*/ 188 w 1232"/>
                <a:gd name="T25" fmla="*/ 185 h 1062"/>
                <a:gd name="T26" fmla="*/ 567 w 1232"/>
                <a:gd name="T27" fmla="*/ 177 h 1062"/>
                <a:gd name="T28" fmla="*/ 616 w 1232"/>
                <a:gd name="T29" fmla="*/ 221 h 1062"/>
                <a:gd name="T30" fmla="*/ 665 w 1232"/>
                <a:gd name="T31" fmla="*/ 177 h 1062"/>
                <a:gd name="T32" fmla="*/ 1044 w 1232"/>
                <a:gd name="T33" fmla="*/ 185 h 1062"/>
                <a:gd name="T34" fmla="*/ 1044 w 1232"/>
                <a:gd name="T35" fmla="*/ 570 h 10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232" h="1062">
                  <a:moveTo>
                    <a:pt x="1096" y="134"/>
                  </a:moveTo>
                  <a:cubicBezTo>
                    <a:pt x="964" y="3"/>
                    <a:pt x="753" y="0"/>
                    <a:pt x="616" y="123"/>
                  </a:cubicBezTo>
                  <a:cubicBezTo>
                    <a:pt x="479" y="0"/>
                    <a:pt x="268" y="3"/>
                    <a:pt x="136" y="134"/>
                  </a:cubicBezTo>
                  <a:cubicBezTo>
                    <a:pt x="0" y="268"/>
                    <a:pt x="0" y="487"/>
                    <a:pt x="136" y="622"/>
                  </a:cubicBezTo>
                  <a:cubicBezTo>
                    <a:pt x="175" y="660"/>
                    <a:pt x="538" y="1020"/>
                    <a:pt x="538" y="1020"/>
                  </a:cubicBezTo>
                  <a:cubicBezTo>
                    <a:pt x="581" y="1062"/>
                    <a:pt x="651" y="1062"/>
                    <a:pt x="694" y="1020"/>
                  </a:cubicBezTo>
                  <a:cubicBezTo>
                    <a:pt x="694" y="1020"/>
                    <a:pt x="1092" y="626"/>
                    <a:pt x="1096" y="622"/>
                  </a:cubicBezTo>
                  <a:cubicBezTo>
                    <a:pt x="1232" y="487"/>
                    <a:pt x="1232" y="268"/>
                    <a:pt x="1096" y="134"/>
                  </a:cubicBezTo>
                  <a:close/>
                  <a:moveTo>
                    <a:pt x="1044" y="570"/>
                  </a:moveTo>
                  <a:cubicBezTo>
                    <a:pt x="642" y="968"/>
                    <a:pt x="642" y="968"/>
                    <a:pt x="642" y="968"/>
                  </a:cubicBezTo>
                  <a:cubicBezTo>
                    <a:pt x="628" y="982"/>
                    <a:pt x="604" y="982"/>
                    <a:pt x="590" y="968"/>
                  </a:cubicBezTo>
                  <a:cubicBezTo>
                    <a:pt x="188" y="570"/>
                    <a:pt x="188" y="570"/>
                    <a:pt x="188" y="570"/>
                  </a:cubicBezTo>
                  <a:cubicBezTo>
                    <a:pt x="81" y="464"/>
                    <a:pt x="81" y="291"/>
                    <a:pt x="188" y="185"/>
                  </a:cubicBezTo>
                  <a:cubicBezTo>
                    <a:pt x="291" y="82"/>
                    <a:pt x="458" y="79"/>
                    <a:pt x="567" y="177"/>
                  </a:cubicBezTo>
                  <a:cubicBezTo>
                    <a:pt x="616" y="221"/>
                    <a:pt x="616" y="221"/>
                    <a:pt x="616" y="221"/>
                  </a:cubicBezTo>
                  <a:cubicBezTo>
                    <a:pt x="665" y="177"/>
                    <a:pt x="665" y="177"/>
                    <a:pt x="665" y="177"/>
                  </a:cubicBezTo>
                  <a:cubicBezTo>
                    <a:pt x="774" y="79"/>
                    <a:pt x="941" y="82"/>
                    <a:pt x="1044" y="185"/>
                  </a:cubicBezTo>
                  <a:cubicBezTo>
                    <a:pt x="1151" y="291"/>
                    <a:pt x="1151" y="464"/>
                    <a:pt x="1044" y="570"/>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11" name="Freeform 35"/>
            <p:cNvSpPr>
              <a:spLocks/>
            </p:cNvSpPr>
            <p:nvPr/>
          </p:nvSpPr>
          <p:spPr bwMode="auto">
            <a:xfrm>
              <a:off x="688975" y="681038"/>
              <a:ext cx="650875" cy="650875"/>
            </a:xfrm>
            <a:custGeom>
              <a:avLst/>
              <a:gdLst>
                <a:gd name="T0" fmla="*/ 154 w 173"/>
                <a:gd name="T1" fmla="*/ 0 h 173"/>
                <a:gd name="T2" fmla="*/ 154 w 173"/>
                <a:gd name="T3" fmla="*/ 0 h 173"/>
                <a:gd name="T4" fmla="*/ 0 w 173"/>
                <a:gd name="T5" fmla="*/ 154 h 173"/>
                <a:gd name="T6" fmla="*/ 0 w 173"/>
                <a:gd name="T7" fmla="*/ 154 h 173"/>
                <a:gd name="T8" fmla="*/ 18 w 173"/>
                <a:gd name="T9" fmla="*/ 173 h 173"/>
                <a:gd name="T10" fmla="*/ 36 w 173"/>
                <a:gd name="T11" fmla="*/ 154 h 173"/>
                <a:gd name="T12" fmla="*/ 36 w 173"/>
                <a:gd name="T13" fmla="*/ 154 h 173"/>
                <a:gd name="T14" fmla="*/ 154 w 173"/>
                <a:gd name="T15" fmla="*/ 36 h 173"/>
                <a:gd name="T16" fmla="*/ 154 w 173"/>
                <a:gd name="T17" fmla="*/ 36 h 173"/>
                <a:gd name="T18" fmla="*/ 173 w 173"/>
                <a:gd name="T19" fmla="*/ 18 h 173"/>
                <a:gd name="T20" fmla="*/ 154 w 173"/>
                <a:gd name="T21" fmla="*/ 0 h 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73" h="173">
                  <a:moveTo>
                    <a:pt x="154" y="0"/>
                  </a:moveTo>
                  <a:cubicBezTo>
                    <a:pt x="154" y="0"/>
                    <a:pt x="154" y="0"/>
                    <a:pt x="154" y="0"/>
                  </a:cubicBezTo>
                  <a:cubicBezTo>
                    <a:pt x="69" y="0"/>
                    <a:pt x="0" y="69"/>
                    <a:pt x="0" y="154"/>
                  </a:cubicBezTo>
                  <a:cubicBezTo>
                    <a:pt x="0" y="154"/>
                    <a:pt x="0" y="154"/>
                    <a:pt x="0" y="154"/>
                  </a:cubicBezTo>
                  <a:cubicBezTo>
                    <a:pt x="0" y="165"/>
                    <a:pt x="8" y="173"/>
                    <a:pt x="18" y="173"/>
                  </a:cubicBezTo>
                  <a:cubicBezTo>
                    <a:pt x="28" y="173"/>
                    <a:pt x="36" y="165"/>
                    <a:pt x="36" y="154"/>
                  </a:cubicBezTo>
                  <a:cubicBezTo>
                    <a:pt x="36" y="154"/>
                    <a:pt x="36" y="154"/>
                    <a:pt x="36" y="154"/>
                  </a:cubicBezTo>
                  <a:cubicBezTo>
                    <a:pt x="36" y="89"/>
                    <a:pt x="89" y="36"/>
                    <a:pt x="154" y="36"/>
                  </a:cubicBezTo>
                  <a:cubicBezTo>
                    <a:pt x="154" y="36"/>
                    <a:pt x="154" y="36"/>
                    <a:pt x="154" y="36"/>
                  </a:cubicBezTo>
                  <a:cubicBezTo>
                    <a:pt x="165" y="36"/>
                    <a:pt x="173" y="28"/>
                    <a:pt x="173" y="18"/>
                  </a:cubicBezTo>
                  <a:cubicBezTo>
                    <a:pt x="173" y="8"/>
                    <a:pt x="165" y="0"/>
                    <a:pt x="154" y="0"/>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sp>
        <p:nvSpPr>
          <p:cNvPr id="212" name="Freeform 211"/>
          <p:cNvSpPr>
            <a:spLocks noEditPoints="1"/>
          </p:cNvSpPr>
          <p:nvPr/>
        </p:nvSpPr>
        <p:spPr bwMode="auto">
          <a:xfrm>
            <a:off x="2503140" y="3271111"/>
            <a:ext cx="309967" cy="310281"/>
          </a:xfrm>
          <a:custGeom>
            <a:avLst/>
            <a:gdLst>
              <a:gd name="T0" fmla="*/ 925 w 1124"/>
              <a:gd name="T1" fmla="*/ 21 h 843"/>
              <a:gd name="T2" fmla="*/ 249 w 1124"/>
              <a:gd name="T3" fmla="*/ 0 h 843"/>
              <a:gd name="T4" fmla="*/ 21 w 1124"/>
              <a:gd name="T5" fmla="*/ 199 h 843"/>
              <a:gd name="T6" fmla="*/ 18 w 1124"/>
              <a:gd name="T7" fmla="*/ 295 h 843"/>
              <a:gd name="T8" fmla="*/ 562 w 1124"/>
              <a:gd name="T9" fmla="*/ 843 h 843"/>
              <a:gd name="T10" fmla="*/ 1106 w 1124"/>
              <a:gd name="T11" fmla="*/ 295 h 843"/>
              <a:gd name="T12" fmla="*/ 1103 w 1124"/>
              <a:gd name="T13" fmla="*/ 199 h 843"/>
              <a:gd name="T14" fmla="*/ 484 w 1124"/>
              <a:gd name="T15" fmla="*/ 246 h 843"/>
              <a:gd name="T16" fmla="*/ 640 w 1124"/>
              <a:gd name="T17" fmla="*/ 246 h 843"/>
              <a:gd name="T18" fmla="*/ 685 w 1124"/>
              <a:gd name="T19" fmla="*/ 78 h 843"/>
              <a:gd name="T20" fmla="*/ 667 w 1124"/>
              <a:gd name="T21" fmla="*/ 223 h 843"/>
              <a:gd name="T22" fmla="*/ 457 w 1124"/>
              <a:gd name="T23" fmla="*/ 223 h 843"/>
              <a:gd name="T24" fmla="*/ 439 w 1124"/>
              <a:gd name="T25" fmla="*/ 78 h 843"/>
              <a:gd name="T26" fmla="*/ 457 w 1124"/>
              <a:gd name="T27" fmla="*/ 223 h 843"/>
              <a:gd name="T28" fmla="*/ 562 w 1124"/>
              <a:gd name="T29" fmla="*/ 718 h 843"/>
              <a:gd name="T30" fmla="*/ 649 w 1124"/>
              <a:gd name="T31" fmla="*/ 281 h 843"/>
              <a:gd name="T32" fmla="*/ 858 w 1124"/>
              <a:gd name="T33" fmla="*/ 281 h 843"/>
              <a:gd name="T34" fmla="*/ 685 w 1124"/>
              <a:gd name="T35" fmla="*/ 281 h 843"/>
              <a:gd name="T36" fmla="*/ 781 w 1124"/>
              <a:gd name="T37" fmla="*/ 174 h 843"/>
              <a:gd name="T38" fmla="*/ 695 w 1124"/>
              <a:gd name="T39" fmla="*/ 246 h 843"/>
              <a:gd name="T40" fmla="*/ 851 w 1124"/>
              <a:gd name="T41" fmla="*/ 70 h 843"/>
              <a:gd name="T42" fmla="*/ 727 w 1124"/>
              <a:gd name="T43" fmla="*/ 70 h 843"/>
              <a:gd name="T44" fmla="*/ 484 w 1124"/>
              <a:gd name="T45" fmla="*/ 70 h 843"/>
              <a:gd name="T46" fmla="*/ 562 w 1124"/>
              <a:gd name="T47" fmla="*/ 135 h 843"/>
              <a:gd name="T48" fmla="*/ 273 w 1124"/>
              <a:gd name="T49" fmla="*/ 70 h 843"/>
              <a:gd name="T50" fmla="*/ 341 w 1124"/>
              <a:gd name="T51" fmla="*/ 126 h 843"/>
              <a:gd name="T52" fmla="*/ 429 w 1124"/>
              <a:gd name="T53" fmla="*/ 246 h 843"/>
              <a:gd name="T54" fmla="*/ 343 w 1124"/>
              <a:gd name="T55" fmla="*/ 174 h 843"/>
              <a:gd name="T56" fmla="*/ 525 w 1124"/>
              <a:gd name="T57" fmla="*/ 712 h 843"/>
              <a:gd name="T58" fmla="*/ 439 w 1124"/>
              <a:gd name="T59" fmla="*/ 281 h 843"/>
              <a:gd name="T60" fmla="*/ 101 w 1124"/>
              <a:gd name="T61" fmla="*/ 281 h 843"/>
              <a:gd name="T62" fmla="*/ 446 w 1124"/>
              <a:gd name="T63" fmla="*/ 649 h 843"/>
              <a:gd name="T64" fmla="*/ 1023 w 1124"/>
              <a:gd name="T65" fmla="*/ 281 h 843"/>
              <a:gd name="T66" fmla="*/ 899 w 1124"/>
              <a:gd name="T67" fmla="*/ 281 h 843"/>
              <a:gd name="T68" fmla="*/ 808 w 1124"/>
              <a:gd name="T69" fmla="*/ 151 h 843"/>
              <a:gd name="T70" fmla="*/ 1051 w 1124"/>
              <a:gd name="T71" fmla="*/ 246 h 843"/>
              <a:gd name="T72" fmla="*/ 235 w 1124"/>
              <a:gd name="T73" fmla="*/ 84 h 843"/>
              <a:gd name="T74" fmla="*/ 221 w 1124"/>
              <a:gd name="T75" fmla="*/ 246 h 843"/>
              <a:gd name="T76" fmla="*/ 235 w 1124"/>
              <a:gd name="T77" fmla="*/ 84 h 8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124" h="843">
                <a:moveTo>
                  <a:pt x="1103" y="199"/>
                </a:moveTo>
                <a:cubicBezTo>
                  <a:pt x="925" y="21"/>
                  <a:pt x="925" y="21"/>
                  <a:pt x="925" y="21"/>
                </a:cubicBezTo>
                <a:cubicBezTo>
                  <a:pt x="912" y="7"/>
                  <a:pt x="894" y="0"/>
                  <a:pt x="875" y="0"/>
                </a:cubicBezTo>
                <a:cubicBezTo>
                  <a:pt x="249" y="0"/>
                  <a:pt x="249" y="0"/>
                  <a:pt x="249" y="0"/>
                </a:cubicBezTo>
                <a:cubicBezTo>
                  <a:pt x="230" y="0"/>
                  <a:pt x="212" y="7"/>
                  <a:pt x="199" y="21"/>
                </a:cubicBezTo>
                <a:cubicBezTo>
                  <a:pt x="21" y="199"/>
                  <a:pt x="21" y="199"/>
                  <a:pt x="21" y="199"/>
                </a:cubicBezTo>
                <a:cubicBezTo>
                  <a:pt x="7" y="213"/>
                  <a:pt x="0" y="231"/>
                  <a:pt x="0" y="249"/>
                </a:cubicBezTo>
                <a:cubicBezTo>
                  <a:pt x="0" y="266"/>
                  <a:pt x="6" y="282"/>
                  <a:pt x="18" y="295"/>
                </a:cubicBezTo>
                <a:cubicBezTo>
                  <a:pt x="509" y="819"/>
                  <a:pt x="509" y="819"/>
                  <a:pt x="509" y="819"/>
                </a:cubicBezTo>
                <a:cubicBezTo>
                  <a:pt x="523" y="834"/>
                  <a:pt x="542" y="843"/>
                  <a:pt x="562" y="843"/>
                </a:cubicBezTo>
                <a:cubicBezTo>
                  <a:pt x="582" y="843"/>
                  <a:pt x="601" y="834"/>
                  <a:pt x="615" y="819"/>
                </a:cubicBezTo>
                <a:cubicBezTo>
                  <a:pt x="1106" y="295"/>
                  <a:pt x="1106" y="295"/>
                  <a:pt x="1106" y="295"/>
                </a:cubicBezTo>
                <a:cubicBezTo>
                  <a:pt x="1118" y="282"/>
                  <a:pt x="1124" y="265"/>
                  <a:pt x="1124" y="248"/>
                </a:cubicBezTo>
                <a:cubicBezTo>
                  <a:pt x="1124" y="230"/>
                  <a:pt x="1117" y="213"/>
                  <a:pt x="1103" y="199"/>
                </a:cubicBezTo>
                <a:close/>
                <a:moveTo>
                  <a:pt x="640" y="246"/>
                </a:moveTo>
                <a:cubicBezTo>
                  <a:pt x="484" y="246"/>
                  <a:pt x="484" y="246"/>
                  <a:pt x="484" y="246"/>
                </a:cubicBezTo>
                <a:cubicBezTo>
                  <a:pt x="562" y="181"/>
                  <a:pt x="562" y="181"/>
                  <a:pt x="562" y="181"/>
                </a:cubicBezTo>
                <a:lnTo>
                  <a:pt x="640" y="246"/>
                </a:lnTo>
                <a:close/>
                <a:moveTo>
                  <a:pt x="589" y="158"/>
                </a:moveTo>
                <a:cubicBezTo>
                  <a:pt x="685" y="78"/>
                  <a:pt x="685" y="78"/>
                  <a:pt x="685" y="78"/>
                </a:cubicBezTo>
                <a:cubicBezTo>
                  <a:pt x="756" y="149"/>
                  <a:pt x="756" y="149"/>
                  <a:pt x="756" y="149"/>
                </a:cubicBezTo>
                <a:cubicBezTo>
                  <a:pt x="667" y="223"/>
                  <a:pt x="667" y="223"/>
                  <a:pt x="667" y="223"/>
                </a:cubicBezTo>
                <a:lnTo>
                  <a:pt x="589" y="158"/>
                </a:lnTo>
                <a:close/>
                <a:moveTo>
                  <a:pt x="457" y="223"/>
                </a:moveTo>
                <a:cubicBezTo>
                  <a:pt x="368" y="149"/>
                  <a:pt x="368" y="149"/>
                  <a:pt x="368" y="149"/>
                </a:cubicBezTo>
                <a:cubicBezTo>
                  <a:pt x="439" y="78"/>
                  <a:pt x="439" y="78"/>
                  <a:pt x="439" y="78"/>
                </a:cubicBezTo>
                <a:cubicBezTo>
                  <a:pt x="535" y="158"/>
                  <a:pt x="535" y="158"/>
                  <a:pt x="535" y="158"/>
                </a:cubicBezTo>
                <a:lnTo>
                  <a:pt x="457" y="223"/>
                </a:lnTo>
                <a:close/>
                <a:moveTo>
                  <a:pt x="649" y="281"/>
                </a:moveTo>
                <a:cubicBezTo>
                  <a:pt x="562" y="718"/>
                  <a:pt x="562" y="718"/>
                  <a:pt x="562" y="718"/>
                </a:cubicBezTo>
                <a:cubicBezTo>
                  <a:pt x="475" y="281"/>
                  <a:pt x="475" y="281"/>
                  <a:pt x="475" y="281"/>
                </a:cubicBezTo>
                <a:lnTo>
                  <a:pt x="649" y="281"/>
                </a:lnTo>
                <a:close/>
                <a:moveTo>
                  <a:pt x="685" y="281"/>
                </a:moveTo>
                <a:cubicBezTo>
                  <a:pt x="858" y="281"/>
                  <a:pt x="858" y="281"/>
                  <a:pt x="858" y="281"/>
                </a:cubicBezTo>
                <a:cubicBezTo>
                  <a:pt x="599" y="712"/>
                  <a:pt x="599" y="712"/>
                  <a:pt x="599" y="712"/>
                </a:cubicBezTo>
                <a:lnTo>
                  <a:pt x="685" y="281"/>
                </a:lnTo>
                <a:close/>
                <a:moveTo>
                  <a:pt x="695" y="246"/>
                </a:moveTo>
                <a:cubicBezTo>
                  <a:pt x="781" y="174"/>
                  <a:pt x="781" y="174"/>
                  <a:pt x="781" y="174"/>
                </a:cubicBezTo>
                <a:cubicBezTo>
                  <a:pt x="853" y="246"/>
                  <a:pt x="853" y="246"/>
                  <a:pt x="853" y="246"/>
                </a:cubicBezTo>
                <a:lnTo>
                  <a:pt x="695" y="246"/>
                </a:lnTo>
                <a:close/>
                <a:moveTo>
                  <a:pt x="727" y="70"/>
                </a:moveTo>
                <a:cubicBezTo>
                  <a:pt x="851" y="70"/>
                  <a:pt x="851" y="70"/>
                  <a:pt x="851" y="70"/>
                </a:cubicBezTo>
                <a:cubicBezTo>
                  <a:pt x="783" y="126"/>
                  <a:pt x="783" y="126"/>
                  <a:pt x="783" y="126"/>
                </a:cubicBezTo>
                <a:lnTo>
                  <a:pt x="727" y="70"/>
                </a:lnTo>
                <a:close/>
                <a:moveTo>
                  <a:pt x="562" y="135"/>
                </a:moveTo>
                <a:cubicBezTo>
                  <a:pt x="484" y="70"/>
                  <a:pt x="484" y="70"/>
                  <a:pt x="484" y="70"/>
                </a:cubicBezTo>
                <a:cubicBezTo>
                  <a:pt x="640" y="70"/>
                  <a:pt x="640" y="70"/>
                  <a:pt x="640" y="70"/>
                </a:cubicBezTo>
                <a:lnTo>
                  <a:pt x="562" y="135"/>
                </a:lnTo>
                <a:close/>
                <a:moveTo>
                  <a:pt x="341" y="126"/>
                </a:moveTo>
                <a:cubicBezTo>
                  <a:pt x="273" y="70"/>
                  <a:pt x="273" y="70"/>
                  <a:pt x="273" y="70"/>
                </a:cubicBezTo>
                <a:cubicBezTo>
                  <a:pt x="397" y="70"/>
                  <a:pt x="397" y="70"/>
                  <a:pt x="397" y="70"/>
                </a:cubicBezTo>
                <a:lnTo>
                  <a:pt x="341" y="126"/>
                </a:lnTo>
                <a:close/>
                <a:moveTo>
                  <a:pt x="343" y="174"/>
                </a:moveTo>
                <a:cubicBezTo>
                  <a:pt x="429" y="246"/>
                  <a:pt x="429" y="246"/>
                  <a:pt x="429" y="246"/>
                </a:cubicBezTo>
                <a:cubicBezTo>
                  <a:pt x="271" y="246"/>
                  <a:pt x="271" y="246"/>
                  <a:pt x="271" y="246"/>
                </a:cubicBezTo>
                <a:lnTo>
                  <a:pt x="343" y="174"/>
                </a:lnTo>
                <a:close/>
                <a:moveTo>
                  <a:pt x="439" y="281"/>
                </a:moveTo>
                <a:cubicBezTo>
                  <a:pt x="525" y="712"/>
                  <a:pt x="525" y="712"/>
                  <a:pt x="525" y="712"/>
                </a:cubicBezTo>
                <a:cubicBezTo>
                  <a:pt x="266" y="281"/>
                  <a:pt x="266" y="281"/>
                  <a:pt x="266" y="281"/>
                </a:cubicBezTo>
                <a:lnTo>
                  <a:pt x="439" y="281"/>
                </a:lnTo>
                <a:close/>
                <a:moveTo>
                  <a:pt x="446" y="649"/>
                </a:moveTo>
                <a:cubicBezTo>
                  <a:pt x="101" y="281"/>
                  <a:pt x="101" y="281"/>
                  <a:pt x="101" y="281"/>
                </a:cubicBezTo>
                <a:cubicBezTo>
                  <a:pt x="225" y="281"/>
                  <a:pt x="225" y="281"/>
                  <a:pt x="225" y="281"/>
                </a:cubicBezTo>
                <a:lnTo>
                  <a:pt x="446" y="649"/>
                </a:lnTo>
                <a:close/>
                <a:moveTo>
                  <a:pt x="899" y="281"/>
                </a:moveTo>
                <a:cubicBezTo>
                  <a:pt x="1023" y="281"/>
                  <a:pt x="1023" y="281"/>
                  <a:pt x="1023" y="281"/>
                </a:cubicBezTo>
                <a:cubicBezTo>
                  <a:pt x="678" y="649"/>
                  <a:pt x="678" y="649"/>
                  <a:pt x="678" y="649"/>
                </a:cubicBezTo>
                <a:lnTo>
                  <a:pt x="899" y="281"/>
                </a:lnTo>
                <a:close/>
                <a:moveTo>
                  <a:pt x="903" y="246"/>
                </a:moveTo>
                <a:cubicBezTo>
                  <a:pt x="808" y="151"/>
                  <a:pt x="808" y="151"/>
                  <a:pt x="808" y="151"/>
                </a:cubicBezTo>
                <a:cubicBezTo>
                  <a:pt x="889" y="84"/>
                  <a:pt x="889" y="84"/>
                  <a:pt x="889" y="84"/>
                </a:cubicBezTo>
                <a:cubicBezTo>
                  <a:pt x="1051" y="246"/>
                  <a:pt x="1051" y="246"/>
                  <a:pt x="1051" y="246"/>
                </a:cubicBezTo>
                <a:lnTo>
                  <a:pt x="903" y="246"/>
                </a:lnTo>
                <a:close/>
                <a:moveTo>
                  <a:pt x="235" y="84"/>
                </a:moveTo>
                <a:cubicBezTo>
                  <a:pt x="316" y="151"/>
                  <a:pt x="316" y="151"/>
                  <a:pt x="316" y="151"/>
                </a:cubicBezTo>
                <a:cubicBezTo>
                  <a:pt x="221" y="246"/>
                  <a:pt x="221" y="246"/>
                  <a:pt x="221" y="246"/>
                </a:cubicBezTo>
                <a:cubicBezTo>
                  <a:pt x="70" y="246"/>
                  <a:pt x="70" y="246"/>
                  <a:pt x="70" y="246"/>
                </a:cubicBezTo>
                <a:lnTo>
                  <a:pt x="235" y="8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id-ID"/>
          </a:p>
        </p:txBody>
      </p:sp>
      <p:sp>
        <p:nvSpPr>
          <p:cNvPr id="220" name="Freeform 14"/>
          <p:cNvSpPr>
            <a:spLocks noEditPoints="1"/>
          </p:cNvSpPr>
          <p:nvPr/>
        </p:nvSpPr>
        <p:spPr bwMode="auto">
          <a:xfrm>
            <a:off x="5543854" y="1844825"/>
            <a:ext cx="377944" cy="642225"/>
          </a:xfrm>
          <a:custGeom>
            <a:avLst/>
            <a:gdLst>
              <a:gd name="T0" fmla="*/ 434 w 688"/>
              <a:gd name="T1" fmla="*/ 77 h 688"/>
              <a:gd name="T2" fmla="*/ 284 w 688"/>
              <a:gd name="T3" fmla="*/ 194 h 688"/>
              <a:gd name="T4" fmla="*/ 175 w 688"/>
              <a:gd name="T5" fmla="*/ 194 h 688"/>
              <a:gd name="T6" fmla="*/ 0 w 688"/>
              <a:gd name="T7" fmla="*/ 301 h 688"/>
              <a:gd name="T8" fmla="*/ 129 w 688"/>
              <a:gd name="T9" fmla="*/ 452 h 688"/>
              <a:gd name="T10" fmla="*/ 172 w 688"/>
              <a:gd name="T11" fmla="*/ 688 h 688"/>
              <a:gd name="T12" fmla="*/ 301 w 688"/>
              <a:gd name="T13" fmla="*/ 645 h 688"/>
              <a:gd name="T14" fmla="*/ 279 w 688"/>
              <a:gd name="T15" fmla="*/ 581 h 688"/>
              <a:gd name="T16" fmla="*/ 280 w 688"/>
              <a:gd name="T17" fmla="*/ 429 h 688"/>
              <a:gd name="T18" fmla="*/ 283 w 688"/>
              <a:gd name="T19" fmla="*/ 418 h 688"/>
              <a:gd name="T20" fmla="*/ 290 w 688"/>
              <a:gd name="T21" fmla="*/ 412 h 688"/>
              <a:gd name="T22" fmla="*/ 296 w 688"/>
              <a:gd name="T23" fmla="*/ 410 h 688"/>
              <a:gd name="T24" fmla="*/ 434 w 688"/>
              <a:gd name="T25" fmla="*/ 525 h 688"/>
              <a:gd name="T26" fmla="*/ 688 w 688"/>
              <a:gd name="T27" fmla="*/ 301 h 688"/>
              <a:gd name="T28" fmla="*/ 430 w 688"/>
              <a:gd name="T29" fmla="*/ 301 h 688"/>
              <a:gd name="T30" fmla="*/ 495 w 688"/>
              <a:gd name="T31" fmla="*/ 237 h 688"/>
              <a:gd name="T32" fmla="*/ 495 w 688"/>
              <a:gd name="T33" fmla="*/ 366 h 688"/>
              <a:gd name="T34" fmla="*/ 430 w 688"/>
              <a:gd name="T35" fmla="*/ 301 h 688"/>
              <a:gd name="T36" fmla="*/ 86 w 688"/>
              <a:gd name="T37" fmla="*/ 237 h 688"/>
              <a:gd name="T38" fmla="*/ 215 w 688"/>
              <a:gd name="T39" fmla="*/ 301 h 688"/>
              <a:gd name="T40" fmla="*/ 86 w 688"/>
              <a:gd name="T41" fmla="*/ 366 h 688"/>
              <a:gd name="T42" fmla="*/ 258 w 688"/>
              <a:gd name="T43" fmla="*/ 645 h 688"/>
              <a:gd name="T44" fmla="*/ 172 w 688"/>
              <a:gd name="T45" fmla="*/ 452 h 688"/>
              <a:gd name="T46" fmla="*/ 175 w 688"/>
              <a:gd name="T47" fmla="*/ 409 h 688"/>
              <a:gd name="T48" fmla="*/ 240 w 688"/>
              <a:gd name="T49" fmla="*/ 409 h 688"/>
              <a:gd name="T50" fmla="*/ 236 w 688"/>
              <a:gd name="T51" fmla="*/ 581 h 688"/>
              <a:gd name="T52" fmla="*/ 258 w 688"/>
              <a:gd name="T53" fmla="*/ 627 h 688"/>
              <a:gd name="T54" fmla="*/ 284 w 688"/>
              <a:gd name="T55" fmla="*/ 366 h 688"/>
              <a:gd name="T56" fmla="*/ 280 w 688"/>
              <a:gd name="T57" fmla="*/ 366 h 688"/>
              <a:gd name="T58" fmla="*/ 280 w 688"/>
              <a:gd name="T59" fmla="*/ 237 h 688"/>
              <a:gd name="T60" fmla="*/ 396 w 688"/>
              <a:gd name="T61" fmla="*/ 193 h 688"/>
              <a:gd name="T62" fmla="*/ 396 w 688"/>
              <a:gd name="T63" fmla="*/ 409 h 688"/>
              <a:gd name="T64" fmla="*/ 538 w 688"/>
              <a:gd name="T65" fmla="*/ 559 h 688"/>
              <a:gd name="T66" fmla="*/ 495 w 688"/>
              <a:gd name="T67" fmla="*/ 409 h 688"/>
              <a:gd name="T68" fmla="*/ 495 w 688"/>
              <a:gd name="T69" fmla="*/ 194 h 688"/>
              <a:gd name="T70" fmla="*/ 538 w 688"/>
              <a:gd name="T71" fmla="*/ 43 h 688"/>
              <a:gd name="T72" fmla="*/ 538 w 688"/>
              <a:gd name="T73" fmla="*/ 559 h 6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688" h="688">
                <a:moveTo>
                  <a:pt x="538" y="0"/>
                </a:moveTo>
                <a:cubicBezTo>
                  <a:pt x="493" y="0"/>
                  <a:pt x="459" y="30"/>
                  <a:pt x="434" y="77"/>
                </a:cubicBezTo>
                <a:cubicBezTo>
                  <a:pt x="433" y="77"/>
                  <a:pt x="433" y="77"/>
                  <a:pt x="433" y="77"/>
                </a:cubicBezTo>
                <a:cubicBezTo>
                  <a:pt x="397" y="148"/>
                  <a:pt x="343" y="194"/>
                  <a:pt x="284" y="194"/>
                </a:cubicBezTo>
                <a:cubicBezTo>
                  <a:pt x="270" y="194"/>
                  <a:pt x="270" y="194"/>
                  <a:pt x="270" y="194"/>
                </a:cubicBezTo>
                <a:cubicBezTo>
                  <a:pt x="175" y="194"/>
                  <a:pt x="175" y="194"/>
                  <a:pt x="175" y="194"/>
                </a:cubicBezTo>
                <a:cubicBezTo>
                  <a:pt x="86" y="194"/>
                  <a:pt x="86" y="194"/>
                  <a:pt x="86" y="194"/>
                </a:cubicBezTo>
                <a:cubicBezTo>
                  <a:pt x="38" y="194"/>
                  <a:pt x="0" y="241"/>
                  <a:pt x="0" y="301"/>
                </a:cubicBezTo>
                <a:cubicBezTo>
                  <a:pt x="0" y="361"/>
                  <a:pt x="38" y="409"/>
                  <a:pt x="86" y="409"/>
                </a:cubicBezTo>
                <a:cubicBezTo>
                  <a:pt x="110" y="409"/>
                  <a:pt x="129" y="428"/>
                  <a:pt x="129" y="452"/>
                </a:cubicBezTo>
                <a:cubicBezTo>
                  <a:pt x="129" y="645"/>
                  <a:pt x="129" y="645"/>
                  <a:pt x="129" y="645"/>
                </a:cubicBezTo>
                <a:cubicBezTo>
                  <a:pt x="129" y="669"/>
                  <a:pt x="148" y="688"/>
                  <a:pt x="172" y="688"/>
                </a:cubicBezTo>
                <a:cubicBezTo>
                  <a:pt x="258" y="688"/>
                  <a:pt x="258" y="688"/>
                  <a:pt x="258" y="688"/>
                </a:cubicBezTo>
                <a:cubicBezTo>
                  <a:pt x="282" y="688"/>
                  <a:pt x="301" y="669"/>
                  <a:pt x="301" y="645"/>
                </a:cubicBezTo>
                <a:cubicBezTo>
                  <a:pt x="301" y="624"/>
                  <a:pt x="301" y="624"/>
                  <a:pt x="301" y="624"/>
                </a:cubicBezTo>
                <a:cubicBezTo>
                  <a:pt x="301" y="602"/>
                  <a:pt x="279" y="592"/>
                  <a:pt x="279" y="581"/>
                </a:cubicBezTo>
                <a:cubicBezTo>
                  <a:pt x="279" y="430"/>
                  <a:pt x="279" y="430"/>
                  <a:pt x="279" y="430"/>
                </a:cubicBezTo>
                <a:cubicBezTo>
                  <a:pt x="279" y="429"/>
                  <a:pt x="280" y="429"/>
                  <a:pt x="280" y="429"/>
                </a:cubicBezTo>
                <a:cubicBezTo>
                  <a:pt x="280" y="426"/>
                  <a:pt x="281" y="423"/>
                  <a:pt x="282" y="420"/>
                </a:cubicBezTo>
                <a:cubicBezTo>
                  <a:pt x="283" y="419"/>
                  <a:pt x="283" y="419"/>
                  <a:pt x="283" y="418"/>
                </a:cubicBezTo>
                <a:cubicBezTo>
                  <a:pt x="285" y="416"/>
                  <a:pt x="287" y="414"/>
                  <a:pt x="290" y="412"/>
                </a:cubicBezTo>
                <a:cubicBezTo>
                  <a:pt x="290" y="412"/>
                  <a:pt x="290" y="412"/>
                  <a:pt x="290" y="412"/>
                </a:cubicBezTo>
                <a:cubicBezTo>
                  <a:pt x="290" y="412"/>
                  <a:pt x="290" y="412"/>
                  <a:pt x="291" y="412"/>
                </a:cubicBezTo>
                <a:cubicBezTo>
                  <a:pt x="292" y="411"/>
                  <a:pt x="294" y="410"/>
                  <a:pt x="296" y="410"/>
                </a:cubicBezTo>
                <a:cubicBezTo>
                  <a:pt x="350" y="416"/>
                  <a:pt x="400" y="459"/>
                  <a:pt x="433" y="525"/>
                </a:cubicBezTo>
                <a:cubicBezTo>
                  <a:pt x="434" y="525"/>
                  <a:pt x="434" y="525"/>
                  <a:pt x="434" y="525"/>
                </a:cubicBezTo>
                <a:cubicBezTo>
                  <a:pt x="459" y="572"/>
                  <a:pt x="493" y="602"/>
                  <a:pt x="538" y="602"/>
                </a:cubicBezTo>
                <a:cubicBezTo>
                  <a:pt x="636" y="602"/>
                  <a:pt x="688" y="451"/>
                  <a:pt x="688" y="301"/>
                </a:cubicBezTo>
                <a:cubicBezTo>
                  <a:pt x="688" y="151"/>
                  <a:pt x="636" y="0"/>
                  <a:pt x="538" y="0"/>
                </a:cubicBezTo>
                <a:close/>
                <a:moveTo>
                  <a:pt x="430" y="301"/>
                </a:moveTo>
                <a:cubicBezTo>
                  <a:pt x="430" y="279"/>
                  <a:pt x="431" y="257"/>
                  <a:pt x="434" y="237"/>
                </a:cubicBezTo>
                <a:cubicBezTo>
                  <a:pt x="495" y="237"/>
                  <a:pt x="495" y="237"/>
                  <a:pt x="495" y="237"/>
                </a:cubicBezTo>
                <a:cubicBezTo>
                  <a:pt x="518" y="237"/>
                  <a:pt x="538" y="265"/>
                  <a:pt x="538" y="301"/>
                </a:cubicBezTo>
                <a:cubicBezTo>
                  <a:pt x="538" y="337"/>
                  <a:pt x="518" y="366"/>
                  <a:pt x="495" y="366"/>
                </a:cubicBezTo>
                <a:cubicBezTo>
                  <a:pt x="434" y="366"/>
                  <a:pt x="434" y="366"/>
                  <a:pt x="434" y="366"/>
                </a:cubicBezTo>
                <a:cubicBezTo>
                  <a:pt x="431" y="345"/>
                  <a:pt x="430" y="323"/>
                  <a:pt x="430" y="301"/>
                </a:cubicBezTo>
                <a:close/>
                <a:moveTo>
                  <a:pt x="43" y="301"/>
                </a:moveTo>
                <a:cubicBezTo>
                  <a:pt x="43" y="265"/>
                  <a:pt x="62" y="237"/>
                  <a:pt x="86" y="237"/>
                </a:cubicBezTo>
                <a:cubicBezTo>
                  <a:pt x="237" y="237"/>
                  <a:pt x="237" y="237"/>
                  <a:pt x="237" y="237"/>
                </a:cubicBezTo>
                <a:cubicBezTo>
                  <a:pt x="223" y="252"/>
                  <a:pt x="215" y="275"/>
                  <a:pt x="215" y="301"/>
                </a:cubicBezTo>
                <a:cubicBezTo>
                  <a:pt x="215" y="327"/>
                  <a:pt x="223" y="350"/>
                  <a:pt x="237" y="366"/>
                </a:cubicBezTo>
                <a:cubicBezTo>
                  <a:pt x="86" y="366"/>
                  <a:pt x="86" y="366"/>
                  <a:pt x="86" y="366"/>
                </a:cubicBezTo>
                <a:cubicBezTo>
                  <a:pt x="62" y="366"/>
                  <a:pt x="43" y="337"/>
                  <a:pt x="43" y="301"/>
                </a:cubicBezTo>
                <a:close/>
                <a:moveTo>
                  <a:pt x="258" y="645"/>
                </a:moveTo>
                <a:cubicBezTo>
                  <a:pt x="172" y="645"/>
                  <a:pt x="172" y="645"/>
                  <a:pt x="172" y="645"/>
                </a:cubicBezTo>
                <a:cubicBezTo>
                  <a:pt x="172" y="452"/>
                  <a:pt x="172" y="452"/>
                  <a:pt x="172" y="452"/>
                </a:cubicBezTo>
                <a:cubicBezTo>
                  <a:pt x="172" y="436"/>
                  <a:pt x="168" y="421"/>
                  <a:pt x="160" y="409"/>
                </a:cubicBezTo>
                <a:cubicBezTo>
                  <a:pt x="175" y="409"/>
                  <a:pt x="175" y="409"/>
                  <a:pt x="175" y="409"/>
                </a:cubicBezTo>
                <a:cubicBezTo>
                  <a:pt x="175" y="409"/>
                  <a:pt x="175" y="409"/>
                  <a:pt x="175" y="409"/>
                </a:cubicBezTo>
                <a:cubicBezTo>
                  <a:pt x="240" y="409"/>
                  <a:pt x="240" y="409"/>
                  <a:pt x="240" y="409"/>
                </a:cubicBezTo>
                <a:cubicBezTo>
                  <a:pt x="238" y="415"/>
                  <a:pt x="236" y="423"/>
                  <a:pt x="236" y="430"/>
                </a:cubicBezTo>
                <a:cubicBezTo>
                  <a:pt x="236" y="581"/>
                  <a:pt x="236" y="581"/>
                  <a:pt x="236" y="581"/>
                </a:cubicBezTo>
                <a:cubicBezTo>
                  <a:pt x="236" y="601"/>
                  <a:pt x="248" y="615"/>
                  <a:pt x="255" y="623"/>
                </a:cubicBezTo>
                <a:cubicBezTo>
                  <a:pt x="256" y="624"/>
                  <a:pt x="257" y="626"/>
                  <a:pt x="258" y="627"/>
                </a:cubicBezTo>
                <a:lnTo>
                  <a:pt x="258" y="645"/>
                </a:lnTo>
                <a:close/>
                <a:moveTo>
                  <a:pt x="284" y="366"/>
                </a:moveTo>
                <a:cubicBezTo>
                  <a:pt x="280" y="366"/>
                  <a:pt x="280" y="366"/>
                  <a:pt x="280" y="366"/>
                </a:cubicBezTo>
                <a:cubicBezTo>
                  <a:pt x="280" y="366"/>
                  <a:pt x="280" y="366"/>
                  <a:pt x="280" y="366"/>
                </a:cubicBezTo>
                <a:cubicBezTo>
                  <a:pt x="256" y="366"/>
                  <a:pt x="237" y="337"/>
                  <a:pt x="237" y="301"/>
                </a:cubicBezTo>
                <a:cubicBezTo>
                  <a:pt x="237" y="265"/>
                  <a:pt x="256" y="237"/>
                  <a:pt x="280" y="237"/>
                </a:cubicBezTo>
                <a:cubicBezTo>
                  <a:pt x="284" y="237"/>
                  <a:pt x="284" y="237"/>
                  <a:pt x="284" y="237"/>
                </a:cubicBezTo>
                <a:cubicBezTo>
                  <a:pt x="325" y="237"/>
                  <a:pt x="363" y="221"/>
                  <a:pt x="396" y="193"/>
                </a:cubicBezTo>
                <a:cubicBezTo>
                  <a:pt x="390" y="228"/>
                  <a:pt x="387" y="264"/>
                  <a:pt x="387" y="301"/>
                </a:cubicBezTo>
                <a:cubicBezTo>
                  <a:pt x="387" y="338"/>
                  <a:pt x="390" y="375"/>
                  <a:pt x="396" y="409"/>
                </a:cubicBezTo>
                <a:cubicBezTo>
                  <a:pt x="363" y="382"/>
                  <a:pt x="325" y="366"/>
                  <a:pt x="284" y="366"/>
                </a:cubicBezTo>
                <a:close/>
                <a:moveTo>
                  <a:pt x="538" y="559"/>
                </a:moveTo>
                <a:cubicBezTo>
                  <a:pt x="494" y="559"/>
                  <a:pt x="457" y="497"/>
                  <a:pt x="440" y="409"/>
                </a:cubicBezTo>
                <a:cubicBezTo>
                  <a:pt x="495" y="409"/>
                  <a:pt x="495" y="409"/>
                  <a:pt x="495" y="409"/>
                </a:cubicBezTo>
                <a:cubicBezTo>
                  <a:pt x="543" y="409"/>
                  <a:pt x="581" y="361"/>
                  <a:pt x="581" y="301"/>
                </a:cubicBezTo>
                <a:cubicBezTo>
                  <a:pt x="581" y="241"/>
                  <a:pt x="543" y="194"/>
                  <a:pt x="495" y="194"/>
                </a:cubicBezTo>
                <a:cubicBezTo>
                  <a:pt x="440" y="194"/>
                  <a:pt x="440" y="194"/>
                  <a:pt x="440" y="194"/>
                </a:cubicBezTo>
                <a:cubicBezTo>
                  <a:pt x="457" y="105"/>
                  <a:pt x="494" y="43"/>
                  <a:pt x="538" y="43"/>
                </a:cubicBezTo>
                <a:cubicBezTo>
                  <a:pt x="597" y="43"/>
                  <a:pt x="645" y="159"/>
                  <a:pt x="645" y="301"/>
                </a:cubicBezTo>
                <a:cubicBezTo>
                  <a:pt x="645" y="443"/>
                  <a:pt x="597" y="559"/>
                  <a:pt x="538" y="559"/>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id-ID"/>
          </a:p>
        </p:txBody>
      </p:sp>
      <p:sp>
        <p:nvSpPr>
          <p:cNvPr id="221" name="TextBox 220"/>
          <p:cNvSpPr txBox="1"/>
          <p:nvPr/>
        </p:nvSpPr>
        <p:spPr>
          <a:xfrm>
            <a:off x="6324600" y="1447800"/>
            <a:ext cx="2546274" cy="584775"/>
          </a:xfrm>
          <a:prstGeom prst="rect">
            <a:avLst/>
          </a:prstGeom>
          <a:noFill/>
        </p:spPr>
        <p:txBody>
          <a:bodyPr wrap="none" rtlCol="0">
            <a:spAutoFit/>
          </a:bodyPr>
          <a:lstStyle/>
          <a:p>
            <a:r>
              <a:rPr lang="en-US" sz="3200" b="1" dirty="0" smtClean="0">
                <a:solidFill>
                  <a:schemeClr val="accent2"/>
                </a:solidFill>
              </a:rPr>
              <a:t>Notification</a:t>
            </a:r>
            <a:endParaRPr lang="id-ID" sz="3200" b="1" dirty="0">
              <a:solidFill>
                <a:schemeClr val="accent2"/>
              </a:solidFill>
            </a:endParaRPr>
          </a:p>
        </p:txBody>
      </p:sp>
      <p:sp>
        <p:nvSpPr>
          <p:cNvPr id="223" name="TextBox 222"/>
          <p:cNvSpPr txBox="1"/>
          <p:nvPr/>
        </p:nvSpPr>
        <p:spPr>
          <a:xfrm>
            <a:off x="6459649" y="3657600"/>
            <a:ext cx="2684351" cy="1077218"/>
          </a:xfrm>
          <a:prstGeom prst="rect">
            <a:avLst/>
          </a:prstGeom>
          <a:noFill/>
        </p:spPr>
        <p:txBody>
          <a:bodyPr wrap="square" rtlCol="0">
            <a:spAutoFit/>
          </a:bodyPr>
          <a:lstStyle/>
          <a:p>
            <a:r>
              <a:rPr lang="en-US" sz="3200" b="1" dirty="0" smtClean="0">
                <a:solidFill>
                  <a:schemeClr val="accent2"/>
                </a:solidFill>
              </a:rPr>
              <a:t>Choice of Courses</a:t>
            </a:r>
            <a:endParaRPr lang="id-ID" sz="3200" b="1" dirty="0">
              <a:solidFill>
                <a:schemeClr val="accent2"/>
              </a:solidFill>
            </a:endParaRPr>
          </a:p>
        </p:txBody>
      </p:sp>
      <p:sp>
        <p:nvSpPr>
          <p:cNvPr id="224" name="TextBox 223"/>
          <p:cNvSpPr txBox="1"/>
          <p:nvPr/>
        </p:nvSpPr>
        <p:spPr>
          <a:xfrm>
            <a:off x="228601" y="3886200"/>
            <a:ext cx="2057399" cy="954107"/>
          </a:xfrm>
          <a:prstGeom prst="rect">
            <a:avLst/>
          </a:prstGeom>
          <a:noFill/>
        </p:spPr>
        <p:txBody>
          <a:bodyPr wrap="square" rtlCol="0">
            <a:spAutoFit/>
          </a:bodyPr>
          <a:lstStyle/>
          <a:p>
            <a:r>
              <a:rPr lang="en-US" sz="2800" b="1" dirty="0" smtClean="0">
                <a:solidFill>
                  <a:schemeClr val="accent2"/>
                </a:solidFill>
              </a:rPr>
              <a:t>Credit Transfer</a:t>
            </a:r>
            <a:endParaRPr lang="id-ID" sz="2800" b="1" dirty="0">
              <a:solidFill>
                <a:schemeClr val="accent2"/>
              </a:solidFill>
            </a:endParaRPr>
          </a:p>
        </p:txBody>
      </p:sp>
      <p:sp>
        <p:nvSpPr>
          <p:cNvPr id="225" name="TextBox 224"/>
          <p:cNvSpPr txBox="1"/>
          <p:nvPr/>
        </p:nvSpPr>
        <p:spPr>
          <a:xfrm>
            <a:off x="304800" y="990600"/>
            <a:ext cx="2029915" cy="1077218"/>
          </a:xfrm>
          <a:prstGeom prst="rect">
            <a:avLst/>
          </a:prstGeom>
          <a:noFill/>
        </p:spPr>
        <p:txBody>
          <a:bodyPr wrap="none" rtlCol="0">
            <a:spAutoFit/>
          </a:bodyPr>
          <a:lstStyle/>
          <a:p>
            <a:r>
              <a:rPr lang="en-US" sz="3200" b="1" dirty="0" smtClean="0">
                <a:solidFill>
                  <a:schemeClr val="accent2"/>
                </a:solidFill>
              </a:rPr>
              <a:t>Learning </a:t>
            </a:r>
          </a:p>
          <a:p>
            <a:r>
              <a:rPr lang="en-US" sz="3200" b="1" dirty="0" smtClean="0">
                <a:solidFill>
                  <a:schemeClr val="accent2"/>
                </a:solidFill>
              </a:rPr>
              <a:t>Courses</a:t>
            </a:r>
            <a:endParaRPr lang="id-ID" sz="3200" b="1" dirty="0">
              <a:solidFill>
                <a:schemeClr val="accent2"/>
              </a:solidFill>
            </a:endParaRPr>
          </a:p>
        </p:txBody>
      </p:sp>
      <p:pic>
        <p:nvPicPr>
          <p:cNvPr id="58" name="Picture 57" descr="learning courses.jpg"/>
          <p:cNvPicPr>
            <a:picLocks noChangeAspect="1"/>
          </p:cNvPicPr>
          <p:nvPr/>
        </p:nvPicPr>
        <p:blipFill>
          <a:blip r:embed="rId2" cstate="print"/>
          <a:stretch>
            <a:fillRect/>
          </a:stretch>
        </p:blipFill>
        <p:spPr>
          <a:xfrm>
            <a:off x="2209800" y="1066800"/>
            <a:ext cx="647903" cy="936104"/>
          </a:xfrm>
          <a:prstGeom prst="rect">
            <a:avLst/>
          </a:prstGeom>
        </p:spPr>
      </p:pic>
      <p:pic>
        <p:nvPicPr>
          <p:cNvPr id="60" name="Picture 59" descr="credit-prior-learning-icon.png"/>
          <p:cNvPicPr>
            <a:picLocks noChangeAspect="1"/>
          </p:cNvPicPr>
          <p:nvPr/>
        </p:nvPicPr>
        <p:blipFill>
          <a:blip r:embed="rId3" cstate="print"/>
          <a:stretch>
            <a:fillRect/>
          </a:stretch>
        </p:blipFill>
        <p:spPr>
          <a:xfrm>
            <a:off x="2304338" y="3789040"/>
            <a:ext cx="809879" cy="1080120"/>
          </a:xfrm>
          <a:prstGeom prst="rect">
            <a:avLst/>
          </a:prstGeom>
        </p:spPr>
      </p:pic>
      <p:pic>
        <p:nvPicPr>
          <p:cNvPr id="61" name="Picture 60" descr="engageLearners.png"/>
          <p:cNvPicPr>
            <a:picLocks noChangeAspect="1"/>
          </p:cNvPicPr>
          <p:nvPr/>
        </p:nvPicPr>
        <p:blipFill>
          <a:blip r:embed="rId4" cstate="print"/>
          <a:stretch>
            <a:fillRect/>
          </a:stretch>
        </p:blipFill>
        <p:spPr>
          <a:xfrm>
            <a:off x="5651838" y="3501008"/>
            <a:ext cx="686262" cy="915254"/>
          </a:xfrm>
          <a:prstGeom prst="rect">
            <a:avLst/>
          </a:prstGeom>
        </p:spPr>
      </p:pic>
    </p:spTree>
    <p:extLst>
      <p:ext uri="{BB962C8B-B14F-4D97-AF65-F5344CB8AC3E}">
        <p14:creationId xmlns:p14="http://schemas.microsoft.com/office/powerpoint/2010/main" xmlns="" val="326448889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anim calcmode="lin" valueType="num">
                                      <p:cBhvr>
                                        <p:cTn id="8" dur="500" fill="hold"/>
                                        <p:tgtEl>
                                          <p:spTgt spid="3"/>
                                        </p:tgtEl>
                                        <p:attrNameLst>
                                          <p:attrName>ppt_x</p:attrName>
                                        </p:attrNameLst>
                                      </p:cBhvr>
                                      <p:tavLst>
                                        <p:tav tm="0">
                                          <p:val>
                                            <p:strVal val="#ppt_x"/>
                                          </p:val>
                                        </p:tav>
                                        <p:tav tm="100000">
                                          <p:val>
                                            <p:strVal val="#ppt_x"/>
                                          </p:val>
                                        </p:tav>
                                      </p:tavLst>
                                    </p:anim>
                                    <p:anim calcmode="lin" valueType="num">
                                      <p:cBhvr>
                                        <p:cTn id="9" dur="500" fill="hold"/>
                                        <p:tgtEl>
                                          <p:spTgt spid="3"/>
                                        </p:tgtEl>
                                        <p:attrNameLst>
                                          <p:attrName>ppt_y</p:attrName>
                                        </p:attrNameLst>
                                      </p:cBhvr>
                                      <p:tavLst>
                                        <p:tav tm="0">
                                          <p:val>
                                            <p:strVal val="#ppt_y-.1"/>
                                          </p:val>
                                        </p:tav>
                                        <p:tav tm="100000">
                                          <p:val>
                                            <p:strVal val="#ppt_y"/>
                                          </p:val>
                                        </p:tav>
                                      </p:tavLst>
                                    </p:anim>
                                  </p:childTnLst>
                                </p:cTn>
                              </p:par>
                              <p:par>
                                <p:cTn id="10" presetID="47" presetClass="entr" presetSubtype="0" fill="hold" grpId="0" nodeType="with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anim calcmode="lin" valueType="num">
                                      <p:cBhvr>
                                        <p:cTn id="13" dur="500" fill="hold"/>
                                        <p:tgtEl>
                                          <p:spTgt spid="2"/>
                                        </p:tgtEl>
                                        <p:attrNameLst>
                                          <p:attrName>ppt_x</p:attrName>
                                        </p:attrNameLst>
                                      </p:cBhvr>
                                      <p:tavLst>
                                        <p:tav tm="0">
                                          <p:val>
                                            <p:strVal val="#ppt_x"/>
                                          </p:val>
                                        </p:tav>
                                        <p:tav tm="100000">
                                          <p:val>
                                            <p:strVal val="#ppt_x"/>
                                          </p:val>
                                        </p:tav>
                                      </p:tavLst>
                                    </p:anim>
                                    <p:anim calcmode="lin" valueType="num">
                                      <p:cBhvr>
                                        <p:cTn id="14" dur="500" fill="hold"/>
                                        <p:tgtEl>
                                          <p:spTgt spid="2"/>
                                        </p:tgtEl>
                                        <p:attrNameLst>
                                          <p:attrName>ppt_y</p:attrName>
                                        </p:attrNameLst>
                                      </p:cBhvr>
                                      <p:tavLst>
                                        <p:tav tm="0">
                                          <p:val>
                                            <p:strVal val="#ppt_y-.1"/>
                                          </p:val>
                                        </p:tav>
                                        <p:tav tm="100000">
                                          <p:val>
                                            <p:strVal val="#ppt_y"/>
                                          </p:val>
                                        </p:tav>
                                      </p:tavLst>
                                    </p:anim>
                                  </p:childTnLst>
                                </p:cTn>
                              </p:par>
                            </p:childTnLst>
                          </p:cTn>
                        </p:par>
                        <p:par>
                          <p:cTn id="15" fill="hold">
                            <p:stCondLst>
                              <p:cond delay="500"/>
                            </p:stCondLst>
                            <p:childTnLst>
                              <p:par>
                                <p:cTn id="16" presetID="42" presetClass="entr" presetSubtype="0" fill="hold" grpId="0" nodeType="afterEffect">
                                  <p:stCondLst>
                                    <p:cond delay="0"/>
                                  </p:stCondLst>
                                  <p:childTnLst>
                                    <p:set>
                                      <p:cBhvr>
                                        <p:cTn id="17" dur="1" fill="hold">
                                          <p:stCondLst>
                                            <p:cond delay="0"/>
                                          </p:stCondLst>
                                        </p:cTn>
                                        <p:tgtEl>
                                          <p:spTgt spid="132"/>
                                        </p:tgtEl>
                                        <p:attrNameLst>
                                          <p:attrName>style.visibility</p:attrName>
                                        </p:attrNameLst>
                                      </p:cBhvr>
                                      <p:to>
                                        <p:strVal val="visible"/>
                                      </p:to>
                                    </p:set>
                                    <p:animEffect transition="in" filter="fade">
                                      <p:cBhvr>
                                        <p:cTn id="18" dur="1000"/>
                                        <p:tgtEl>
                                          <p:spTgt spid="132"/>
                                        </p:tgtEl>
                                      </p:cBhvr>
                                    </p:animEffect>
                                    <p:anim calcmode="lin" valueType="num">
                                      <p:cBhvr>
                                        <p:cTn id="19" dur="1000" fill="hold"/>
                                        <p:tgtEl>
                                          <p:spTgt spid="132"/>
                                        </p:tgtEl>
                                        <p:attrNameLst>
                                          <p:attrName>ppt_x</p:attrName>
                                        </p:attrNameLst>
                                      </p:cBhvr>
                                      <p:tavLst>
                                        <p:tav tm="0">
                                          <p:val>
                                            <p:strVal val="#ppt_x"/>
                                          </p:val>
                                        </p:tav>
                                        <p:tav tm="100000">
                                          <p:val>
                                            <p:strVal val="#ppt_x"/>
                                          </p:val>
                                        </p:tav>
                                      </p:tavLst>
                                    </p:anim>
                                    <p:anim calcmode="lin" valueType="num">
                                      <p:cBhvr>
                                        <p:cTn id="20" dur="1000" fill="hold"/>
                                        <p:tgtEl>
                                          <p:spTgt spid="132"/>
                                        </p:tgtEl>
                                        <p:attrNameLst>
                                          <p:attrName>ppt_y</p:attrName>
                                        </p:attrNameLst>
                                      </p:cBhvr>
                                      <p:tavLst>
                                        <p:tav tm="0">
                                          <p:val>
                                            <p:strVal val="#ppt_y+.1"/>
                                          </p:val>
                                        </p:tav>
                                        <p:tav tm="100000">
                                          <p:val>
                                            <p:strVal val="#ppt_y"/>
                                          </p:val>
                                        </p:tav>
                                      </p:tavLst>
                                    </p:anim>
                                  </p:childTnLst>
                                </p:cTn>
                              </p:par>
                              <p:par>
                                <p:cTn id="21" presetID="10" presetClass="entr" presetSubtype="0" fill="hold" nodeType="with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fade">
                                      <p:cBhvr>
                                        <p:cTn id="23" dur="500"/>
                                        <p:tgtEl>
                                          <p:spTgt spid="4"/>
                                        </p:tgtEl>
                                      </p:cBhvr>
                                    </p:animEffect>
                                  </p:childTnLst>
                                </p:cTn>
                              </p:par>
                            </p:childTnLst>
                          </p:cTn>
                        </p:par>
                        <p:par>
                          <p:cTn id="24" fill="hold">
                            <p:stCondLst>
                              <p:cond delay="1500"/>
                            </p:stCondLst>
                            <p:childTnLst>
                              <p:par>
                                <p:cTn id="25" presetID="22" presetClass="entr" presetSubtype="4" fill="hold" grpId="0" nodeType="afterEffect">
                                  <p:stCondLst>
                                    <p:cond delay="0"/>
                                  </p:stCondLst>
                                  <p:childTnLst>
                                    <p:set>
                                      <p:cBhvr>
                                        <p:cTn id="26" dur="1" fill="hold">
                                          <p:stCondLst>
                                            <p:cond delay="0"/>
                                          </p:stCondLst>
                                        </p:cTn>
                                        <p:tgtEl>
                                          <p:spTgt spid="40"/>
                                        </p:tgtEl>
                                        <p:attrNameLst>
                                          <p:attrName>style.visibility</p:attrName>
                                        </p:attrNameLst>
                                      </p:cBhvr>
                                      <p:to>
                                        <p:strVal val="visible"/>
                                      </p:to>
                                    </p:set>
                                    <p:animEffect transition="in" filter="wipe(down)">
                                      <p:cBhvr>
                                        <p:cTn id="27" dur="500"/>
                                        <p:tgtEl>
                                          <p:spTgt spid="40"/>
                                        </p:tgtEl>
                                      </p:cBhvr>
                                    </p:animEffect>
                                  </p:childTnLst>
                                </p:cTn>
                              </p:par>
                              <p:par>
                                <p:cTn id="28" presetID="22" presetClass="entr" presetSubtype="4" fill="hold" grpId="0" nodeType="withEffect">
                                  <p:stCondLst>
                                    <p:cond delay="0"/>
                                  </p:stCondLst>
                                  <p:childTnLst>
                                    <p:set>
                                      <p:cBhvr>
                                        <p:cTn id="29" dur="1" fill="hold">
                                          <p:stCondLst>
                                            <p:cond delay="0"/>
                                          </p:stCondLst>
                                        </p:cTn>
                                        <p:tgtEl>
                                          <p:spTgt spid="37"/>
                                        </p:tgtEl>
                                        <p:attrNameLst>
                                          <p:attrName>style.visibility</p:attrName>
                                        </p:attrNameLst>
                                      </p:cBhvr>
                                      <p:to>
                                        <p:strVal val="visible"/>
                                      </p:to>
                                    </p:set>
                                    <p:animEffect transition="in" filter="wipe(down)">
                                      <p:cBhvr>
                                        <p:cTn id="30" dur="500"/>
                                        <p:tgtEl>
                                          <p:spTgt spid="37"/>
                                        </p:tgtEl>
                                      </p:cBhvr>
                                    </p:animEffect>
                                  </p:childTnLst>
                                </p:cTn>
                              </p:par>
                            </p:childTnLst>
                          </p:cTn>
                        </p:par>
                        <p:par>
                          <p:cTn id="31" fill="hold">
                            <p:stCondLst>
                              <p:cond delay="2000"/>
                            </p:stCondLst>
                            <p:childTnLst>
                              <p:par>
                                <p:cTn id="32" presetID="22" presetClass="entr" presetSubtype="4" fill="hold" grpId="0" nodeType="afterEffect">
                                  <p:stCondLst>
                                    <p:cond delay="0"/>
                                  </p:stCondLst>
                                  <p:childTnLst>
                                    <p:set>
                                      <p:cBhvr>
                                        <p:cTn id="33" dur="1" fill="hold">
                                          <p:stCondLst>
                                            <p:cond delay="0"/>
                                          </p:stCondLst>
                                        </p:cTn>
                                        <p:tgtEl>
                                          <p:spTgt spid="38"/>
                                        </p:tgtEl>
                                        <p:attrNameLst>
                                          <p:attrName>style.visibility</p:attrName>
                                        </p:attrNameLst>
                                      </p:cBhvr>
                                      <p:to>
                                        <p:strVal val="visible"/>
                                      </p:to>
                                    </p:set>
                                    <p:animEffect transition="in" filter="wipe(down)">
                                      <p:cBhvr>
                                        <p:cTn id="34" dur="500"/>
                                        <p:tgtEl>
                                          <p:spTgt spid="38"/>
                                        </p:tgtEl>
                                      </p:cBhvr>
                                    </p:animEffect>
                                  </p:childTnLst>
                                </p:cTn>
                              </p:par>
                              <p:par>
                                <p:cTn id="35" presetID="22" presetClass="entr" presetSubtype="4" fill="hold" grpId="0" nodeType="withEffect">
                                  <p:stCondLst>
                                    <p:cond delay="0"/>
                                  </p:stCondLst>
                                  <p:childTnLst>
                                    <p:set>
                                      <p:cBhvr>
                                        <p:cTn id="36" dur="1" fill="hold">
                                          <p:stCondLst>
                                            <p:cond delay="0"/>
                                          </p:stCondLst>
                                        </p:cTn>
                                        <p:tgtEl>
                                          <p:spTgt spid="35"/>
                                        </p:tgtEl>
                                        <p:attrNameLst>
                                          <p:attrName>style.visibility</p:attrName>
                                        </p:attrNameLst>
                                      </p:cBhvr>
                                      <p:to>
                                        <p:strVal val="visible"/>
                                      </p:to>
                                    </p:set>
                                    <p:animEffect transition="in" filter="wipe(down)">
                                      <p:cBhvr>
                                        <p:cTn id="37" dur="500"/>
                                        <p:tgtEl>
                                          <p:spTgt spid="35"/>
                                        </p:tgtEl>
                                      </p:cBhvr>
                                    </p:animEffect>
                                  </p:childTnLst>
                                </p:cTn>
                              </p:par>
                            </p:childTnLst>
                          </p:cTn>
                        </p:par>
                        <p:par>
                          <p:cTn id="38" fill="hold">
                            <p:stCondLst>
                              <p:cond delay="2500"/>
                            </p:stCondLst>
                            <p:childTnLst>
                              <p:par>
                                <p:cTn id="39" presetID="22" presetClass="entr" presetSubtype="4" fill="hold" grpId="0" nodeType="afterEffect">
                                  <p:stCondLst>
                                    <p:cond delay="0"/>
                                  </p:stCondLst>
                                  <p:childTnLst>
                                    <p:set>
                                      <p:cBhvr>
                                        <p:cTn id="40" dur="1" fill="hold">
                                          <p:stCondLst>
                                            <p:cond delay="0"/>
                                          </p:stCondLst>
                                        </p:cTn>
                                        <p:tgtEl>
                                          <p:spTgt spid="39"/>
                                        </p:tgtEl>
                                        <p:attrNameLst>
                                          <p:attrName>style.visibility</p:attrName>
                                        </p:attrNameLst>
                                      </p:cBhvr>
                                      <p:to>
                                        <p:strVal val="visible"/>
                                      </p:to>
                                    </p:set>
                                    <p:animEffect transition="in" filter="wipe(down)">
                                      <p:cBhvr>
                                        <p:cTn id="41" dur="500"/>
                                        <p:tgtEl>
                                          <p:spTgt spid="39"/>
                                        </p:tgtEl>
                                      </p:cBhvr>
                                    </p:animEffect>
                                  </p:childTnLst>
                                </p:cTn>
                              </p:par>
                              <p:par>
                                <p:cTn id="42" presetID="22" presetClass="entr" presetSubtype="4" fill="hold" grpId="0" nodeType="withEffect">
                                  <p:stCondLst>
                                    <p:cond delay="0"/>
                                  </p:stCondLst>
                                  <p:childTnLst>
                                    <p:set>
                                      <p:cBhvr>
                                        <p:cTn id="43" dur="1" fill="hold">
                                          <p:stCondLst>
                                            <p:cond delay="0"/>
                                          </p:stCondLst>
                                        </p:cTn>
                                        <p:tgtEl>
                                          <p:spTgt spid="36"/>
                                        </p:tgtEl>
                                        <p:attrNameLst>
                                          <p:attrName>style.visibility</p:attrName>
                                        </p:attrNameLst>
                                      </p:cBhvr>
                                      <p:to>
                                        <p:strVal val="visible"/>
                                      </p:to>
                                    </p:set>
                                    <p:animEffect transition="in" filter="wipe(down)">
                                      <p:cBhvr>
                                        <p:cTn id="44" dur="500"/>
                                        <p:tgtEl>
                                          <p:spTgt spid="36"/>
                                        </p:tgtEl>
                                      </p:cBhvr>
                                    </p:animEffect>
                                  </p:childTnLst>
                                </p:cTn>
                              </p:par>
                              <p:par>
                                <p:cTn id="45" presetID="53" presetClass="entr" presetSubtype="16" fill="hold" grpId="0" nodeType="withEffect">
                                  <p:stCondLst>
                                    <p:cond delay="0"/>
                                  </p:stCondLst>
                                  <p:childTnLst>
                                    <p:set>
                                      <p:cBhvr>
                                        <p:cTn id="46" dur="1" fill="hold">
                                          <p:stCondLst>
                                            <p:cond delay="0"/>
                                          </p:stCondLst>
                                        </p:cTn>
                                        <p:tgtEl>
                                          <p:spTgt spid="220"/>
                                        </p:tgtEl>
                                        <p:attrNameLst>
                                          <p:attrName>style.visibility</p:attrName>
                                        </p:attrNameLst>
                                      </p:cBhvr>
                                      <p:to>
                                        <p:strVal val="visible"/>
                                      </p:to>
                                    </p:set>
                                    <p:anim calcmode="lin" valueType="num">
                                      <p:cBhvr>
                                        <p:cTn id="47" dur="500" fill="hold"/>
                                        <p:tgtEl>
                                          <p:spTgt spid="220"/>
                                        </p:tgtEl>
                                        <p:attrNameLst>
                                          <p:attrName>ppt_w</p:attrName>
                                        </p:attrNameLst>
                                      </p:cBhvr>
                                      <p:tavLst>
                                        <p:tav tm="0">
                                          <p:val>
                                            <p:fltVal val="0"/>
                                          </p:val>
                                        </p:tav>
                                        <p:tav tm="100000">
                                          <p:val>
                                            <p:strVal val="#ppt_w"/>
                                          </p:val>
                                        </p:tav>
                                      </p:tavLst>
                                    </p:anim>
                                    <p:anim calcmode="lin" valueType="num">
                                      <p:cBhvr>
                                        <p:cTn id="48" dur="500" fill="hold"/>
                                        <p:tgtEl>
                                          <p:spTgt spid="220"/>
                                        </p:tgtEl>
                                        <p:attrNameLst>
                                          <p:attrName>ppt_h</p:attrName>
                                        </p:attrNameLst>
                                      </p:cBhvr>
                                      <p:tavLst>
                                        <p:tav tm="0">
                                          <p:val>
                                            <p:fltVal val="0"/>
                                          </p:val>
                                        </p:tav>
                                        <p:tav tm="100000">
                                          <p:val>
                                            <p:strVal val="#ppt_h"/>
                                          </p:val>
                                        </p:tav>
                                      </p:tavLst>
                                    </p:anim>
                                    <p:animEffect transition="in" filter="fade">
                                      <p:cBhvr>
                                        <p:cTn id="49" dur="500"/>
                                        <p:tgtEl>
                                          <p:spTgt spid="220"/>
                                        </p:tgtEl>
                                      </p:cBhvr>
                                    </p:animEffect>
                                  </p:childTnLst>
                                </p:cTn>
                              </p:par>
                              <p:par>
                                <p:cTn id="50" presetID="53" presetClass="entr" presetSubtype="16" fill="hold" grpId="0" nodeType="withEffect">
                                  <p:stCondLst>
                                    <p:cond delay="0"/>
                                  </p:stCondLst>
                                  <p:childTnLst>
                                    <p:set>
                                      <p:cBhvr>
                                        <p:cTn id="51" dur="1" fill="hold">
                                          <p:stCondLst>
                                            <p:cond delay="0"/>
                                          </p:stCondLst>
                                        </p:cTn>
                                        <p:tgtEl>
                                          <p:spTgt spid="223"/>
                                        </p:tgtEl>
                                        <p:attrNameLst>
                                          <p:attrName>style.visibility</p:attrName>
                                        </p:attrNameLst>
                                      </p:cBhvr>
                                      <p:to>
                                        <p:strVal val="visible"/>
                                      </p:to>
                                    </p:set>
                                    <p:anim calcmode="lin" valueType="num">
                                      <p:cBhvr>
                                        <p:cTn id="52" dur="500" fill="hold"/>
                                        <p:tgtEl>
                                          <p:spTgt spid="223"/>
                                        </p:tgtEl>
                                        <p:attrNameLst>
                                          <p:attrName>ppt_w</p:attrName>
                                        </p:attrNameLst>
                                      </p:cBhvr>
                                      <p:tavLst>
                                        <p:tav tm="0">
                                          <p:val>
                                            <p:fltVal val="0"/>
                                          </p:val>
                                        </p:tav>
                                        <p:tav tm="100000">
                                          <p:val>
                                            <p:strVal val="#ppt_w"/>
                                          </p:val>
                                        </p:tav>
                                      </p:tavLst>
                                    </p:anim>
                                    <p:anim calcmode="lin" valueType="num">
                                      <p:cBhvr>
                                        <p:cTn id="53" dur="500" fill="hold"/>
                                        <p:tgtEl>
                                          <p:spTgt spid="223"/>
                                        </p:tgtEl>
                                        <p:attrNameLst>
                                          <p:attrName>ppt_h</p:attrName>
                                        </p:attrNameLst>
                                      </p:cBhvr>
                                      <p:tavLst>
                                        <p:tav tm="0">
                                          <p:val>
                                            <p:fltVal val="0"/>
                                          </p:val>
                                        </p:tav>
                                        <p:tav tm="100000">
                                          <p:val>
                                            <p:strVal val="#ppt_h"/>
                                          </p:val>
                                        </p:tav>
                                      </p:tavLst>
                                    </p:anim>
                                    <p:animEffect transition="in" filter="fade">
                                      <p:cBhvr>
                                        <p:cTn id="54" dur="500"/>
                                        <p:tgtEl>
                                          <p:spTgt spid="223"/>
                                        </p:tgtEl>
                                      </p:cBhvr>
                                    </p:animEffect>
                                  </p:childTnLst>
                                </p:cTn>
                              </p:par>
                            </p:childTnLst>
                          </p:cTn>
                        </p:par>
                        <p:par>
                          <p:cTn id="55" fill="hold">
                            <p:stCondLst>
                              <p:cond delay="3000"/>
                            </p:stCondLst>
                            <p:childTnLst>
                              <p:par>
                                <p:cTn id="56" presetID="53" presetClass="entr" presetSubtype="16" fill="hold" grpId="0" nodeType="afterEffect">
                                  <p:stCondLst>
                                    <p:cond delay="0"/>
                                  </p:stCondLst>
                                  <p:childTnLst>
                                    <p:set>
                                      <p:cBhvr>
                                        <p:cTn id="57" dur="1" fill="hold">
                                          <p:stCondLst>
                                            <p:cond delay="0"/>
                                          </p:stCondLst>
                                        </p:cTn>
                                        <p:tgtEl>
                                          <p:spTgt spid="212"/>
                                        </p:tgtEl>
                                        <p:attrNameLst>
                                          <p:attrName>style.visibility</p:attrName>
                                        </p:attrNameLst>
                                      </p:cBhvr>
                                      <p:to>
                                        <p:strVal val="visible"/>
                                      </p:to>
                                    </p:set>
                                    <p:anim calcmode="lin" valueType="num">
                                      <p:cBhvr>
                                        <p:cTn id="58" dur="500" fill="hold"/>
                                        <p:tgtEl>
                                          <p:spTgt spid="212"/>
                                        </p:tgtEl>
                                        <p:attrNameLst>
                                          <p:attrName>ppt_w</p:attrName>
                                        </p:attrNameLst>
                                      </p:cBhvr>
                                      <p:tavLst>
                                        <p:tav tm="0">
                                          <p:val>
                                            <p:fltVal val="0"/>
                                          </p:val>
                                        </p:tav>
                                        <p:tav tm="100000">
                                          <p:val>
                                            <p:strVal val="#ppt_w"/>
                                          </p:val>
                                        </p:tav>
                                      </p:tavLst>
                                    </p:anim>
                                    <p:anim calcmode="lin" valueType="num">
                                      <p:cBhvr>
                                        <p:cTn id="59" dur="500" fill="hold"/>
                                        <p:tgtEl>
                                          <p:spTgt spid="212"/>
                                        </p:tgtEl>
                                        <p:attrNameLst>
                                          <p:attrName>ppt_h</p:attrName>
                                        </p:attrNameLst>
                                      </p:cBhvr>
                                      <p:tavLst>
                                        <p:tav tm="0">
                                          <p:val>
                                            <p:fltVal val="0"/>
                                          </p:val>
                                        </p:tav>
                                        <p:tav tm="100000">
                                          <p:val>
                                            <p:strVal val="#ppt_h"/>
                                          </p:val>
                                        </p:tav>
                                      </p:tavLst>
                                    </p:anim>
                                    <p:animEffect transition="in" filter="fade">
                                      <p:cBhvr>
                                        <p:cTn id="60" dur="500"/>
                                        <p:tgtEl>
                                          <p:spTgt spid="212"/>
                                        </p:tgtEl>
                                      </p:cBhvr>
                                    </p:animEffect>
                                  </p:childTnLst>
                                </p:cTn>
                              </p:par>
                              <p:par>
                                <p:cTn id="61" presetID="53" presetClass="entr" presetSubtype="16" fill="hold" nodeType="withEffect">
                                  <p:stCondLst>
                                    <p:cond delay="0"/>
                                  </p:stCondLst>
                                  <p:childTnLst>
                                    <p:set>
                                      <p:cBhvr>
                                        <p:cTn id="62" dur="1" fill="hold">
                                          <p:stCondLst>
                                            <p:cond delay="0"/>
                                          </p:stCondLst>
                                        </p:cTn>
                                        <p:tgtEl>
                                          <p:spTgt spid="7"/>
                                        </p:tgtEl>
                                        <p:attrNameLst>
                                          <p:attrName>style.visibility</p:attrName>
                                        </p:attrNameLst>
                                      </p:cBhvr>
                                      <p:to>
                                        <p:strVal val="visible"/>
                                      </p:to>
                                    </p:set>
                                    <p:anim calcmode="lin" valueType="num">
                                      <p:cBhvr>
                                        <p:cTn id="63" dur="500" fill="hold"/>
                                        <p:tgtEl>
                                          <p:spTgt spid="7"/>
                                        </p:tgtEl>
                                        <p:attrNameLst>
                                          <p:attrName>ppt_w</p:attrName>
                                        </p:attrNameLst>
                                      </p:cBhvr>
                                      <p:tavLst>
                                        <p:tav tm="0">
                                          <p:val>
                                            <p:fltVal val="0"/>
                                          </p:val>
                                        </p:tav>
                                        <p:tav tm="100000">
                                          <p:val>
                                            <p:strVal val="#ppt_w"/>
                                          </p:val>
                                        </p:tav>
                                      </p:tavLst>
                                    </p:anim>
                                    <p:anim calcmode="lin" valueType="num">
                                      <p:cBhvr>
                                        <p:cTn id="64" dur="500" fill="hold"/>
                                        <p:tgtEl>
                                          <p:spTgt spid="7"/>
                                        </p:tgtEl>
                                        <p:attrNameLst>
                                          <p:attrName>ppt_h</p:attrName>
                                        </p:attrNameLst>
                                      </p:cBhvr>
                                      <p:tavLst>
                                        <p:tav tm="0">
                                          <p:val>
                                            <p:fltVal val="0"/>
                                          </p:val>
                                        </p:tav>
                                        <p:tav tm="100000">
                                          <p:val>
                                            <p:strVal val="#ppt_h"/>
                                          </p:val>
                                        </p:tav>
                                      </p:tavLst>
                                    </p:anim>
                                    <p:animEffect transition="in" filter="fade">
                                      <p:cBhvr>
                                        <p:cTn id="65" dur="500"/>
                                        <p:tgtEl>
                                          <p:spTgt spid="7"/>
                                        </p:tgtEl>
                                      </p:cBhvr>
                                    </p:animEffect>
                                  </p:childTnLst>
                                </p:cTn>
                              </p:par>
                            </p:childTnLst>
                          </p:cTn>
                        </p:par>
                        <p:par>
                          <p:cTn id="66" fill="hold">
                            <p:stCondLst>
                              <p:cond delay="3500"/>
                            </p:stCondLst>
                            <p:childTnLst>
                              <p:par>
                                <p:cTn id="67" presetID="53" presetClass="entr" presetSubtype="16" fill="hold" grpId="0" nodeType="afterEffect">
                                  <p:stCondLst>
                                    <p:cond delay="0"/>
                                  </p:stCondLst>
                                  <p:childTnLst>
                                    <p:set>
                                      <p:cBhvr>
                                        <p:cTn id="68" dur="1" fill="hold">
                                          <p:stCondLst>
                                            <p:cond delay="0"/>
                                          </p:stCondLst>
                                        </p:cTn>
                                        <p:tgtEl>
                                          <p:spTgt spid="224"/>
                                        </p:tgtEl>
                                        <p:attrNameLst>
                                          <p:attrName>style.visibility</p:attrName>
                                        </p:attrNameLst>
                                      </p:cBhvr>
                                      <p:to>
                                        <p:strVal val="visible"/>
                                      </p:to>
                                    </p:set>
                                    <p:anim calcmode="lin" valueType="num">
                                      <p:cBhvr>
                                        <p:cTn id="69" dur="500" fill="hold"/>
                                        <p:tgtEl>
                                          <p:spTgt spid="224"/>
                                        </p:tgtEl>
                                        <p:attrNameLst>
                                          <p:attrName>ppt_w</p:attrName>
                                        </p:attrNameLst>
                                      </p:cBhvr>
                                      <p:tavLst>
                                        <p:tav tm="0">
                                          <p:val>
                                            <p:fltVal val="0"/>
                                          </p:val>
                                        </p:tav>
                                        <p:tav tm="100000">
                                          <p:val>
                                            <p:strVal val="#ppt_w"/>
                                          </p:val>
                                        </p:tav>
                                      </p:tavLst>
                                    </p:anim>
                                    <p:anim calcmode="lin" valueType="num">
                                      <p:cBhvr>
                                        <p:cTn id="70" dur="500" fill="hold"/>
                                        <p:tgtEl>
                                          <p:spTgt spid="224"/>
                                        </p:tgtEl>
                                        <p:attrNameLst>
                                          <p:attrName>ppt_h</p:attrName>
                                        </p:attrNameLst>
                                      </p:cBhvr>
                                      <p:tavLst>
                                        <p:tav tm="0">
                                          <p:val>
                                            <p:fltVal val="0"/>
                                          </p:val>
                                        </p:tav>
                                        <p:tav tm="100000">
                                          <p:val>
                                            <p:strVal val="#ppt_h"/>
                                          </p:val>
                                        </p:tav>
                                      </p:tavLst>
                                    </p:anim>
                                    <p:animEffect transition="in" filter="fade">
                                      <p:cBhvr>
                                        <p:cTn id="71" dur="500"/>
                                        <p:tgtEl>
                                          <p:spTgt spid="224"/>
                                        </p:tgtEl>
                                      </p:cBhvr>
                                    </p:animEffect>
                                  </p:childTnLst>
                                </p:cTn>
                              </p:par>
                              <p:par>
                                <p:cTn id="72" presetID="10" presetClass="entr" presetSubtype="0" fill="hold" nodeType="withEffect">
                                  <p:stCondLst>
                                    <p:cond delay="0"/>
                                  </p:stCondLst>
                                  <p:childTnLst>
                                    <p:set>
                                      <p:cBhvr>
                                        <p:cTn id="73" dur="1" fill="hold">
                                          <p:stCondLst>
                                            <p:cond delay="0"/>
                                          </p:stCondLst>
                                        </p:cTn>
                                        <p:tgtEl>
                                          <p:spTgt spid="5"/>
                                        </p:tgtEl>
                                        <p:attrNameLst>
                                          <p:attrName>style.visibility</p:attrName>
                                        </p:attrNameLst>
                                      </p:cBhvr>
                                      <p:to>
                                        <p:strVal val="visible"/>
                                      </p:to>
                                    </p:set>
                                    <p:animEffect transition="in" filter="fade">
                                      <p:cBhvr>
                                        <p:cTn id="74" dur="500"/>
                                        <p:tgtEl>
                                          <p:spTgt spid="5"/>
                                        </p:tgtEl>
                                      </p:cBhvr>
                                    </p:animEffect>
                                  </p:childTnLst>
                                </p:cTn>
                              </p:par>
                            </p:childTnLst>
                          </p:cTn>
                        </p:par>
                        <p:par>
                          <p:cTn id="75" fill="hold">
                            <p:stCondLst>
                              <p:cond delay="4000"/>
                            </p:stCondLst>
                            <p:childTnLst>
                              <p:par>
                                <p:cTn id="76" presetID="53" presetClass="entr" presetSubtype="16" fill="hold" nodeType="afterEffect">
                                  <p:stCondLst>
                                    <p:cond delay="0"/>
                                  </p:stCondLst>
                                  <p:childTnLst>
                                    <p:set>
                                      <p:cBhvr>
                                        <p:cTn id="77" dur="1" fill="hold">
                                          <p:stCondLst>
                                            <p:cond delay="0"/>
                                          </p:stCondLst>
                                        </p:cTn>
                                        <p:tgtEl>
                                          <p:spTgt spid="8"/>
                                        </p:tgtEl>
                                        <p:attrNameLst>
                                          <p:attrName>style.visibility</p:attrName>
                                        </p:attrNameLst>
                                      </p:cBhvr>
                                      <p:to>
                                        <p:strVal val="visible"/>
                                      </p:to>
                                    </p:set>
                                    <p:anim calcmode="lin" valueType="num">
                                      <p:cBhvr>
                                        <p:cTn id="78" dur="500" fill="hold"/>
                                        <p:tgtEl>
                                          <p:spTgt spid="8"/>
                                        </p:tgtEl>
                                        <p:attrNameLst>
                                          <p:attrName>ppt_w</p:attrName>
                                        </p:attrNameLst>
                                      </p:cBhvr>
                                      <p:tavLst>
                                        <p:tav tm="0">
                                          <p:val>
                                            <p:fltVal val="0"/>
                                          </p:val>
                                        </p:tav>
                                        <p:tav tm="100000">
                                          <p:val>
                                            <p:strVal val="#ppt_w"/>
                                          </p:val>
                                        </p:tav>
                                      </p:tavLst>
                                    </p:anim>
                                    <p:anim calcmode="lin" valueType="num">
                                      <p:cBhvr>
                                        <p:cTn id="79" dur="500" fill="hold"/>
                                        <p:tgtEl>
                                          <p:spTgt spid="8"/>
                                        </p:tgtEl>
                                        <p:attrNameLst>
                                          <p:attrName>ppt_h</p:attrName>
                                        </p:attrNameLst>
                                      </p:cBhvr>
                                      <p:tavLst>
                                        <p:tav tm="0">
                                          <p:val>
                                            <p:fltVal val="0"/>
                                          </p:val>
                                        </p:tav>
                                        <p:tav tm="100000">
                                          <p:val>
                                            <p:strVal val="#ppt_h"/>
                                          </p:val>
                                        </p:tav>
                                      </p:tavLst>
                                    </p:anim>
                                    <p:animEffect transition="in" filter="fade">
                                      <p:cBhvr>
                                        <p:cTn id="80" dur="500"/>
                                        <p:tgtEl>
                                          <p:spTgt spid="8"/>
                                        </p:tgtEl>
                                      </p:cBhvr>
                                    </p:animEffect>
                                  </p:childTnLst>
                                </p:cTn>
                              </p:par>
                              <p:par>
                                <p:cTn id="81" presetID="53" presetClass="entr" presetSubtype="16" fill="hold" nodeType="withEffect">
                                  <p:stCondLst>
                                    <p:cond delay="0"/>
                                  </p:stCondLst>
                                  <p:childTnLst>
                                    <p:set>
                                      <p:cBhvr>
                                        <p:cTn id="82" dur="1" fill="hold">
                                          <p:stCondLst>
                                            <p:cond delay="0"/>
                                          </p:stCondLst>
                                        </p:cTn>
                                        <p:tgtEl>
                                          <p:spTgt spid="6"/>
                                        </p:tgtEl>
                                        <p:attrNameLst>
                                          <p:attrName>style.visibility</p:attrName>
                                        </p:attrNameLst>
                                      </p:cBhvr>
                                      <p:to>
                                        <p:strVal val="visible"/>
                                      </p:to>
                                    </p:set>
                                    <p:anim calcmode="lin" valueType="num">
                                      <p:cBhvr>
                                        <p:cTn id="83" dur="500" fill="hold"/>
                                        <p:tgtEl>
                                          <p:spTgt spid="6"/>
                                        </p:tgtEl>
                                        <p:attrNameLst>
                                          <p:attrName>ppt_w</p:attrName>
                                        </p:attrNameLst>
                                      </p:cBhvr>
                                      <p:tavLst>
                                        <p:tav tm="0">
                                          <p:val>
                                            <p:fltVal val="0"/>
                                          </p:val>
                                        </p:tav>
                                        <p:tav tm="100000">
                                          <p:val>
                                            <p:strVal val="#ppt_w"/>
                                          </p:val>
                                        </p:tav>
                                      </p:tavLst>
                                    </p:anim>
                                    <p:anim calcmode="lin" valueType="num">
                                      <p:cBhvr>
                                        <p:cTn id="84" dur="500" fill="hold"/>
                                        <p:tgtEl>
                                          <p:spTgt spid="6"/>
                                        </p:tgtEl>
                                        <p:attrNameLst>
                                          <p:attrName>ppt_h</p:attrName>
                                        </p:attrNameLst>
                                      </p:cBhvr>
                                      <p:tavLst>
                                        <p:tav tm="0">
                                          <p:val>
                                            <p:fltVal val="0"/>
                                          </p:val>
                                        </p:tav>
                                        <p:tav tm="100000">
                                          <p:val>
                                            <p:strVal val="#ppt_h"/>
                                          </p:val>
                                        </p:tav>
                                      </p:tavLst>
                                    </p:anim>
                                    <p:animEffect transition="in" filter="fade">
                                      <p:cBhvr>
                                        <p:cTn id="85" dur="500"/>
                                        <p:tgtEl>
                                          <p:spTgt spid="6"/>
                                        </p:tgtEl>
                                      </p:cBhvr>
                                    </p:animEffect>
                                  </p:childTnLst>
                                </p:cTn>
                              </p:par>
                            </p:childTnLst>
                          </p:cTn>
                        </p:par>
                        <p:par>
                          <p:cTn id="86" fill="hold">
                            <p:stCondLst>
                              <p:cond delay="4500"/>
                            </p:stCondLst>
                            <p:childTnLst>
                              <p:par>
                                <p:cTn id="87" presetID="53" presetClass="entr" presetSubtype="16" fill="hold" grpId="0" nodeType="afterEffect">
                                  <p:stCondLst>
                                    <p:cond delay="0"/>
                                  </p:stCondLst>
                                  <p:childTnLst>
                                    <p:set>
                                      <p:cBhvr>
                                        <p:cTn id="88" dur="1" fill="hold">
                                          <p:stCondLst>
                                            <p:cond delay="0"/>
                                          </p:stCondLst>
                                        </p:cTn>
                                        <p:tgtEl>
                                          <p:spTgt spid="225"/>
                                        </p:tgtEl>
                                        <p:attrNameLst>
                                          <p:attrName>style.visibility</p:attrName>
                                        </p:attrNameLst>
                                      </p:cBhvr>
                                      <p:to>
                                        <p:strVal val="visible"/>
                                      </p:to>
                                    </p:set>
                                    <p:anim calcmode="lin" valueType="num">
                                      <p:cBhvr>
                                        <p:cTn id="89" dur="500" fill="hold"/>
                                        <p:tgtEl>
                                          <p:spTgt spid="225"/>
                                        </p:tgtEl>
                                        <p:attrNameLst>
                                          <p:attrName>ppt_w</p:attrName>
                                        </p:attrNameLst>
                                      </p:cBhvr>
                                      <p:tavLst>
                                        <p:tav tm="0">
                                          <p:val>
                                            <p:fltVal val="0"/>
                                          </p:val>
                                        </p:tav>
                                        <p:tav tm="100000">
                                          <p:val>
                                            <p:strVal val="#ppt_w"/>
                                          </p:val>
                                        </p:tav>
                                      </p:tavLst>
                                    </p:anim>
                                    <p:anim calcmode="lin" valueType="num">
                                      <p:cBhvr>
                                        <p:cTn id="90" dur="500" fill="hold"/>
                                        <p:tgtEl>
                                          <p:spTgt spid="225"/>
                                        </p:tgtEl>
                                        <p:attrNameLst>
                                          <p:attrName>ppt_h</p:attrName>
                                        </p:attrNameLst>
                                      </p:cBhvr>
                                      <p:tavLst>
                                        <p:tav tm="0">
                                          <p:val>
                                            <p:fltVal val="0"/>
                                          </p:val>
                                        </p:tav>
                                        <p:tav tm="100000">
                                          <p:val>
                                            <p:strVal val="#ppt_h"/>
                                          </p:val>
                                        </p:tav>
                                      </p:tavLst>
                                    </p:anim>
                                    <p:animEffect transition="in" filter="fade">
                                      <p:cBhvr>
                                        <p:cTn id="91" dur="500"/>
                                        <p:tgtEl>
                                          <p:spTgt spid="225"/>
                                        </p:tgtEl>
                                      </p:cBhvr>
                                    </p:animEffect>
                                  </p:childTnLst>
                                </p:cTn>
                              </p:par>
                              <p:par>
                                <p:cTn id="92" presetID="53" presetClass="entr" presetSubtype="16" fill="hold" grpId="0" nodeType="withEffect">
                                  <p:stCondLst>
                                    <p:cond delay="0"/>
                                  </p:stCondLst>
                                  <p:childTnLst>
                                    <p:set>
                                      <p:cBhvr>
                                        <p:cTn id="93" dur="1" fill="hold">
                                          <p:stCondLst>
                                            <p:cond delay="0"/>
                                          </p:stCondLst>
                                        </p:cTn>
                                        <p:tgtEl>
                                          <p:spTgt spid="221"/>
                                        </p:tgtEl>
                                        <p:attrNameLst>
                                          <p:attrName>style.visibility</p:attrName>
                                        </p:attrNameLst>
                                      </p:cBhvr>
                                      <p:to>
                                        <p:strVal val="visible"/>
                                      </p:to>
                                    </p:set>
                                    <p:anim calcmode="lin" valueType="num">
                                      <p:cBhvr>
                                        <p:cTn id="94" dur="500" fill="hold"/>
                                        <p:tgtEl>
                                          <p:spTgt spid="221"/>
                                        </p:tgtEl>
                                        <p:attrNameLst>
                                          <p:attrName>ppt_w</p:attrName>
                                        </p:attrNameLst>
                                      </p:cBhvr>
                                      <p:tavLst>
                                        <p:tav tm="0">
                                          <p:val>
                                            <p:fltVal val="0"/>
                                          </p:val>
                                        </p:tav>
                                        <p:tav tm="100000">
                                          <p:val>
                                            <p:strVal val="#ppt_w"/>
                                          </p:val>
                                        </p:tav>
                                      </p:tavLst>
                                    </p:anim>
                                    <p:anim calcmode="lin" valueType="num">
                                      <p:cBhvr>
                                        <p:cTn id="95" dur="500" fill="hold"/>
                                        <p:tgtEl>
                                          <p:spTgt spid="221"/>
                                        </p:tgtEl>
                                        <p:attrNameLst>
                                          <p:attrName>ppt_h</p:attrName>
                                        </p:attrNameLst>
                                      </p:cBhvr>
                                      <p:tavLst>
                                        <p:tav tm="0">
                                          <p:val>
                                            <p:fltVal val="0"/>
                                          </p:val>
                                        </p:tav>
                                        <p:tav tm="100000">
                                          <p:val>
                                            <p:strVal val="#ppt_h"/>
                                          </p:val>
                                        </p:tav>
                                      </p:tavLst>
                                    </p:anim>
                                    <p:animEffect transition="in" filter="fade">
                                      <p:cBhvr>
                                        <p:cTn id="96" dur="500"/>
                                        <p:tgtEl>
                                          <p:spTgt spid="2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35" grpId="0" animBg="1"/>
      <p:bldP spid="36" grpId="0" animBg="1"/>
      <p:bldP spid="37" grpId="0" animBg="1"/>
      <p:bldP spid="38" grpId="0" animBg="1"/>
      <p:bldP spid="39" grpId="0" animBg="1"/>
      <p:bldP spid="40" grpId="0" animBg="1"/>
      <p:bldP spid="132" grpId="0" animBg="1"/>
      <p:bldP spid="212" grpId="0" animBg="1"/>
      <p:bldP spid="220" grpId="0" animBg="1"/>
      <p:bldP spid="221" grpId="0"/>
      <p:bldP spid="223" grpId="0"/>
      <p:bldP spid="224" grpId="0"/>
      <p:bldP spid="225"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32688"/>
            <a:ext cx="8229600" cy="667512"/>
          </a:xfrm>
        </p:spPr>
        <p:txBody>
          <a:bodyPr>
            <a:noAutofit/>
          </a:bodyPr>
          <a:lstStyle/>
          <a:p>
            <a:pPr algn="ctr"/>
            <a:r>
              <a:rPr lang="en-GB" sz="2800" b="1" dirty="0" smtClean="0">
                <a:solidFill>
                  <a:srgbClr val="002060"/>
                </a:solidFill>
                <a:latin typeface="Times New Roman" pitchFamily="18" charset="0"/>
                <a:cs typeface="Times New Roman" pitchFamily="18" charset="0"/>
              </a:rPr>
              <a:t>What are MOOCs?</a:t>
            </a:r>
            <a:r>
              <a:rPr lang="en-IN" sz="2800" dirty="0" smtClean="0">
                <a:solidFill>
                  <a:srgbClr val="002060"/>
                </a:solidFill>
                <a:latin typeface="Times New Roman" pitchFamily="18" charset="0"/>
                <a:cs typeface="Times New Roman" pitchFamily="18" charset="0"/>
              </a:rPr>
              <a:t/>
            </a:r>
            <a:br>
              <a:rPr lang="en-IN" sz="2800" dirty="0" smtClean="0">
                <a:solidFill>
                  <a:srgbClr val="002060"/>
                </a:solidFill>
                <a:latin typeface="Times New Roman" pitchFamily="18" charset="0"/>
                <a:cs typeface="Times New Roman" pitchFamily="18" charset="0"/>
              </a:rPr>
            </a:br>
            <a:endParaRPr lang="en-IN" sz="2800" dirty="0">
              <a:solidFill>
                <a:srgbClr val="002060"/>
              </a:solidFill>
              <a:latin typeface="Times New Roman" pitchFamily="18" charset="0"/>
              <a:cs typeface="Times New Roman" pitchFamily="18" charset="0"/>
            </a:endParaRPr>
          </a:p>
        </p:txBody>
      </p:sp>
      <p:sp>
        <p:nvSpPr>
          <p:cNvPr id="3" name="Content Placeholder 2"/>
          <p:cNvSpPr>
            <a:spLocks noGrp="1"/>
          </p:cNvSpPr>
          <p:nvPr>
            <p:ph sz="half" idx="1"/>
          </p:nvPr>
        </p:nvSpPr>
        <p:spPr>
          <a:xfrm>
            <a:off x="533400" y="1524000"/>
            <a:ext cx="8153400" cy="2895600"/>
          </a:xfrm>
        </p:spPr>
        <p:txBody>
          <a:bodyPr/>
          <a:lstStyle/>
          <a:p>
            <a:pPr algn="just">
              <a:buFont typeface="Wingdings" pitchFamily="2" charset="2"/>
              <a:buChar char="Ø"/>
            </a:pPr>
            <a:r>
              <a:rPr lang="en-GB" dirty="0" smtClean="0">
                <a:solidFill>
                  <a:srgbClr val="521AB6"/>
                </a:solidFill>
                <a:latin typeface="Times New Roman" pitchFamily="18" charset="0"/>
                <a:cs typeface="Times New Roman" pitchFamily="18" charset="0"/>
              </a:rPr>
              <a:t>Massive Open Online Courses (MOOCs) are the online courses which are developed as per the specified teaching pedagogy i.e. four-quadrant approach and are made available on the SWAYAM platform.</a:t>
            </a:r>
            <a:endParaRPr lang="en-IN" dirty="0" smtClean="0">
              <a:solidFill>
                <a:srgbClr val="521AB6"/>
              </a:solidFill>
              <a:latin typeface="Times New Roman" pitchFamily="18" charset="0"/>
              <a:cs typeface="Times New Roman" pitchFamily="18" charset="0"/>
            </a:endParaRPr>
          </a:p>
          <a:p>
            <a:pPr algn="just"/>
            <a:endParaRPr lang="en-IN" dirty="0">
              <a:solidFill>
                <a:srgbClr val="521AB6"/>
              </a:solidFill>
              <a:latin typeface="Times New Roman" pitchFamily="18" charset="0"/>
              <a:cs typeface="Times New Roman" pitchFamily="18"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allAtOnce"/>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p:cNvSpPr>
            <a:spLocks noGrp="1"/>
          </p:cNvSpPr>
          <p:nvPr>
            <p:ph type="body" sz="quarter" idx="10"/>
          </p:nvPr>
        </p:nvSpPr>
        <p:spPr>
          <a:xfrm>
            <a:off x="-76200" y="0"/>
            <a:ext cx="9296400" cy="1412776"/>
          </a:xfrm>
          <a:solidFill>
            <a:srgbClr val="002060"/>
          </a:solidFill>
        </p:spPr>
        <p:style>
          <a:lnRef idx="3">
            <a:schemeClr val="lt1"/>
          </a:lnRef>
          <a:fillRef idx="1">
            <a:schemeClr val="accent3"/>
          </a:fillRef>
          <a:effectRef idx="1">
            <a:schemeClr val="accent3"/>
          </a:effectRef>
          <a:fontRef idx="minor">
            <a:schemeClr val="lt1"/>
          </a:fontRef>
        </p:style>
        <p:txBody>
          <a:bodyPr/>
          <a:lstStyle/>
          <a:p>
            <a:r>
              <a:rPr lang="en-GB" altLang="en-US" sz="4000" dirty="0" smtClean="0">
                <a:latin typeface="+mj-lt"/>
                <a:cs typeface="Times New Roman" pitchFamily="18" charset="0"/>
              </a:rPr>
              <a:t>MOOCs  </a:t>
            </a:r>
            <a:r>
              <a:rPr lang="en-GB" altLang="en-US" sz="4000" dirty="0">
                <a:latin typeface="+mj-lt"/>
                <a:cs typeface="Times New Roman" pitchFamily="18" charset="0"/>
              </a:rPr>
              <a:t>-   </a:t>
            </a:r>
            <a:r>
              <a:rPr lang="en-GB" altLang="en-US" sz="4000" dirty="0" smtClean="0">
                <a:latin typeface="+mj-lt"/>
                <a:cs typeface="Times New Roman" pitchFamily="18" charset="0"/>
              </a:rPr>
              <a:t>A different educational space</a:t>
            </a:r>
            <a:endParaRPr lang="ms-MY" sz="4000" dirty="0">
              <a:latin typeface="+mj-lt"/>
              <a:cs typeface="Times New Roman" pitchFamily="18" charset="0"/>
            </a:endParaRPr>
          </a:p>
        </p:txBody>
      </p:sp>
      <p:sp>
        <p:nvSpPr>
          <p:cNvPr id="24" name="Text Placeholder 23"/>
          <p:cNvSpPr>
            <a:spLocks noGrp="1"/>
          </p:cNvSpPr>
          <p:nvPr>
            <p:ph type="body" sz="quarter" idx="11"/>
          </p:nvPr>
        </p:nvSpPr>
        <p:spPr>
          <a:xfrm>
            <a:off x="2800811" y="881063"/>
            <a:ext cx="5149086" cy="533400"/>
          </a:xfrm>
        </p:spPr>
        <p:txBody>
          <a:bodyPr>
            <a:normAutofit fontScale="62500" lnSpcReduction="20000"/>
          </a:bodyPr>
          <a:lstStyle/>
          <a:p>
            <a:r>
              <a:rPr lang="en-IN" sz="2800" dirty="0" smtClean="0">
                <a:solidFill>
                  <a:srgbClr val="F4F4F4"/>
                </a:solidFill>
                <a:latin typeface="+mj-lt"/>
                <a:cs typeface="Times New Roman" pitchFamily="18" charset="0"/>
              </a:rPr>
              <a:t>Boundary </a:t>
            </a:r>
            <a:r>
              <a:rPr lang="en-IN" sz="2800" dirty="0">
                <a:solidFill>
                  <a:srgbClr val="F4F4F4"/>
                </a:solidFill>
                <a:latin typeface="+mj-lt"/>
                <a:cs typeface="Times New Roman" pitchFamily="18" charset="0"/>
              </a:rPr>
              <a:t>less Institute / </a:t>
            </a:r>
            <a:r>
              <a:rPr lang="en-IN" sz="2800" dirty="0" smtClean="0">
                <a:solidFill>
                  <a:srgbClr val="F4F4F4"/>
                </a:solidFill>
                <a:latin typeface="+mj-lt"/>
                <a:cs typeface="Times New Roman" pitchFamily="18" charset="0"/>
              </a:rPr>
              <a:t>University</a:t>
            </a:r>
            <a:endParaRPr lang="en-IN" sz="2800" dirty="0">
              <a:solidFill>
                <a:srgbClr val="F4F4F4"/>
              </a:solidFill>
              <a:latin typeface="+mj-lt"/>
              <a:cs typeface="Times New Roman" pitchFamily="18" charset="0"/>
            </a:endParaRPr>
          </a:p>
        </p:txBody>
      </p:sp>
      <p:sp>
        <p:nvSpPr>
          <p:cNvPr id="11" name="Content Placeholder 2"/>
          <p:cNvSpPr txBox="1">
            <a:spLocks/>
          </p:cNvSpPr>
          <p:nvPr/>
        </p:nvSpPr>
        <p:spPr>
          <a:xfrm>
            <a:off x="-152400" y="1412776"/>
            <a:ext cx="9372600" cy="5328592"/>
          </a:xfrm>
          <a:prstGeom prst="rect">
            <a:avLst/>
          </a:prstGeom>
          <a:solidFill>
            <a:schemeClr val="tx1">
              <a:lumMod val="85000"/>
              <a:lumOff val="15000"/>
            </a:schemeClr>
          </a:solidFill>
        </p:spPr>
        <p:style>
          <a:lnRef idx="1">
            <a:schemeClr val="accent1"/>
          </a:lnRef>
          <a:fillRef idx="3">
            <a:schemeClr val="accent1"/>
          </a:fillRef>
          <a:effectRef idx="2">
            <a:schemeClr val="accent1"/>
          </a:effectRef>
          <a:fontRef idx="minor">
            <a:schemeClr val="lt1"/>
          </a:fontRef>
        </p:style>
        <p:txBody>
          <a:bodyPr>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SzPct val="45000"/>
              <a:buFont typeface="Arial" pitchFamily="34" charset="0"/>
              <a:buNone/>
            </a:pPr>
            <a:r>
              <a:rPr lang="en-GB" altLang="en-US" b="1" dirty="0" smtClean="0">
                <a:solidFill>
                  <a:srgbClr val="F4F4F4"/>
                </a:solidFill>
              </a:rPr>
              <a:t>      </a:t>
            </a:r>
            <a:r>
              <a:rPr lang="en-GB" altLang="en-US" b="1" dirty="0" smtClean="0">
                <a:solidFill>
                  <a:srgbClr val="FF0000"/>
                </a:solidFill>
                <a:latin typeface="Times New Roman" pitchFamily="18" charset="0"/>
                <a:cs typeface="Times New Roman" pitchFamily="18" charset="0"/>
              </a:rPr>
              <a:t>M</a:t>
            </a:r>
            <a:r>
              <a:rPr lang="en-GB" altLang="en-US" dirty="0" smtClean="0">
                <a:solidFill>
                  <a:srgbClr val="FFC000"/>
                </a:solidFill>
                <a:latin typeface="Times New Roman" pitchFamily="18" charset="0"/>
                <a:cs typeface="Times New Roman" pitchFamily="18" charset="0"/>
              </a:rPr>
              <a:t>assive</a:t>
            </a:r>
            <a:r>
              <a:rPr lang="en-GB" altLang="en-US" dirty="0" smtClean="0">
                <a:solidFill>
                  <a:srgbClr val="F4F4F4"/>
                </a:solidFill>
                <a:latin typeface="Times New Roman" pitchFamily="18" charset="0"/>
                <a:cs typeface="Times New Roman" pitchFamily="18" charset="0"/>
              </a:rPr>
              <a:t>- 	Large enrolment numbers</a:t>
            </a:r>
          </a:p>
          <a:p>
            <a:pPr>
              <a:buSzPct val="45000"/>
              <a:buFont typeface="Arial" pitchFamily="34" charset="0"/>
              <a:buNone/>
            </a:pPr>
            <a:r>
              <a:rPr lang="en-GB" altLang="en-US" b="1" dirty="0" smtClean="0">
                <a:solidFill>
                  <a:srgbClr val="F4F4F4"/>
                </a:solidFill>
                <a:latin typeface="Times New Roman" pitchFamily="18" charset="0"/>
                <a:cs typeface="Times New Roman" pitchFamily="18" charset="0"/>
              </a:rPr>
              <a:t>      </a:t>
            </a:r>
            <a:r>
              <a:rPr lang="en-GB" altLang="en-US" b="1" dirty="0" smtClean="0">
                <a:solidFill>
                  <a:srgbClr val="FF0000"/>
                </a:solidFill>
                <a:latin typeface="Times New Roman" pitchFamily="18" charset="0"/>
                <a:cs typeface="Times New Roman" pitchFamily="18" charset="0"/>
              </a:rPr>
              <a:t>O</a:t>
            </a:r>
            <a:r>
              <a:rPr lang="en-GB" altLang="en-US" dirty="0" smtClean="0">
                <a:solidFill>
                  <a:srgbClr val="FFC000"/>
                </a:solidFill>
                <a:latin typeface="Times New Roman" pitchFamily="18" charset="0"/>
                <a:cs typeface="Times New Roman" pitchFamily="18" charset="0"/>
              </a:rPr>
              <a:t>pen 	 </a:t>
            </a:r>
            <a:r>
              <a:rPr lang="en-GB" altLang="en-US" dirty="0" smtClean="0">
                <a:solidFill>
                  <a:srgbClr val="F4F4F4"/>
                </a:solidFill>
                <a:latin typeface="Times New Roman" pitchFamily="18" charset="0"/>
                <a:cs typeface="Times New Roman" pitchFamily="18" charset="0"/>
              </a:rPr>
              <a:t>- 	No mandatory qualifications – Open to    			all</a:t>
            </a:r>
          </a:p>
          <a:p>
            <a:pPr>
              <a:buSzPct val="45000"/>
              <a:buFont typeface="Arial" pitchFamily="34" charset="0"/>
              <a:buNone/>
            </a:pPr>
            <a:r>
              <a:rPr lang="en-GB" altLang="en-US" b="1" dirty="0" smtClean="0">
                <a:solidFill>
                  <a:srgbClr val="F4F4F4"/>
                </a:solidFill>
                <a:latin typeface="Times New Roman" pitchFamily="18" charset="0"/>
                <a:cs typeface="Times New Roman" pitchFamily="18" charset="0"/>
              </a:rPr>
              <a:t>      </a:t>
            </a:r>
            <a:r>
              <a:rPr lang="en-GB" altLang="en-US" b="1" dirty="0" smtClean="0">
                <a:solidFill>
                  <a:srgbClr val="FF0000"/>
                </a:solidFill>
                <a:latin typeface="Times New Roman" pitchFamily="18" charset="0"/>
                <a:cs typeface="Times New Roman" pitchFamily="18" charset="0"/>
              </a:rPr>
              <a:t>O</a:t>
            </a:r>
            <a:r>
              <a:rPr lang="en-GB" altLang="en-US" dirty="0" smtClean="0">
                <a:solidFill>
                  <a:srgbClr val="FFC000"/>
                </a:solidFill>
                <a:latin typeface="Times New Roman" pitchFamily="18" charset="0"/>
                <a:cs typeface="Times New Roman" pitchFamily="18" charset="0"/>
              </a:rPr>
              <a:t>nline</a:t>
            </a:r>
            <a:r>
              <a:rPr lang="en-GB" altLang="en-US" dirty="0" smtClean="0">
                <a:solidFill>
                  <a:srgbClr val="F4F4F4"/>
                </a:solidFill>
                <a:latin typeface="Times New Roman" pitchFamily="18" charset="0"/>
                <a:cs typeface="Times New Roman" pitchFamily="18" charset="0"/>
              </a:rPr>
              <a:t>  -	Fully online</a:t>
            </a:r>
          </a:p>
          <a:p>
            <a:pPr>
              <a:buSzPct val="45000"/>
              <a:buFont typeface="Arial" pitchFamily="34" charset="0"/>
              <a:buNone/>
            </a:pPr>
            <a:r>
              <a:rPr lang="en-GB" altLang="en-US" b="1" dirty="0" smtClean="0">
                <a:solidFill>
                  <a:srgbClr val="F4F4F4"/>
                </a:solidFill>
                <a:latin typeface="Times New Roman" pitchFamily="18" charset="0"/>
                <a:cs typeface="Times New Roman" pitchFamily="18" charset="0"/>
              </a:rPr>
              <a:t>      </a:t>
            </a:r>
            <a:r>
              <a:rPr lang="en-GB" altLang="en-US" b="1" dirty="0" smtClean="0">
                <a:solidFill>
                  <a:srgbClr val="FF0000"/>
                </a:solidFill>
                <a:latin typeface="Times New Roman" pitchFamily="18" charset="0"/>
                <a:cs typeface="Times New Roman" pitchFamily="18" charset="0"/>
              </a:rPr>
              <a:t>C</a:t>
            </a:r>
            <a:r>
              <a:rPr lang="en-GB" altLang="en-US" dirty="0" smtClean="0">
                <a:solidFill>
                  <a:srgbClr val="FFC000"/>
                </a:solidFill>
                <a:latin typeface="Times New Roman" pitchFamily="18" charset="0"/>
                <a:cs typeface="Times New Roman" pitchFamily="18" charset="0"/>
              </a:rPr>
              <a:t>ourse  </a:t>
            </a:r>
            <a:r>
              <a:rPr lang="en-GB" altLang="en-US" dirty="0" smtClean="0">
                <a:solidFill>
                  <a:srgbClr val="F4F4F4"/>
                </a:solidFill>
                <a:latin typeface="Times New Roman" pitchFamily="18" charset="0"/>
                <a:cs typeface="Times New Roman" pitchFamily="18" charset="0"/>
              </a:rPr>
              <a:t>- 	Structured</a:t>
            </a:r>
            <a:r>
              <a:rPr lang="en-IN" dirty="0" smtClean="0">
                <a:solidFill>
                  <a:srgbClr val="F4F4F4"/>
                </a:solidFill>
                <a:latin typeface="Times New Roman" pitchFamily="18" charset="0"/>
                <a:cs typeface="Times New Roman" pitchFamily="18" charset="0"/>
              </a:rPr>
              <a:t> course content</a:t>
            </a:r>
          </a:p>
          <a:p>
            <a:pPr algn="just">
              <a:buNone/>
            </a:pPr>
            <a:r>
              <a:rPr lang="en-US" dirty="0" smtClean="0">
                <a:solidFill>
                  <a:srgbClr val="F4F4F4"/>
                </a:solidFill>
                <a:latin typeface="Times New Roman" pitchFamily="18" charset="0"/>
                <a:cs typeface="Times New Roman" pitchFamily="18" charset="0"/>
              </a:rPr>
              <a:t>    is </a:t>
            </a:r>
            <a:r>
              <a:rPr lang="en-US" dirty="0">
                <a:solidFill>
                  <a:srgbClr val="F4F4F4"/>
                </a:solidFill>
                <a:latin typeface="Times New Roman" pitchFamily="18" charset="0"/>
                <a:cs typeface="Times New Roman" pitchFamily="18" charset="0"/>
              </a:rPr>
              <a:t>an online course aimed at unlimited participation and </a:t>
            </a:r>
            <a:r>
              <a:rPr lang="en-US" dirty="0" smtClean="0">
                <a:solidFill>
                  <a:srgbClr val="F4F4F4"/>
                </a:solidFill>
                <a:latin typeface="Times New Roman" pitchFamily="18" charset="0"/>
                <a:cs typeface="Times New Roman" pitchFamily="18" charset="0"/>
              </a:rPr>
              <a:t>open access </a:t>
            </a:r>
            <a:r>
              <a:rPr lang="en-US" dirty="0">
                <a:solidFill>
                  <a:srgbClr val="F4F4F4"/>
                </a:solidFill>
                <a:latin typeface="Times New Roman" pitchFamily="18" charset="0"/>
                <a:cs typeface="Times New Roman" pitchFamily="18" charset="0"/>
              </a:rPr>
              <a:t>via the web. </a:t>
            </a:r>
            <a:endParaRPr lang="en-US" dirty="0" smtClean="0">
              <a:solidFill>
                <a:srgbClr val="F4F4F4"/>
              </a:solidFill>
              <a:latin typeface="Times New Roman" pitchFamily="18" charset="0"/>
              <a:cs typeface="Times New Roman" pitchFamily="18" charset="0"/>
            </a:endParaRPr>
          </a:p>
          <a:p>
            <a:pPr algn="just">
              <a:buNone/>
            </a:pPr>
            <a:r>
              <a:rPr lang="en-IN" dirty="0" smtClean="0">
                <a:solidFill>
                  <a:srgbClr val="F4F4F4"/>
                </a:solidFill>
                <a:latin typeface="Times New Roman" pitchFamily="18" charset="0"/>
                <a:cs typeface="Times New Roman" pitchFamily="18" charset="0"/>
              </a:rPr>
              <a:t>    </a:t>
            </a:r>
            <a:r>
              <a:rPr lang="en-IN" dirty="0" smtClean="0">
                <a:solidFill>
                  <a:srgbClr val="FFC000"/>
                </a:solidFill>
                <a:latin typeface="Times New Roman" pitchFamily="18" charset="0"/>
                <a:cs typeface="Times New Roman" pitchFamily="18" charset="0"/>
              </a:rPr>
              <a:t>The </a:t>
            </a:r>
            <a:r>
              <a:rPr lang="en-IN" dirty="0">
                <a:solidFill>
                  <a:srgbClr val="FFC000"/>
                </a:solidFill>
                <a:latin typeface="Times New Roman" pitchFamily="18" charset="0"/>
                <a:cs typeface="Times New Roman" pitchFamily="18" charset="0"/>
              </a:rPr>
              <a:t>basic philosophy of </a:t>
            </a:r>
            <a:r>
              <a:rPr lang="en-IN">
                <a:solidFill>
                  <a:srgbClr val="FFC000"/>
                </a:solidFill>
                <a:latin typeface="Times New Roman" pitchFamily="18" charset="0"/>
                <a:cs typeface="Times New Roman" pitchFamily="18" charset="0"/>
              </a:rPr>
              <a:t>MOOCs </a:t>
            </a:r>
            <a:r>
              <a:rPr lang="en-IN" smtClean="0">
                <a:solidFill>
                  <a:srgbClr val="FFC000"/>
                </a:solidFill>
                <a:latin typeface="Times New Roman" pitchFamily="18" charset="0"/>
                <a:cs typeface="Times New Roman" pitchFamily="18" charset="0"/>
              </a:rPr>
              <a:t>are</a:t>
            </a:r>
            <a:r>
              <a:rPr lang="en-IN" smtClean="0">
                <a:solidFill>
                  <a:srgbClr val="FFC000"/>
                </a:solidFill>
                <a:latin typeface="Times New Roman" pitchFamily="18" charset="0"/>
                <a:cs typeface="Times New Roman" pitchFamily="18" charset="0"/>
              </a:rPr>
              <a:t> </a:t>
            </a:r>
            <a:r>
              <a:rPr lang="en-IN" dirty="0">
                <a:solidFill>
                  <a:srgbClr val="FFC000"/>
                </a:solidFill>
                <a:latin typeface="Times New Roman" pitchFamily="18" charset="0"/>
                <a:cs typeface="Times New Roman" pitchFamily="18" charset="0"/>
              </a:rPr>
              <a:t>3A’s i.e., Anytime, Anyone, Anywhere</a:t>
            </a:r>
            <a:r>
              <a:rPr lang="en-IN" dirty="0" smtClean="0">
                <a:solidFill>
                  <a:srgbClr val="FFC000"/>
                </a:solidFill>
                <a:latin typeface="Times New Roman" pitchFamily="18" charset="0"/>
                <a:cs typeface="Times New Roman" pitchFamily="18" charset="0"/>
              </a:rPr>
              <a:t>.</a:t>
            </a:r>
          </a:p>
          <a:p>
            <a:pPr algn="just">
              <a:buNone/>
            </a:pPr>
            <a:endParaRPr lang="en-IN" dirty="0">
              <a:solidFill>
                <a:srgbClr val="F4F4F4"/>
              </a:solidFill>
              <a:latin typeface="Times New Roman" pitchFamily="18" charset="0"/>
              <a:cs typeface="Times New Roman" pitchFamily="18" charset="0"/>
            </a:endParaRPr>
          </a:p>
        </p:txBody>
      </p:sp>
    </p:spTree>
    <p:extLst>
      <p:ext uri="{BB962C8B-B14F-4D97-AF65-F5344CB8AC3E}">
        <p14:creationId xmlns:p14="http://schemas.microsoft.com/office/powerpoint/2010/main" xmlns="" val="3902919044"/>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bg/>
                                          </p:spTgt>
                                        </p:tgtEl>
                                        <p:attrNameLst>
                                          <p:attrName>style.visibility</p:attrName>
                                        </p:attrNameLst>
                                      </p:cBhvr>
                                      <p:to>
                                        <p:strVal val="visible"/>
                                      </p:to>
                                    </p:set>
                                    <p:animEffect transition="in" filter="fade">
                                      <p:cBhvr>
                                        <p:cTn id="7" dur="2000"/>
                                        <p:tgtEl>
                                          <p:spTgt spid="7">
                                            <p:bg/>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Effect transition="in" filter="fade">
                                      <p:cBhvr>
                                        <p:cTn id="12" dur="2000"/>
                                        <p:tgtEl>
                                          <p:spTgt spid="7">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11">
                                            <p:bg/>
                                          </p:spTgt>
                                        </p:tgtEl>
                                        <p:attrNameLst>
                                          <p:attrName>style.visibility</p:attrName>
                                        </p:attrNameLst>
                                      </p:cBhvr>
                                      <p:to>
                                        <p:strVal val="visible"/>
                                      </p:to>
                                    </p:set>
                                    <p:anim calcmode="lin" valueType="num">
                                      <p:cBhvr additive="base">
                                        <p:cTn id="17" dur="500" fill="hold"/>
                                        <p:tgtEl>
                                          <p:spTgt spid="11">
                                            <p:bg/>
                                          </p:spTgt>
                                        </p:tgtEl>
                                        <p:attrNameLst>
                                          <p:attrName>ppt_x</p:attrName>
                                        </p:attrNameLst>
                                      </p:cBhvr>
                                      <p:tavLst>
                                        <p:tav tm="0">
                                          <p:val>
                                            <p:strVal val="#ppt_x"/>
                                          </p:val>
                                        </p:tav>
                                        <p:tav tm="100000">
                                          <p:val>
                                            <p:strVal val="#ppt_x"/>
                                          </p:val>
                                        </p:tav>
                                      </p:tavLst>
                                    </p:anim>
                                    <p:anim calcmode="lin" valueType="num">
                                      <p:cBhvr additive="base">
                                        <p:cTn id="18" dur="500" fill="hold"/>
                                        <p:tgtEl>
                                          <p:spTgt spid="11">
                                            <p:bg/>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11">
                                            <p:txEl>
                                              <p:pRg st="0" end="0"/>
                                            </p:txEl>
                                          </p:spTgt>
                                        </p:tgtEl>
                                        <p:attrNameLst>
                                          <p:attrName>style.visibility</p:attrName>
                                        </p:attrNameLst>
                                      </p:cBhvr>
                                      <p:to>
                                        <p:strVal val="visible"/>
                                      </p:to>
                                    </p:set>
                                    <p:anim calcmode="lin" valueType="num">
                                      <p:cBhvr additive="base">
                                        <p:cTn id="23" dur="500" fill="hold"/>
                                        <p:tgtEl>
                                          <p:spTgt spid="11">
                                            <p:txEl>
                                              <p:pRg st="0" end="0"/>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1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11">
                                            <p:txEl>
                                              <p:pRg st="1" end="1"/>
                                            </p:txEl>
                                          </p:spTgt>
                                        </p:tgtEl>
                                        <p:attrNameLst>
                                          <p:attrName>style.visibility</p:attrName>
                                        </p:attrNameLst>
                                      </p:cBhvr>
                                      <p:to>
                                        <p:strVal val="visible"/>
                                      </p:to>
                                    </p:set>
                                    <p:anim calcmode="lin" valueType="num">
                                      <p:cBhvr additive="base">
                                        <p:cTn id="29" dur="500" fill="hold"/>
                                        <p:tgtEl>
                                          <p:spTgt spid="11">
                                            <p:txEl>
                                              <p:pRg st="1" end="1"/>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11">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11">
                                            <p:txEl>
                                              <p:pRg st="2" end="2"/>
                                            </p:txEl>
                                          </p:spTgt>
                                        </p:tgtEl>
                                        <p:attrNameLst>
                                          <p:attrName>style.visibility</p:attrName>
                                        </p:attrNameLst>
                                      </p:cBhvr>
                                      <p:to>
                                        <p:strVal val="visible"/>
                                      </p:to>
                                    </p:set>
                                    <p:anim calcmode="lin" valueType="num">
                                      <p:cBhvr additive="base">
                                        <p:cTn id="35" dur="500" fill="hold"/>
                                        <p:tgtEl>
                                          <p:spTgt spid="11">
                                            <p:txEl>
                                              <p:pRg st="2" end="2"/>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11">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grpId="0" nodeType="clickEffect">
                                  <p:stCondLst>
                                    <p:cond delay="0"/>
                                  </p:stCondLst>
                                  <p:childTnLst>
                                    <p:set>
                                      <p:cBhvr>
                                        <p:cTn id="40" dur="1" fill="hold">
                                          <p:stCondLst>
                                            <p:cond delay="0"/>
                                          </p:stCondLst>
                                        </p:cTn>
                                        <p:tgtEl>
                                          <p:spTgt spid="11">
                                            <p:txEl>
                                              <p:pRg st="3" end="3"/>
                                            </p:txEl>
                                          </p:spTgt>
                                        </p:tgtEl>
                                        <p:attrNameLst>
                                          <p:attrName>style.visibility</p:attrName>
                                        </p:attrNameLst>
                                      </p:cBhvr>
                                      <p:to>
                                        <p:strVal val="visible"/>
                                      </p:to>
                                    </p:set>
                                    <p:anim calcmode="lin" valueType="num">
                                      <p:cBhvr additive="base">
                                        <p:cTn id="41" dur="500" fill="hold"/>
                                        <p:tgtEl>
                                          <p:spTgt spid="11">
                                            <p:txEl>
                                              <p:pRg st="3" end="3"/>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11">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grpId="0" nodeType="clickEffect">
                                  <p:stCondLst>
                                    <p:cond delay="0"/>
                                  </p:stCondLst>
                                  <p:childTnLst>
                                    <p:set>
                                      <p:cBhvr>
                                        <p:cTn id="46" dur="1" fill="hold">
                                          <p:stCondLst>
                                            <p:cond delay="0"/>
                                          </p:stCondLst>
                                        </p:cTn>
                                        <p:tgtEl>
                                          <p:spTgt spid="11">
                                            <p:txEl>
                                              <p:pRg st="4" end="4"/>
                                            </p:txEl>
                                          </p:spTgt>
                                        </p:tgtEl>
                                        <p:attrNameLst>
                                          <p:attrName>style.visibility</p:attrName>
                                        </p:attrNameLst>
                                      </p:cBhvr>
                                      <p:to>
                                        <p:strVal val="visible"/>
                                      </p:to>
                                    </p:set>
                                    <p:anim calcmode="lin" valueType="num">
                                      <p:cBhvr additive="base">
                                        <p:cTn id="47" dur="500" fill="hold"/>
                                        <p:tgtEl>
                                          <p:spTgt spid="11">
                                            <p:txEl>
                                              <p:pRg st="4" end="4"/>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11">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2" presetClass="entr" presetSubtype="4" fill="hold" grpId="0" nodeType="clickEffect">
                                  <p:stCondLst>
                                    <p:cond delay="0"/>
                                  </p:stCondLst>
                                  <p:childTnLst>
                                    <p:set>
                                      <p:cBhvr>
                                        <p:cTn id="52" dur="1" fill="hold">
                                          <p:stCondLst>
                                            <p:cond delay="0"/>
                                          </p:stCondLst>
                                        </p:cTn>
                                        <p:tgtEl>
                                          <p:spTgt spid="11">
                                            <p:txEl>
                                              <p:pRg st="5" end="5"/>
                                            </p:txEl>
                                          </p:spTgt>
                                        </p:tgtEl>
                                        <p:attrNameLst>
                                          <p:attrName>style.visibility</p:attrName>
                                        </p:attrNameLst>
                                      </p:cBhvr>
                                      <p:to>
                                        <p:strVal val="visible"/>
                                      </p:to>
                                    </p:set>
                                    <p:anim calcmode="lin" valueType="num">
                                      <p:cBhvr additive="base">
                                        <p:cTn id="53" dur="500" fill="hold"/>
                                        <p:tgtEl>
                                          <p:spTgt spid="11">
                                            <p:txEl>
                                              <p:pRg st="5" end="5"/>
                                            </p:txEl>
                                          </p:spTgt>
                                        </p:tgtEl>
                                        <p:attrNameLst>
                                          <p:attrName>ppt_x</p:attrName>
                                        </p:attrNameLst>
                                      </p:cBhvr>
                                      <p:tavLst>
                                        <p:tav tm="0">
                                          <p:val>
                                            <p:strVal val="#ppt_x"/>
                                          </p:val>
                                        </p:tav>
                                        <p:tav tm="100000">
                                          <p:val>
                                            <p:strVal val="#ppt_x"/>
                                          </p:val>
                                        </p:tav>
                                      </p:tavLst>
                                    </p:anim>
                                    <p:anim calcmode="lin" valueType="num">
                                      <p:cBhvr additive="base">
                                        <p:cTn id="54" dur="500" fill="hold"/>
                                        <p:tgtEl>
                                          <p:spTgt spid="11">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animBg="1"/>
      <p:bldP spid="11" grpId="0" build="p"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152400"/>
            <a:ext cx="8610600" cy="838200"/>
          </a:xfrm>
          <a:gradFill>
            <a:gsLst>
              <a:gs pos="100000">
                <a:srgbClr val="002060"/>
              </a:gs>
              <a:gs pos="100000">
                <a:schemeClr val="accent6">
                  <a:shade val="94000"/>
                  <a:satMod val="135000"/>
                </a:schemeClr>
              </a:gs>
            </a:gsLst>
          </a:gradFill>
        </p:spPr>
        <p:style>
          <a:lnRef idx="1">
            <a:schemeClr val="accent6"/>
          </a:lnRef>
          <a:fillRef idx="3">
            <a:schemeClr val="accent6"/>
          </a:fillRef>
          <a:effectRef idx="2">
            <a:schemeClr val="accent6"/>
          </a:effectRef>
          <a:fontRef idx="minor">
            <a:schemeClr val="lt1"/>
          </a:fontRef>
        </p:style>
        <p:txBody>
          <a:bodyPr vert="horz" lIns="91440" tIns="45720" rIns="91440" bIns="45720" rtlCol="0" anchor="ctr">
            <a:noAutofit/>
          </a:bodyPr>
          <a:lstStyle/>
          <a:p>
            <a:pPr algn="ctr"/>
            <a:r>
              <a:rPr lang="en-US" sz="3200" b="1" dirty="0" smtClean="0">
                <a:solidFill>
                  <a:schemeClr val="accent1">
                    <a:lumMod val="20000"/>
                    <a:lumOff val="80000"/>
                  </a:schemeClr>
                </a:solidFill>
                <a:latin typeface="Times New Roman" pitchFamily="18" charset="0"/>
                <a:cs typeface="Times New Roman" pitchFamily="18" charset="0"/>
              </a:rPr>
              <a:t>e-Content vs  </a:t>
            </a:r>
            <a:r>
              <a:rPr lang="en-US" sz="3200" b="1" dirty="0">
                <a:solidFill>
                  <a:schemeClr val="accent1">
                    <a:lumMod val="20000"/>
                    <a:lumOff val="80000"/>
                  </a:schemeClr>
                </a:solidFill>
                <a:latin typeface="Times New Roman" pitchFamily="18" charset="0"/>
                <a:cs typeface="Times New Roman" pitchFamily="18" charset="0"/>
              </a:rPr>
              <a:t>MOOCs </a:t>
            </a:r>
            <a:endParaRPr lang="en-IN" sz="3200" b="1" dirty="0">
              <a:solidFill>
                <a:schemeClr val="accent1">
                  <a:lumMod val="20000"/>
                  <a:lumOff val="80000"/>
                </a:schemeClr>
              </a:solidFill>
              <a:latin typeface="Times New Roman" pitchFamily="18" charset="0"/>
              <a:cs typeface="Times New Roman" pitchFamily="18" charset="0"/>
            </a:endParaRPr>
          </a:p>
        </p:txBody>
      </p:sp>
      <p:grpSp>
        <p:nvGrpSpPr>
          <p:cNvPr id="3" name="Group 19"/>
          <p:cNvGrpSpPr>
            <a:grpSpLocks noGrp="1"/>
          </p:cNvGrpSpPr>
          <p:nvPr/>
        </p:nvGrpSpPr>
        <p:grpSpPr>
          <a:xfrm>
            <a:off x="4724400" y="1066800"/>
            <a:ext cx="4419600" cy="5418119"/>
            <a:chOff x="272045" y="1767085"/>
            <a:chExt cx="2299832" cy="5041952"/>
          </a:xfrm>
        </p:grpSpPr>
        <p:sp>
          <p:nvSpPr>
            <p:cNvPr id="5" name="Rectangle 4"/>
            <p:cNvSpPr/>
            <p:nvPr/>
          </p:nvSpPr>
          <p:spPr>
            <a:xfrm>
              <a:off x="272045" y="1767085"/>
              <a:ext cx="2180875" cy="1487753"/>
            </a:xfrm>
            <a:prstGeom prst="rect">
              <a:avLst/>
            </a:prstGeom>
            <a:solidFill>
              <a:srgbClr val="5DB7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ms-MY"/>
            </a:p>
          </p:txBody>
        </p:sp>
        <p:grpSp>
          <p:nvGrpSpPr>
            <p:cNvPr id="4" name="Group 21"/>
            <p:cNvGrpSpPr/>
            <p:nvPr/>
          </p:nvGrpSpPr>
          <p:grpSpPr>
            <a:xfrm>
              <a:off x="272045" y="1837995"/>
              <a:ext cx="2299832" cy="4971042"/>
              <a:chOff x="272045" y="1837995"/>
              <a:chExt cx="2299832" cy="4971042"/>
            </a:xfrm>
          </p:grpSpPr>
          <p:sp>
            <p:nvSpPr>
              <p:cNvPr id="7" name="Oval 6"/>
              <p:cNvSpPr/>
              <p:nvPr/>
            </p:nvSpPr>
            <p:spPr>
              <a:xfrm>
                <a:off x="762527" y="1837995"/>
                <a:ext cx="1524000" cy="122160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rgbClr val="521AB6"/>
                    </a:solidFill>
                    <a:latin typeface="Times New Roman" pitchFamily="18" charset="0"/>
                    <a:cs typeface="Times New Roman" pitchFamily="18" charset="0"/>
                  </a:rPr>
                  <a:t>MOOCs</a:t>
                </a:r>
                <a:endParaRPr lang="ru-RU" sz="3200" b="1" dirty="0">
                  <a:solidFill>
                    <a:srgbClr val="521AB6"/>
                  </a:solidFill>
                  <a:latin typeface="Times New Roman" pitchFamily="18" charset="0"/>
                  <a:cs typeface="Times New Roman" pitchFamily="18" charset="0"/>
                </a:endParaRPr>
              </a:p>
            </p:txBody>
          </p:sp>
          <p:sp>
            <p:nvSpPr>
              <p:cNvPr id="8" name="Rectangle 7"/>
              <p:cNvSpPr/>
              <p:nvPr/>
            </p:nvSpPr>
            <p:spPr>
              <a:xfrm>
                <a:off x="524137" y="3270423"/>
                <a:ext cx="2047740" cy="28344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ms-MY"/>
              </a:p>
            </p:txBody>
          </p:sp>
          <p:sp>
            <p:nvSpPr>
              <p:cNvPr id="9" name="Rectangle 8"/>
              <p:cNvSpPr/>
              <p:nvPr/>
            </p:nvSpPr>
            <p:spPr>
              <a:xfrm>
                <a:off x="272045" y="3164909"/>
                <a:ext cx="2180875" cy="3644128"/>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gn="just"/>
                <a:r>
                  <a:rPr lang="en-US" sz="2800" dirty="0" smtClean="0">
                    <a:solidFill>
                      <a:srgbClr val="0B018B"/>
                    </a:solidFill>
                    <a:latin typeface="+mj-lt"/>
                    <a:cs typeface="Times New Roman" pitchFamily="18" charset="0"/>
                  </a:rPr>
                  <a:t>MOOCs </a:t>
                </a:r>
                <a:r>
                  <a:rPr lang="en-US" sz="2800" dirty="0">
                    <a:solidFill>
                      <a:srgbClr val="0B018B"/>
                    </a:solidFill>
                    <a:latin typeface="+mj-lt"/>
                    <a:cs typeface="Times New Roman" pitchFamily="18" charset="0"/>
                  </a:rPr>
                  <a:t>has teacher-student groups where MOOC </a:t>
                </a:r>
                <a:r>
                  <a:rPr lang="en-US" sz="2800" dirty="0" smtClean="0">
                    <a:solidFill>
                      <a:srgbClr val="0B018B"/>
                    </a:solidFill>
                    <a:latin typeface="+mj-lt"/>
                    <a:cs typeface="Times New Roman" pitchFamily="18" charset="0"/>
                  </a:rPr>
                  <a:t>coordinator/teacher  </a:t>
                </a:r>
                <a:r>
                  <a:rPr lang="en-US" sz="2800" dirty="0">
                    <a:solidFill>
                      <a:srgbClr val="0B018B"/>
                    </a:solidFill>
                    <a:latin typeface="+mj-lt"/>
                    <a:cs typeface="Times New Roman" pitchFamily="18" charset="0"/>
                  </a:rPr>
                  <a:t>interacts with the learner. A learner can earn certificate/credit on successful completion of MOOCs course on SWAYAM</a:t>
                </a:r>
                <a:r>
                  <a:rPr lang="en-US" sz="2800" dirty="0" smtClean="0">
                    <a:solidFill>
                      <a:srgbClr val="0B018B"/>
                    </a:solidFill>
                    <a:latin typeface="+mj-lt"/>
                    <a:cs typeface="Times New Roman" pitchFamily="18" charset="0"/>
                  </a:rPr>
                  <a:t>.</a:t>
                </a:r>
                <a:endParaRPr lang="en-US" sz="2800" dirty="0">
                  <a:solidFill>
                    <a:srgbClr val="0B018B"/>
                  </a:solidFill>
                  <a:latin typeface="+mj-lt"/>
                  <a:cs typeface="Times New Roman" pitchFamily="18" charset="0"/>
                </a:endParaRPr>
              </a:p>
            </p:txBody>
          </p:sp>
        </p:grpSp>
      </p:grpSp>
      <p:grpSp>
        <p:nvGrpSpPr>
          <p:cNvPr id="6" name="Group 12"/>
          <p:cNvGrpSpPr/>
          <p:nvPr/>
        </p:nvGrpSpPr>
        <p:grpSpPr>
          <a:xfrm>
            <a:off x="304801" y="1066800"/>
            <a:ext cx="4419599" cy="5432992"/>
            <a:chOff x="2775810" y="1645918"/>
            <a:chExt cx="2026377" cy="6278603"/>
          </a:xfrm>
        </p:grpSpPr>
        <p:sp>
          <p:nvSpPr>
            <p:cNvPr id="11" name="Rectangle 10"/>
            <p:cNvSpPr/>
            <p:nvPr/>
          </p:nvSpPr>
          <p:spPr>
            <a:xfrm>
              <a:off x="2775810" y="1645918"/>
              <a:ext cx="1956502" cy="1690331"/>
            </a:xfrm>
            <a:prstGeom prst="rect">
              <a:avLst/>
            </a:prstGeom>
            <a:solidFill>
              <a:srgbClr val="FE71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ms-MY"/>
            </a:p>
          </p:txBody>
        </p:sp>
        <p:sp>
          <p:nvSpPr>
            <p:cNvPr id="12" name="Oval 11"/>
            <p:cNvSpPr/>
            <p:nvPr/>
          </p:nvSpPr>
          <p:spPr>
            <a:xfrm>
              <a:off x="3100184" y="1742162"/>
              <a:ext cx="1294704" cy="146209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smtClean="0">
                  <a:solidFill>
                    <a:srgbClr val="521AB6"/>
                  </a:solidFill>
                  <a:latin typeface="Times New Roman" pitchFamily="18" charset="0"/>
                  <a:cs typeface="Times New Roman" pitchFamily="18" charset="0"/>
                </a:rPr>
                <a:t>E-Content</a:t>
              </a:r>
              <a:endParaRPr lang="ru-RU" sz="2800" b="1" dirty="0">
                <a:solidFill>
                  <a:srgbClr val="521AB6"/>
                </a:solidFill>
                <a:latin typeface="Times New Roman" pitchFamily="18" charset="0"/>
                <a:cs typeface="Times New Roman" pitchFamily="18" charset="0"/>
              </a:endParaRPr>
            </a:p>
          </p:txBody>
        </p:sp>
        <p:sp>
          <p:nvSpPr>
            <p:cNvPr id="13" name="Rectangle 12"/>
            <p:cNvSpPr/>
            <p:nvPr/>
          </p:nvSpPr>
          <p:spPr>
            <a:xfrm>
              <a:off x="2801407" y="3431933"/>
              <a:ext cx="2000780" cy="335540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ms-MY"/>
            </a:p>
          </p:txBody>
        </p:sp>
        <p:sp>
          <p:nvSpPr>
            <p:cNvPr id="14" name="Rectangle 13"/>
            <p:cNvSpPr/>
            <p:nvPr/>
          </p:nvSpPr>
          <p:spPr>
            <a:xfrm>
              <a:off x="2775810" y="3336248"/>
              <a:ext cx="1956502" cy="4588273"/>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algn="just"/>
              <a:r>
                <a:rPr lang="en-US" sz="2800" dirty="0">
                  <a:solidFill>
                    <a:srgbClr val="0B018B"/>
                  </a:solidFill>
                  <a:latin typeface="+mj-lt"/>
                  <a:cs typeface="Times New Roman" pitchFamily="18" charset="0"/>
                </a:rPr>
                <a:t>E-PG </a:t>
              </a:r>
              <a:r>
                <a:rPr lang="en-US" sz="2800" dirty="0" err="1">
                  <a:solidFill>
                    <a:srgbClr val="0B018B"/>
                  </a:solidFill>
                  <a:latin typeface="+mj-lt"/>
                  <a:cs typeface="Times New Roman" pitchFamily="18" charset="0"/>
                </a:rPr>
                <a:t>Pathshala</a:t>
              </a:r>
              <a:r>
                <a:rPr lang="en-US" sz="2800" dirty="0">
                  <a:solidFill>
                    <a:srgbClr val="0B018B"/>
                  </a:solidFill>
                  <a:latin typeface="+mj-lt"/>
                  <a:cs typeface="Times New Roman" pitchFamily="18" charset="0"/>
                </a:rPr>
                <a:t> provides e-content   in four quadrants. It can be accessed as </a:t>
              </a:r>
              <a:r>
                <a:rPr lang="en-US" sz="2800" b="1" dirty="0">
                  <a:solidFill>
                    <a:srgbClr val="C00000"/>
                  </a:solidFill>
                  <a:latin typeface="+mj-lt"/>
                  <a:cs typeface="Times New Roman" pitchFamily="18" charset="0"/>
                </a:rPr>
                <a:t>Open Educational Resource  (OER)</a:t>
              </a:r>
              <a:r>
                <a:rPr lang="en-US" sz="2800" dirty="0">
                  <a:solidFill>
                    <a:srgbClr val="0B018B"/>
                  </a:solidFill>
                  <a:latin typeface="+mj-lt"/>
                  <a:cs typeface="Times New Roman" pitchFamily="18" charset="0"/>
                </a:rPr>
                <a:t> where no teacher support/hand-holding for students is available</a:t>
              </a:r>
              <a:r>
                <a:rPr lang="en-US" sz="2800" dirty="0" smtClean="0">
                  <a:solidFill>
                    <a:srgbClr val="0B018B"/>
                  </a:solidFill>
                  <a:latin typeface="+mj-lt"/>
                  <a:cs typeface="Times New Roman" pitchFamily="18" charset="0"/>
                </a:rPr>
                <a:t>.</a:t>
              </a:r>
            </a:p>
            <a:p>
              <a:pPr algn="just"/>
              <a:endParaRPr lang="en-US" sz="2800" dirty="0" smtClean="0">
                <a:solidFill>
                  <a:srgbClr val="0B018B"/>
                </a:solidFill>
                <a:latin typeface="Times New Roman" pitchFamily="18" charset="0"/>
                <a:cs typeface="Times New Roman" pitchFamily="18" charset="0"/>
              </a:endParaRPr>
            </a:p>
            <a:p>
              <a:pPr algn="just"/>
              <a:endParaRPr lang="en-US" sz="2800" dirty="0">
                <a:solidFill>
                  <a:srgbClr val="0B018B"/>
                </a:solidFill>
                <a:latin typeface="Times New Roman" pitchFamily="18" charset="0"/>
                <a:cs typeface="Times New Roman" pitchFamily="18" charset="0"/>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wipe(down)">
                                      <p:cBhvr>
                                        <p:cTn id="13" dur="500"/>
                                        <p:tgtEl>
                                          <p:spTgt spid="6"/>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3"/>
                                        </p:tgtEl>
                                        <p:attrNameLst>
                                          <p:attrName>style.visibility</p:attrName>
                                        </p:attrNameLst>
                                      </p:cBhvr>
                                      <p:to>
                                        <p:strVal val="visible"/>
                                      </p:to>
                                    </p:set>
                                    <p:anim calcmode="lin" valueType="num">
                                      <p:cBhvr additive="base">
                                        <p:cTn id="18" dur="500" fill="hold"/>
                                        <p:tgtEl>
                                          <p:spTgt spid="3"/>
                                        </p:tgtEl>
                                        <p:attrNameLst>
                                          <p:attrName>ppt_x</p:attrName>
                                        </p:attrNameLst>
                                      </p:cBhvr>
                                      <p:tavLst>
                                        <p:tav tm="0">
                                          <p:val>
                                            <p:strVal val="#ppt_x"/>
                                          </p:val>
                                        </p:tav>
                                        <p:tav tm="100000">
                                          <p:val>
                                            <p:strVal val="#ppt_x"/>
                                          </p:val>
                                        </p:tav>
                                      </p:tavLst>
                                    </p:anim>
                                    <p:anim calcmode="lin" valueType="num">
                                      <p:cBhvr additive="base">
                                        <p:cTn id="19"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667512"/>
          </a:xfrm>
        </p:spPr>
        <p:txBody>
          <a:bodyPr>
            <a:normAutofit/>
          </a:bodyPr>
          <a:lstStyle/>
          <a:p>
            <a:pPr algn="ctr"/>
            <a:r>
              <a:rPr lang="en-IN" sz="2800" dirty="0" smtClean="0">
                <a:solidFill>
                  <a:srgbClr val="002060"/>
                </a:solidFill>
                <a:latin typeface="Times New Roman" pitchFamily="18" charset="0"/>
                <a:cs typeface="Times New Roman" pitchFamily="18" charset="0"/>
              </a:rPr>
              <a:t>What is ‘SWAYAM’?</a:t>
            </a:r>
            <a:endParaRPr lang="en-IN" sz="2800" dirty="0">
              <a:solidFill>
                <a:srgbClr val="002060"/>
              </a:solidFill>
              <a:latin typeface="Times New Roman" pitchFamily="18" charset="0"/>
              <a:cs typeface="Times New Roman" pitchFamily="18" charset="0"/>
            </a:endParaRPr>
          </a:p>
        </p:txBody>
      </p:sp>
      <p:graphicFrame>
        <p:nvGraphicFramePr>
          <p:cNvPr id="5" name="Diagram 4"/>
          <p:cNvGraphicFramePr/>
          <p:nvPr/>
        </p:nvGraphicFramePr>
        <p:xfrm>
          <a:off x="2286000" y="1828800"/>
          <a:ext cx="4800600" cy="4800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5">
                                            <p:graphicEl>
                                              <a:dgm id="{D37542CD-B4C8-44F0-8130-069C0D421AF3}"/>
                                            </p:graphicEl>
                                          </p:spTgt>
                                        </p:tgtEl>
                                        <p:attrNameLst>
                                          <p:attrName>style.visibility</p:attrName>
                                        </p:attrNameLst>
                                      </p:cBhvr>
                                      <p:to>
                                        <p:strVal val="visible"/>
                                      </p:to>
                                    </p:set>
                                    <p:animEffect transition="in" filter="fade">
                                      <p:cBhvr>
                                        <p:cTn id="13" dur="2000"/>
                                        <p:tgtEl>
                                          <p:spTgt spid="5">
                                            <p:graphicEl>
                                              <a:dgm id="{D37542CD-B4C8-44F0-8130-069C0D421AF3}"/>
                                            </p:graphic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5">
                                            <p:graphicEl>
                                              <a:dgm id="{F6F4539B-A391-404D-B899-7CAC3C7E460E}"/>
                                            </p:graphicEl>
                                          </p:spTgt>
                                        </p:tgtEl>
                                        <p:attrNameLst>
                                          <p:attrName>style.visibility</p:attrName>
                                        </p:attrNameLst>
                                      </p:cBhvr>
                                      <p:to>
                                        <p:strVal val="visible"/>
                                      </p:to>
                                    </p:set>
                                    <p:animEffect transition="in" filter="fade">
                                      <p:cBhvr>
                                        <p:cTn id="18" dur="2000"/>
                                        <p:tgtEl>
                                          <p:spTgt spid="5">
                                            <p:graphicEl>
                                              <a:dgm id="{F6F4539B-A391-404D-B899-7CAC3C7E460E}"/>
                                            </p:graphic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5">
                                            <p:graphicEl>
                                              <a:dgm id="{407937DA-DA3E-4EBF-BB03-D6DE04147385}"/>
                                            </p:graphicEl>
                                          </p:spTgt>
                                        </p:tgtEl>
                                        <p:attrNameLst>
                                          <p:attrName>style.visibility</p:attrName>
                                        </p:attrNameLst>
                                      </p:cBhvr>
                                      <p:to>
                                        <p:strVal val="visible"/>
                                      </p:to>
                                    </p:set>
                                    <p:animEffect transition="in" filter="fade">
                                      <p:cBhvr>
                                        <p:cTn id="23" dur="2000"/>
                                        <p:tgtEl>
                                          <p:spTgt spid="5">
                                            <p:graphicEl>
                                              <a:dgm id="{407937DA-DA3E-4EBF-BB03-D6DE04147385}"/>
                                            </p:graphic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5">
                                            <p:graphicEl>
                                              <a:dgm id="{3EF1FD92-7B97-43C8-9B33-D53848B395E4}"/>
                                            </p:graphicEl>
                                          </p:spTgt>
                                        </p:tgtEl>
                                        <p:attrNameLst>
                                          <p:attrName>style.visibility</p:attrName>
                                        </p:attrNameLst>
                                      </p:cBhvr>
                                      <p:to>
                                        <p:strVal val="visible"/>
                                      </p:to>
                                    </p:set>
                                    <p:animEffect transition="in" filter="fade">
                                      <p:cBhvr>
                                        <p:cTn id="28" dur="2000"/>
                                        <p:tgtEl>
                                          <p:spTgt spid="5">
                                            <p:graphicEl>
                                              <a:dgm id="{3EF1FD92-7B97-43C8-9B33-D53848B395E4}"/>
                                            </p:graphicEl>
                                          </p:spTgt>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5">
                                            <p:graphicEl>
                                              <a:dgm id="{8BCEF5B4-1F09-4F0F-9AB3-78E41BF88621}"/>
                                            </p:graphicEl>
                                          </p:spTgt>
                                        </p:tgtEl>
                                        <p:attrNameLst>
                                          <p:attrName>style.visibility</p:attrName>
                                        </p:attrNameLst>
                                      </p:cBhvr>
                                      <p:to>
                                        <p:strVal val="visible"/>
                                      </p:to>
                                    </p:set>
                                    <p:animEffect transition="in" filter="fade">
                                      <p:cBhvr>
                                        <p:cTn id="33" dur="2000"/>
                                        <p:tgtEl>
                                          <p:spTgt spid="5">
                                            <p:graphicEl>
                                              <a:dgm id="{8BCEF5B4-1F09-4F0F-9AB3-78E41BF88621}"/>
                                            </p:graphicEl>
                                          </p:spTgt>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5">
                                            <p:graphicEl>
                                              <a:dgm id="{92F4F651-B937-47FE-ABA0-2751B6C52FDC}"/>
                                            </p:graphicEl>
                                          </p:spTgt>
                                        </p:tgtEl>
                                        <p:attrNameLst>
                                          <p:attrName>style.visibility</p:attrName>
                                        </p:attrNameLst>
                                      </p:cBhvr>
                                      <p:to>
                                        <p:strVal val="visible"/>
                                      </p:to>
                                    </p:set>
                                    <p:animEffect transition="in" filter="fade">
                                      <p:cBhvr>
                                        <p:cTn id="38" dur="2000"/>
                                        <p:tgtEl>
                                          <p:spTgt spid="5">
                                            <p:graphicEl>
                                              <a:dgm id="{92F4F651-B937-47FE-ABA0-2751B6C52FDC}"/>
                                            </p:graphicEl>
                                          </p:spTgt>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grpId="0" nodeType="clickEffect">
                                  <p:stCondLst>
                                    <p:cond delay="0"/>
                                  </p:stCondLst>
                                  <p:childTnLst>
                                    <p:set>
                                      <p:cBhvr>
                                        <p:cTn id="42" dur="1" fill="hold">
                                          <p:stCondLst>
                                            <p:cond delay="0"/>
                                          </p:stCondLst>
                                        </p:cTn>
                                        <p:tgtEl>
                                          <p:spTgt spid="5">
                                            <p:graphicEl>
                                              <a:dgm id="{9010D6CB-23DD-4F48-A5BD-A381253BAB23}"/>
                                            </p:graphicEl>
                                          </p:spTgt>
                                        </p:tgtEl>
                                        <p:attrNameLst>
                                          <p:attrName>style.visibility</p:attrName>
                                        </p:attrNameLst>
                                      </p:cBhvr>
                                      <p:to>
                                        <p:strVal val="visible"/>
                                      </p:to>
                                    </p:set>
                                    <p:animEffect transition="in" filter="fade">
                                      <p:cBhvr>
                                        <p:cTn id="43" dur="2000"/>
                                        <p:tgtEl>
                                          <p:spTgt spid="5">
                                            <p:graphicEl>
                                              <a:dgm id="{9010D6CB-23DD-4F48-A5BD-A381253BAB23}"/>
                                            </p:graphicEl>
                                          </p:spTgt>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grpId="0" nodeType="clickEffect">
                                  <p:stCondLst>
                                    <p:cond delay="0"/>
                                  </p:stCondLst>
                                  <p:childTnLst>
                                    <p:set>
                                      <p:cBhvr>
                                        <p:cTn id="47" dur="1" fill="hold">
                                          <p:stCondLst>
                                            <p:cond delay="0"/>
                                          </p:stCondLst>
                                        </p:cTn>
                                        <p:tgtEl>
                                          <p:spTgt spid="5">
                                            <p:graphicEl>
                                              <a:dgm id="{C9C476D0-C995-4584-8D24-1D90F1FF8298}"/>
                                            </p:graphicEl>
                                          </p:spTgt>
                                        </p:tgtEl>
                                        <p:attrNameLst>
                                          <p:attrName>style.visibility</p:attrName>
                                        </p:attrNameLst>
                                      </p:cBhvr>
                                      <p:to>
                                        <p:strVal val="visible"/>
                                      </p:to>
                                    </p:set>
                                    <p:animEffect transition="in" filter="fade">
                                      <p:cBhvr>
                                        <p:cTn id="48" dur="2000"/>
                                        <p:tgtEl>
                                          <p:spTgt spid="5">
                                            <p:graphicEl>
                                              <a:dgm id="{C9C476D0-C995-4584-8D24-1D90F1FF8298}"/>
                                            </p:graphicEl>
                                          </p:spTgt>
                                        </p:tgtEl>
                                      </p:cBhvr>
                                    </p:animEffect>
                                  </p:childTnLst>
                                </p:cTn>
                              </p:par>
                            </p:childTnLst>
                          </p:cTn>
                        </p:par>
                      </p:childTnLst>
                    </p:cTn>
                  </p:par>
                  <p:par>
                    <p:cTn id="49" fill="hold">
                      <p:stCondLst>
                        <p:cond delay="indefinite"/>
                      </p:stCondLst>
                      <p:childTnLst>
                        <p:par>
                          <p:cTn id="50" fill="hold">
                            <p:stCondLst>
                              <p:cond delay="0"/>
                            </p:stCondLst>
                            <p:childTnLst>
                              <p:par>
                                <p:cTn id="51" presetID="10" presetClass="entr" presetSubtype="0" fill="hold" grpId="0" nodeType="clickEffect">
                                  <p:stCondLst>
                                    <p:cond delay="0"/>
                                  </p:stCondLst>
                                  <p:childTnLst>
                                    <p:set>
                                      <p:cBhvr>
                                        <p:cTn id="52" dur="1" fill="hold">
                                          <p:stCondLst>
                                            <p:cond delay="0"/>
                                          </p:stCondLst>
                                        </p:cTn>
                                        <p:tgtEl>
                                          <p:spTgt spid="5">
                                            <p:graphicEl>
                                              <a:dgm id="{365CA59A-3BCD-46EA-81E1-18FF34F00F89}"/>
                                            </p:graphicEl>
                                          </p:spTgt>
                                        </p:tgtEl>
                                        <p:attrNameLst>
                                          <p:attrName>style.visibility</p:attrName>
                                        </p:attrNameLst>
                                      </p:cBhvr>
                                      <p:to>
                                        <p:strVal val="visible"/>
                                      </p:to>
                                    </p:set>
                                    <p:animEffect transition="in" filter="fade">
                                      <p:cBhvr>
                                        <p:cTn id="53" dur="2000"/>
                                        <p:tgtEl>
                                          <p:spTgt spid="5">
                                            <p:graphicEl>
                                              <a:dgm id="{365CA59A-3BCD-46EA-81E1-18FF34F00F89}"/>
                                            </p:graphicEl>
                                          </p:spTgt>
                                        </p:tgtEl>
                                      </p:cBhvr>
                                    </p:animEffect>
                                  </p:childTnLst>
                                </p:cTn>
                              </p:par>
                            </p:childTnLst>
                          </p:cTn>
                        </p:par>
                      </p:childTnLst>
                    </p:cTn>
                  </p:par>
                  <p:par>
                    <p:cTn id="54" fill="hold">
                      <p:stCondLst>
                        <p:cond delay="indefinite"/>
                      </p:stCondLst>
                      <p:childTnLst>
                        <p:par>
                          <p:cTn id="55" fill="hold">
                            <p:stCondLst>
                              <p:cond delay="0"/>
                            </p:stCondLst>
                            <p:childTnLst>
                              <p:par>
                                <p:cTn id="56" presetID="10" presetClass="entr" presetSubtype="0" fill="hold" grpId="0" nodeType="clickEffect">
                                  <p:stCondLst>
                                    <p:cond delay="0"/>
                                  </p:stCondLst>
                                  <p:childTnLst>
                                    <p:set>
                                      <p:cBhvr>
                                        <p:cTn id="57" dur="1" fill="hold">
                                          <p:stCondLst>
                                            <p:cond delay="0"/>
                                          </p:stCondLst>
                                        </p:cTn>
                                        <p:tgtEl>
                                          <p:spTgt spid="5">
                                            <p:graphicEl>
                                              <a:dgm id="{0712E0AF-9D47-4C77-8759-4471C892C547}"/>
                                            </p:graphicEl>
                                          </p:spTgt>
                                        </p:tgtEl>
                                        <p:attrNameLst>
                                          <p:attrName>style.visibility</p:attrName>
                                        </p:attrNameLst>
                                      </p:cBhvr>
                                      <p:to>
                                        <p:strVal val="visible"/>
                                      </p:to>
                                    </p:set>
                                    <p:animEffect transition="in" filter="fade">
                                      <p:cBhvr>
                                        <p:cTn id="58" dur="2000"/>
                                        <p:tgtEl>
                                          <p:spTgt spid="5">
                                            <p:graphicEl>
                                              <a:dgm id="{0712E0AF-9D47-4C77-8759-4471C892C547}"/>
                                            </p:graphicEl>
                                          </p:spTgt>
                                        </p:tgtEl>
                                      </p:cBhvr>
                                    </p:animEffect>
                                  </p:childTnLst>
                                </p:cTn>
                              </p:par>
                            </p:childTnLst>
                          </p:cTn>
                        </p:par>
                      </p:childTnLst>
                    </p:cTn>
                  </p:par>
                  <p:par>
                    <p:cTn id="59" fill="hold">
                      <p:stCondLst>
                        <p:cond delay="indefinite"/>
                      </p:stCondLst>
                      <p:childTnLst>
                        <p:par>
                          <p:cTn id="60" fill="hold">
                            <p:stCondLst>
                              <p:cond delay="0"/>
                            </p:stCondLst>
                            <p:childTnLst>
                              <p:par>
                                <p:cTn id="61" presetID="10" presetClass="entr" presetSubtype="0" fill="hold" grpId="0" nodeType="clickEffect">
                                  <p:stCondLst>
                                    <p:cond delay="0"/>
                                  </p:stCondLst>
                                  <p:childTnLst>
                                    <p:set>
                                      <p:cBhvr>
                                        <p:cTn id="62" dur="1" fill="hold">
                                          <p:stCondLst>
                                            <p:cond delay="0"/>
                                          </p:stCondLst>
                                        </p:cTn>
                                        <p:tgtEl>
                                          <p:spTgt spid="5">
                                            <p:graphicEl>
                                              <a:dgm id="{3A367EF8-2D62-4A0E-9BEC-259DD6443234}"/>
                                            </p:graphicEl>
                                          </p:spTgt>
                                        </p:tgtEl>
                                        <p:attrNameLst>
                                          <p:attrName>style.visibility</p:attrName>
                                        </p:attrNameLst>
                                      </p:cBhvr>
                                      <p:to>
                                        <p:strVal val="visible"/>
                                      </p:to>
                                    </p:set>
                                    <p:animEffect transition="in" filter="fade">
                                      <p:cBhvr>
                                        <p:cTn id="63" dur="2000"/>
                                        <p:tgtEl>
                                          <p:spTgt spid="5">
                                            <p:graphicEl>
                                              <a:dgm id="{3A367EF8-2D62-4A0E-9BEC-259DD6443234}"/>
                                            </p:graphicEl>
                                          </p:spTgt>
                                        </p:tgtEl>
                                      </p:cBhvr>
                                    </p:animEffect>
                                  </p:childTnLst>
                                </p:cTn>
                              </p:par>
                            </p:childTnLst>
                          </p:cTn>
                        </p:par>
                      </p:childTnLst>
                    </p:cTn>
                  </p:par>
                  <p:par>
                    <p:cTn id="64" fill="hold">
                      <p:stCondLst>
                        <p:cond delay="indefinite"/>
                      </p:stCondLst>
                      <p:childTnLst>
                        <p:par>
                          <p:cTn id="65" fill="hold">
                            <p:stCondLst>
                              <p:cond delay="0"/>
                            </p:stCondLst>
                            <p:childTnLst>
                              <p:par>
                                <p:cTn id="66" presetID="10" presetClass="entr" presetSubtype="0" fill="hold" grpId="0" nodeType="clickEffect">
                                  <p:stCondLst>
                                    <p:cond delay="0"/>
                                  </p:stCondLst>
                                  <p:childTnLst>
                                    <p:set>
                                      <p:cBhvr>
                                        <p:cTn id="67" dur="1" fill="hold">
                                          <p:stCondLst>
                                            <p:cond delay="0"/>
                                          </p:stCondLst>
                                        </p:cTn>
                                        <p:tgtEl>
                                          <p:spTgt spid="5">
                                            <p:graphicEl>
                                              <a:dgm id="{5A1378A4-985B-4318-8354-2AFBE6EDBE18}"/>
                                            </p:graphicEl>
                                          </p:spTgt>
                                        </p:tgtEl>
                                        <p:attrNameLst>
                                          <p:attrName>style.visibility</p:attrName>
                                        </p:attrNameLst>
                                      </p:cBhvr>
                                      <p:to>
                                        <p:strVal val="visible"/>
                                      </p:to>
                                    </p:set>
                                    <p:animEffect transition="in" filter="fade">
                                      <p:cBhvr>
                                        <p:cTn id="68" dur="2000"/>
                                        <p:tgtEl>
                                          <p:spTgt spid="5">
                                            <p:graphicEl>
                                              <a:dgm id="{5A1378A4-985B-4318-8354-2AFBE6EDBE18}"/>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5" grpId="0">
        <p:bldSub>
          <a:bldDgm bld="one"/>
        </p:bldSub>
      </p:bldGraphic>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667512"/>
          </a:xfrm>
        </p:spPr>
        <p:txBody>
          <a:bodyPr>
            <a:normAutofit/>
          </a:bodyPr>
          <a:lstStyle/>
          <a:p>
            <a:pPr algn="ctr"/>
            <a:r>
              <a:rPr lang="en-IN" sz="3200" b="1" dirty="0" smtClean="0">
                <a:solidFill>
                  <a:srgbClr val="002060"/>
                </a:solidFill>
                <a:latin typeface="Times New Roman" pitchFamily="18" charset="0"/>
                <a:cs typeface="Times New Roman" pitchFamily="18" charset="0"/>
              </a:rPr>
              <a:t>ARPIT</a:t>
            </a:r>
            <a:endParaRPr lang="en-IN" sz="3200" b="1" dirty="0">
              <a:solidFill>
                <a:srgbClr val="002060"/>
              </a:solidFill>
              <a:latin typeface="Times New Roman" pitchFamily="18" charset="0"/>
              <a:cs typeface="Times New Roman" pitchFamily="18" charset="0"/>
            </a:endParaRPr>
          </a:p>
        </p:txBody>
      </p:sp>
      <p:sp>
        <p:nvSpPr>
          <p:cNvPr id="3" name="Content Placeholder 2"/>
          <p:cNvSpPr>
            <a:spLocks noGrp="1"/>
          </p:cNvSpPr>
          <p:nvPr>
            <p:ph idx="1"/>
          </p:nvPr>
        </p:nvSpPr>
        <p:spPr>
          <a:xfrm>
            <a:off x="457200" y="1676400"/>
            <a:ext cx="8229600" cy="4648200"/>
          </a:xfrm>
        </p:spPr>
        <p:txBody>
          <a:bodyPr>
            <a:normAutofit/>
          </a:bodyPr>
          <a:lstStyle/>
          <a:p>
            <a:pPr algn="just">
              <a:buFont typeface="Wingdings" pitchFamily="2" charset="2"/>
              <a:buChar char="Ø"/>
            </a:pPr>
            <a:r>
              <a:rPr lang="en-IN" sz="2000" dirty="0" smtClean="0">
                <a:solidFill>
                  <a:srgbClr val="002060"/>
                </a:solidFill>
                <a:latin typeface="Times New Roman" pitchFamily="18" charset="0"/>
                <a:cs typeface="Times New Roman" pitchFamily="18" charset="0"/>
              </a:rPr>
              <a:t>The Ministry of Human Resource Development has officially launched online Annual Refresher Programme in Teaching (ARPIT) on 13</a:t>
            </a:r>
            <a:r>
              <a:rPr lang="en-IN" sz="2000" baseline="30000" dirty="0" smtClean="0">
                <a:solidFill>
                  <a:srgbClr val="002060"/>
                </a:solidFill>
                <a:latin typeface="Times New Roman" pitchFamily="18" charset="0"/>
                <a:cs typeface="Times New Roman" pitchFamily="18" charset="0"/>
              </a:rPr>
              <a:t>th</a:t>
            </a:r>
            <a:r>
              <a:rPr lang="en-IN" sz="2000" dirty="0" smtClean="0">
                <a:solidFill>
                  <a:srgbClr val="002060"/>
                </a:solidFill>
                <a:latin typeface="Times New Roman" pitchFamily="18" charset="0"/>
                <a:cs typeface="Times New Roman" pitchFamily="18" charset="0"/>
              </a:rPr>
              <a:t> November, 2018, a major and unique initiative of online professional development of 15 </a:t>
            </a:r>
            <a:r>
              <a:rPr lang="en-IN" sz="2000" dirty="0" err="1" smtClean="0">
                <a:solidFill>
                  <a:srgbClr val="002060"/>
                </a:solidFill>
                <a:latin typeface="Times New Roman" pitchFamily="18" charset="0"/>
                <a:cs typeface="Times New Roman" pitchFamily="18" charset="0"/>
              </a:rPr>
              <a:t>lakhs</a:t>
            </a:r>
            <a:r>
              <a:rPr lang="en-IN" sz="2000" dirty="0" smtClean="0">
                <a:solidFill>
                  <a:srgbClr val="002060"/>
                </a:solidFill>
                <a:latin typeface="Times New Roman" pitchFamily="18" charset="0"/>
                <a:cs typeface="Times New Roman" pitchFamily="18" charset="0"/>
              </a:rPr>
              <a:t> higher education faculty using the MOOCs platform SWAYAM. </a:t>
            </a:r>
          </a:p>
          <a:p>
            <a:pPr algn="just">
              <a:buFont typeface="Wingdings" pitchFamily="2" charset="2"/>
              <a:buChar char="Ø"/>
            </a:pPr>
            <a:r>
              <a:rPr lang="en-IN" sz="2000" dirty="0" smtClean="0">
                <a:solidFill>
                  <a:srgbClr val="C00000"/>
                </a:solidFill>
                <a:latin typeface="Times New Roman" pitchFamily="18" charset="0"/>
                <a:cs typeface="Times New Roman" pitchFamily="18" charset="0"/>
              </a:rPr>
              <a:t>For implementing ARPIT, 75 discipline-specific National Resource Centres (NRCs) have been identified in the first phase.</a:t>
            </a:r>
          </a:p>
          <a:p>
            <a:pPr algn="just">
              <a:buFont typeface="Wingdings" pitchFamily="2" charset="2"/>
              <a:buChar char="Ø"/>
            </a:pPr>
            <a:r>
              <a:rPr lang="en-IN" sz="2000" dirty="0" smtClean="0">
                <a:solidFill>
                  <a:srgbClr val="002060"/>
                </a:solidFill>
                <a:latin typeface="Times New Roman" pitchFamily="18" charset="0"/>
                <a:cs typeface="Times New Roman" pitchFamily="18" charset="0"/>
              </a:rPr>
              <a:t>UGC has notified equivalence of ARPIT as a refresher course for career advancement of faculty (DO Letter No. F.2-16/2002 (PS) pt. </a:t>
            </a:r>
            <a:r>
              <a:rPr lang="en-IN" sz="2000" dirty="0" err="1" smtClean="0">
                <a:solidFill>
                  <a:srgbClr val="002060"/>
                </a:solidFill>
                <a:latin typeface="Times New Roman" pitchFamily="18" charset="0"/>
                <a:cs typeface="Times New Roman" pitchFamily="18" charset="0"/>
              </a:rPr>
              <a:t>Fl.ll</a:t>
            </a:r>
            <a:r>
              <a:rPr lang="en-IN" sz="2000" dirty="0" smtClean="0">
                <a:solidFill>
                  <a:srgbClr val="002060"/>
                </a:solidFill>
                <a:latin typeface="Times New Roman" pitchFamily="18" charset="0"/>
                <a:cs typeface="Times New Roman" pitchFamily="18" charset="0"/>
              </a:rPr>
              <a:t> dated 3</a:t>
            </a:r>
            <a:r>
              <a:rPr lang="en-IN" sz="2000" baseline="30000" dirty="0" smtClean="0">
                <a:solidFill>
                  <a:srgbClr val="002060"/>
                </a:solidFill>
                <a:latin typeface="Times New Roman" pitchFamily="18" charset="0"/>
                <a:cs typeface="Times New Roman" pitchFamily="18" charset="0"/>
              </a:rPr>
              <a:t>rd</a:t>
            </a:r>
            <a:r>
              <a:rPr lang="en-IN" sz="2000" dirty="0" smtClean="0">
                <a:solidFill>
                  <a:srgbClr val="002060"/>
                </a:solidFill>
                <a:latin typeface="Times New Roman" pitchFamily="18" charset="0"/>
                <a:cs typeface="Times New Roman" pitchFamily="18" charset="0"/>
              </a:rPr>
              <a:t> December, 2018).    </a:t>
            </a:r>
            <a:endParaRPr lang="en-IN" sz="2000" dirty="0">
              <a:solidFill>
                <a:srgbClr val="002060"/>
              </a:solidFill>
              <a:latin typeface="Times New Roman" pitchFamily="18" charset="0"/>
              <a:cs typeface="Times New Roman" pitchFamily="18"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704088"/>
            <a:ext cx="9144000" cy="819912"/>
          </a:xfrm>
        </p:spPr>
        <p:txBody>
          <a:bodyPr>
            <a:normAutofit/>
          </a:bodyPr>
          <a:lstStyle/>
          <a:p>
            <a:pPr algn="ctr"/>
            <a:r>
              <a:rPr lang="en-IN" sz="2400" dirty="0" smtClean="0">
                <a:solidFill>
                  <a:srgbClr val="002060"/>
                </a:solidFill>
                <a:latin typeface="Times New Roman" pitchFamily="18" charset="0"/>
                <a:cs typeface="Times New Roman" pitchFamily="18" charset="0"/>
              </a:rPr>
              <a:t>Some Important Software &amp; URL [Uniform Resource Locator (http.)] links for Development of e-content on MOOCs SWAYAM </a:t>
            </a:r>
            <a:endParaRPr lang="en-IN" sz="2400" dirty="0">
              <a:solidFill>
                <a:srgbClr val="002060"/>
              </a:solidFill>
              <a:latin typeface="Times New Roman" pitchFamily="18" charset="0"/>
              <a:cs typeface="Times New Roman" pitchFamily="18" charset="0"/>
            </a:endParaRPr>
          </a:p>
        </p:txBody>
      </p:sp>
      <p:graphicFrame>
        <p:nvGraphicFramePr>
          <p:cNvPr id="5" name="Content Placeholder 4"/>
          <p:cNvGraphicFramePr>
            <a:graphicFrameLocks noGrp="1"/>
          </p:cNvGraphicFramePr>
          <p:nvPr>
            <p:ph sz="half" idx="2"/>
          </p:nvPr>
        </p:nvGraphicFramePr>
        <p:xfrm>
          <a:off x="2667000" y="1752600"/>
          <a:ext cx="6019800" cy="4876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Content Placeholder 6"/>
          <p:cNvSpPr>
            <a:spLocks noGrp="1"/>
          </p:cNvSpPr>
          <p:nvPr>
            <p:ph sz="half" idx="1"/>
          </p:nvPr>
        </p:nvSpPr>
        <p:spPr>
          <a:xfrm>
            <a:off x="381000" y="1676400"/>
            <a:ext cx="1905000" cy="594515"/>
          </a:xfrm>
        </p:spPr>
        <p:txBody>
          <a:bodyPr/>
          <a:lstStyle/>
          <a:p>
            <a:pPr>
              <a:buFont typeface="Wingdings" pitchFamily="2" charset="2"/>
              <a:buChar char="Ø"/>
            </a:pPr>
            <a:r>
              <a:rPr lang="en-IN" dirty="0" smtClean="0">
                <a:solidFill>
                  <a:srgbClr val="FF0000"/>
                </a:solidFill>
              </a:rPr>
              <a:t> Software</a:t>
            </a:r>
          </a:p>
          <a:p>
            <a:pPr>
              <a:buNone/>
            </a:pPr>
            <a:endParaRPr lang="en-IN" dirty="0">
              <a:solidFill>
                <a:srgbClr val="FF0000"/>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wipe(down)">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
                                            <p:graphicEl>
                                              <a:dgm id="{76D25CEE-F530-4EC5-877B-70C7F5D85D29}"/>
                                            </p:graphicEl>
                                          </p:spTgt>
                                        </p:tgtEl>
                                        <p:attrNameLst>
                                          <p:attrName>style.visibility</p:attrName>
                                        </p:attrNameLst>
                                      </p:cBhvr>
                                      <p:to>
                                        <p:strVal val="visible"/>
                                      </p:to>
                                    </p:set>
                                    <p:animEffect transition="in" filter="wipe(down)">
                                      <p:cBhvr>
                                        <p:cTn id="12" dur="500"/>
                                        <p:tgtEl>
                                          <p:spTgt spid="5">
                                            <p:graphicEl>
                                              <a:dgm id="{76D25CEE-F530-4EC5-877B-70C7F5D85D29}"/>
                                            </p:graphic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5">
                                            <p:graphicEl>
                                              <a:dgm id="{C9E5B49C-1CD5-4AFE-BD01-1E75AE593EBE}"/>
                                            </p:graphicEl>
                                          </p:spTgt>
                                        </p:tgtEl>
                                        <p:attrNameLst>
                                          <p:attrName>style.visibility</p:attrName>
                                        </p:attrNameLst>
                                      </p:cBhvr>
                                      <p:to>
                                        <p:strVal val="visible"/>
                                      </p:to>
                                    </p:set>
                                    <p:animEffect transition="in" filter="wipe(down)">
                                      <p:cBhvr>
                                        <p:cTn id="17" dur="500"/>
                                        <p:tgtEl>
                                          <p:spTgt spid="5">
                                            <p:graphicEl>
                                              <a:dgm id="{C9E5B49C-1CD5-4AFE-BD01-1E75AE593EBE}"/>
                                            </p:graphic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5">
                                            <p:graphicEl>
                                              <a:dgm id="{8B14BE02-04B7-4A31-AAC5-ABBB82F4C0B3}"/>
                                            </p:graphicEl>
                                          </p:spTgt>
                                        </p:tgtEl>
                                        <p:attrNameLst>
                                          <p:attrName>style.visibility</p:attrName>
                                        </p:attrNameLst>
                                      </p:cBhvr>
                                      <p:to>
                                        <p:strVal val="visible"/>
                                      </p:to>
                                    </p:set>
                                    <p:animEffect transition="in" filter="wipe(down)">
                                      <p:cBhvr>
                                        <p:cTn id="22" dur="500"/>
                                        <p:tgtEl>
                                          <p:spTgt spid="5">
                                            <p:graphicEl>
                                              <a:dgm id="{8B14BE02-04B7-4A31-AAC5-ABBB82F4C0B3}"/>
                                            </p:graphic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5">
                                            <p:graphicEl>
                                              <a:dgm id="{7F699606-30C3-49C2-870D-86E10E9676DB}"/>
                                            </p:graphicEl>
                                          </p:spTgt>
                                        </p:tgtEl>
                                        <p:attrNameLst>
                                          <p:attrName>style.visibility</p:attrName>
                                        </p:attrNameLst>
                                      </p:cBhvr>
                                      <p:to>
                                        <p:strVal val="visible"/>
                                      </p:to>
                                    </p:set>
                                    <p:animEffect transition="in" filter="wipe(down)">
                                      <p:cBhvr>
                                        <p:cTn id="27" dur="500"/>
                                        <p:tgtEl>
                                          <p:spTgt spid="5">
                                            <p:graphicEl>
                                              <a:dgm id="{7F699606-30C3-49C2-870D-86E10E9676DB}"/>
                                            </p:graphic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5">
                                            <p:graphicEl>
                                              <a:dgm id="{32877F99-C0D6-4E10-9026-935FF33E4E72}"/>
                                            </p:graphicEl>
                                          </p:spTgt>
                                        </p:tgtEl>
                                        <p:attrNameLst>
                                          <p:attrName>style.visibility</p:attrName>
                                        </p:attrNameLst>
                                      </p:cBhvr>
                                      <p:to>
                                        <p:strVal val="visible"/>
                                      </p:to>
                                    </p:set>
                                    <p:animEffect transition="in" filter="wipe(down)">
                                      <p:cBhvr>
                                        <p:cTn id="32" dur="500"/>
                                        <p:tgtEl>
                                          <p:spTgt spid="5">
                                            <p:graphicEl>
                                              <a:dgm id="{32877F99-C0D6-4E10-9026-935FF33E4E72}"/>
                                            </p:graphic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5">
                                            <p:graphicEl>
                                              <a:dgm id="{8C47AEFF-4F2B-49BF-AC37-42E151CFE449}"/>
                                            </p:graphicEl>
                                          </p:spTgt>
                                        </p:tgtEl>
                                        <p:attrNameLst>
                                          <p:attrName>style.visibility</p:attrName>
                                        </p:attrNameLst>
                                      </p:cBhvr>
                                      <p:to>
                                        <p:strVal val="visible"/>
                                      </p:to>
                                    </p:set>
                                    <p:animEffect transition="in" filter="wipe(down)">
                                      <p:cBhvr>
                                        <p:cTn id="37" dur="500"/>
                                        <p:tgtEl>
                                          <p:spTgt spid="5">
                                            <p:graphicEl>
                                              <a:dgm id="{8C47AEFF-4F2B-49BF-AC37-42E151CFE449}"/>
                                            </p:graphic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5">
                                            <p:graphicEl>
                                              <a:dgm id="{024B4D52-15B2-4246-815D-AFA4AA25FED9}"/>
                                            </p:graphicEl>
                                          </p:spTgt>
                                        </p:tgtEl>
                                        <p:attrNameLst>
                                          <p:attrName>style.visibility</p:attrName>
                                        </p:attrNameLst>
                                      </p:cBhvr>
                                      <p:to>
                                        <p:strVal val="visible"/>
                                      </p:to>
                                    </p:set>
                                    <p:animEffect transition="in" filter="wipe(down)">
                                      <p:cBhvr>
                                        <p:cTn id="42" dur="500"/>
                                        <p:tgtEl>
                                          <p:spTgt spid="5">
                                            <p:graphicEl>
                                              <a:dgm id="{024B4D52-15B2-4246-815D-AFA4AA25FED9}"/>
                                            </p:graphic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grpId="0" nodeType="clickEffect">
                                  <p:stCondLst>
                                    <p:cond delay="0"/>
                                  </p:stCondLst>
                                  <p:childTnLst>
                                    <p:set>
                                      <p:cBhvr>
                                        <p:cTn id="46" dur="1" fill="hold">
                                          <p:stCondLst>
                                            <p:cond delay="0"/>
                                          </p:stCondLst>
                                        </p:cTn>
                                        <p:tgtEl>
                                          <p:spTgt spid="5">
                                            <p:graphicEl>
                                              <a:dgm id="{8A355669-7799-4935-893C-8BD25F812C93}"/>
                                            </p:graphicEl>
                                          </p:spTgt>
                                        </p:tgtEl>
                                        <p:attrNameLst>
                                          <p:attrName>style.visibility</p:attrName>
                                        </p:attrNameLst>
                                      </p:cBhvr>
                                      <p:to>
                                        <p:strVal val="visible"/>
                                      </p:to>
                                    </p:set>
                                    <p:animEffect transition="in" filter="wipe(down)">
                                      <p:cBhvr>
                                        <p:cTn id="47" dur="500"/>
                                        <p:tgtEl>
                                          <p:spTgt spid="5">
                                            <p:graphicEl>
                                              <a:dgm id="{8A355669-7799-4935-893C-8BD25F812C93}"/>
                                            </p:graphicEl>
                                          </p:spTgt>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4" fill="hold" grpId="0" nodeType="clickEffect">
                                  <p:stCondLst>
                                    <p:cond delay="0"/>
                                  </p:stCondLst>
                                  <p:childTnLst>
                                    <p:set>
                                      <p:cBhvr>
                                        <p:cTn id="51" dur="1" fill="hold">
                                          <p:stCondLst>
                                            <p:cond delay="0"/>
                                          </p:stCondLst>
                                        </p:cTn>
                                        <p:tgtEl>
                                          <p:spTgt spid="5">
                                            <p:graphicEl>
                                              <a:dgm id="{389DD5AC-62A9-49F0-A06C-371EDC19EE16}"/>
                                            </p:graphicEl>
                                          </p:spTgt>
                                        </p:tgtEl>
                                        <p:attrNameLst>
                                          <p:attrName>style.visibility</p:attrName>
                                        </p:attrNameLst>
                                      </p:cBhvr>
                                      <p:to>
                                        <p:strVal val="visible"/>
                                      </p:to>
                                    </p:set>
                                    <p:animEffect transition="in" filter="wipe(down)">
                                      <p:cBhvr>
                                        <p:cTn id="52" dur="500"/>
                                        <p:tgtEl>
                                          <p:spTgt spid="5">
                                            <p:graphicEl>
                                              <a:dgm id="{389DD5AC-62A9-49F0-A06C-371EDC19EE16}"/>
                                            </p:graphicEl>
                                          </p:spTgt>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4" fill="hold" grpId="0" nodeType="clickEffect">
                                  <p:stCondLst>
                                    <p:cond delay="0"/>
                                  </p:stCondLst>
                                  <p:childTnLst>
                                    <p:set>
                                      <p:cBhvr>
                                        <p:cTn id="56" dur="1" fill="hold">
                                          <p:stCondLst>
                                            <p:cond delay="0"/>
                                          </p:stCondLst>
                                        </p:cTn>
                                        <p:tgtEl>
                                          <p:spTgt spid="5">
                                            <p:graphicEl>
                                              <a:dgm id="{F648A32B-18AB-49F4-A613-C5A65BA4A84D}"/>
                                            </p:graphicEl>
                                          </p:spTgt>
                                        </p:tgtEl>
                                        <p:attrNameLst>
                                          <p:attrName>style.visibility</p:attrName>
                                        </p:attrNameLst>
                                      </p:cBhvr>
                                      <p:to>
                                        <p:strVal val="visible"/>
                                      </p:to>
                                    </p:set>
                                    <p:animEffect transition="in" filter="wipe(down)">
                                      <p:cBhvr>
                                        <p:cTn id="57" dur="500"/>
                                        <p:tgtEl>
                                          <p:spTgt spid="5">
                                            <p:graphicEl>
                                              <a:dgm id="{F648A32B-18AB-49F4-A613-C5A65BA4A84D}"/>
                                            </p:graphicEl>
                                          </p:spTgt>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4" fill="hold" grpId="0" nodeType="clickEffect">
                                  <p:stCondLst>
                                    <p:cond delay="0"/>
                                  </p:stCondLst>
                                  <p:childTnLst>
                                    <p:set>
                                      <p:cBhvr>
                                        <p:cTn id="61" dur="1" fill="hold">
                                          <p:stCondLst>
                                            <p:cond delay="0"/>
                                          </p:stCondLst>
                                        </p:cTn>
                                        <p:tgtEl>
                                          <p:spTgt spid="5">
                                            <p:graphicEl>
                                              <a:dgm id="{5E4EF6B6-8301-4995-8A22-7D64758C309A}"/>
                                            </p:graphicEl>
                                          </p:spTgt>
                                        </p:tgtEl>
                                        <p:attrNameLst>
                                          <p:attrName>style.visibility</p:attrName>
                                        </p:attrNameLst>
                                      </p:cBhvr>
                                      <p:to>
                                        <p:strVal val="visible"/>
                                      </p:to>
                                    </p:set>
                                    <p:animEffect transition="in" filter="wipe(down)">
                                      <p:cBhvr>
                                        <p:cTn id="62" dur="500"/>
                                        <p:tgtEl>
                                          <p:spTgt spid="5">
                                            <p:graphicEl>
                                              <a:dgm id="{5E4EF6B6-8301-4995-8A22-7D64758C309A}"/>
                                            </p:graphicEl>
                                          </p:spTgt>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ntr" presetSubtype="4" fill="hold" grpId="0" nodeType="clickEffect">
                                  <p:stCondLst>
                                    <p:cond delay="0"/>
                                  </p:stCondLst>
                                  <p:childTnLst>
                                    <p:set>
                                      <p:cBhvr>
                                        <p:cTn id="66" dur="1" fill="hold">
                                          <p:stCondLst>
                                            <p:cond delay="0"/>
                                          </p:stCondLst>
                                        </p:cTn>
                                        <p:tgtEl>
                                          <p:spTgt spid="5">
                                            <p:graphicEl>
                                              <a:dgm id="{F2D2806C-E1C9-4F5D-809A-244974D4BA45}"/>
                                            </p:graphicEl>
                                          </p:spTgt>
                                        </p:tgtEl>
                                        <p:attrNameLst>
                                          <p:attrName>style.visibility</p:attrName>
                                        </p:attrNameLst>
                                      </p:cBhvr>
                                      <p:to>
                                        <p:strVal val="visible"/>
                                      </p:to>
                                    </p:set>
                                    <p:animEffect transition="in" filter="wipe(down)">
                                      <p:cBhvr>
                                        <p:cTn id="67" dur="500"/>
                                        <p:tgtEl>
                                          <p:spTgt spid="5">
                                            <p:graphicEl>
                                              <a:dgm id="{F2D2806C-E1C9-4F5D-809A-244974D4BA45}"/>
                                            </p:graphicEl>
                                          </p:spTgt>
                                        </p:tgtEl>
                                      </p:cBhvr>
                                    </p:animEffect>
                                  </p:childTnLst>
                                </p:cTn>
                              </p:par>
                            </p:childTnLst>
                          </p:cTn>
                        </p:par>
                      </p:childTnLst>
                    </p:cTn>
                  </p:par>
                  <p:par>
                    <p:cTn id="68" fill="hold">
                      <p:stCondLst>
                        <p:cond delay="indefinite"/>
                      </p:stCondLst>
                      <p:childTnLst>
                        <p:par>
                          <p:cTn id="69" fill="hold">
                            <p:stCondLst>
                              <p:cond delay="0"/>
                            </p:stCondLst>
                            <p:childTnLst>
                              <p:par>
                                <p:cTn id="70" presetID="22" presetClass="entr" presetSubtype="4" fill="hold" grpId="0" nodeType="clickEffect">
                                  <p:stCondLst>
                                    <p:cond delay="0"/>
                                  </p:stCondLst>
                                  <p:childTnLst>
                                    <p:set>
                                      <p:cBhvr>
                                        <p:cTn id="71" dur="1" fill="hold">
                                          <p:stCondLst>
                                            <p:cond delay="0"/>
                                          </p:stCondLst>
                                        </p:cTn>
                                        <p:tgtEl>
                                          <p:spTgt spid="5">
                                            <p:graphicEl>
                                              <a:dgm id="{304394AF-A059-408D-9998-60EF7DEEA07E}"/>
                                            </p:graphicEl>
                                          </p:spTgt>
                                        </p:tgtEl>
                                        <p:attrNameLst>
                                          <p:attrName>style.visibility</p:attrName>
                                        </p:attrNameLst>
                                      </p:cBhvr>
                                      <p:to>
                                        <p:strVal val="visible"/>
                                      </p:to>
                                    </p:set>
                                    <p:animEffect transition="in" filter="wipe(down)">
                                      <p:cBhvr>
                                        <p:cTn id="72" dur="500"/>
                                        <p:tgtEl>
                                          <p:spTgt spid="5">
                                            <p:graphicEl>
                                              <a:dgm id="{304394AF-A059-408D-9998-60EF7DEEA07E}"/>
                                            </p:graphicEl>
                                          </p:spTgt>
                                        </p:tgtEl>
                                      </p:cBhvr>
                                    </p:animEffect>
                                  </p:childTnLst>
                                </p:cTn>
                              </p:par>
                            </p:childTnLst>
                          </p:cTn>
                        </p:par>
                      </p:childTnLst>
                    </p:cTn>
                  </p:par>
                  <p:par>
                    <p:cTn id="73" fill="hold">
                      <p:stCondLst>
                        <p:cond delay="indefinite"/>
                      </p:stCondLst>
                      <p:childTnLst>
                        <p:par>
                          <p:cTn id="74" fill="hold">
                            <p:stCondLst>
                              <p:cond delay="0"/>
                            </p:stCondLst>
                            <p:childTnLst>
                              <p:par>
                                <p:cTn id="75" presetID="22" presetClass="entr" presetSubtype="4" fill="hold" grpId="0" nodeType="clickEffect">
                                  <p:stCondLst>
                                    <p:cond delay="0"/>
                                  </p:stCondLst>
                                  <p:childTnLst>
                                    <p:set>
                                      <p:cBhvr>
                                        <p:cTn id="76" dur="1" fill="hold">
                                          <p:stCondLst>
                                            <p:cond delay="0"/>
                                          </p:stCondLst>
                                        </p:cTn>
                                        <p:tgtEl>
                                          <p:spTgt spid="5">
                                            <p:graphicEl>
                                              <a:dgm id="{395BEE53-5FEE-4719-9E61-44607BEAB534}"/>
                                            </p:graphicEl>
                                          </p:spTgt>
                                        </p:tgtEl>
                                        <p:attrNameLst>
                                          <p:attrName>style.visibility</p:attrName>
                                        </p:attrNameLst>
                                      </p:cBhvr>
                                      <p:to>
                                        <p:strVal val="visible"/>
                                      </p:to>
                                    </p:set>
                                    <p:animEffect transition="in" filter="wipe(down)">
                                      <p:cBhvr>
                                        <p:cTn id="77" dur="500"/>
                                        <p:tgtEl>
                                          <p:spTgt spid="5">
                                            <p:graphicEl>
                                              <a:dgm id="{395BEE53-5FEE-4719-9E61-44607BEAB534}"/>
                                            </p:graphicEl>
                                          </p:spTgt>
                                        </p:tgtEl>
                                      </p:cBhvr>
                                    </p:animEffect>
                                  </p:childTnLst>
                                </p:cTn>
                              </p:par>
                            </p:childTnLst>
                          </p:cTn>
                        </p:par>
                      </p:childTnLst>
                    </p:cTn>
                  </p:par>
                  <p:par>
                    <p:cTn id="78" fill="hold">
                      <p:stCondLst>
                        <p:cond delay="indefinite"/>
                      </p:stCondLst>
                      <p:childTnLst>
                        <p:par>
                          <p:cTn id="79" fill="hold">
                            <p:stCondLst>
                              <p:cond delay="0"/>
                            </p:stCondLst>
                            <p:childTnLst>
                              <p:par>
                                <p:cTn id="80" presetID="22" presetClass="entr" presetSubtype="4" fill="hold" grpId="0" nodeType="clickEffect">
                                  <p:stCondLst>
                                    <p:cond delay="0"/>
                                  </p:stCondLst>
                                  <p:childTnLst>
                                    <p:set>
                                      <p:cBhvr>
                                        <p:cTn id="81" dur="1" fill="hold">
                                          <p:stCondLst>
                                            <p:cond delay="0"/>
                                          </p:stCondLst>
                                        </p:cTn>
                                        <p:tgtEl>
                                          <p:spTgt spid="5">
                                            <p:graphicEl>
                                              <a:dgm id="{691590C1-98F0-40B1-9590-E1C75800DF6B}"/>
                                            </p:graphicEl>
                                          </p:spTgt>
                                        </p:tgtEl>
                                        <p:attrNameLst>
                                          <p:attrName>style.visibility</p:attrName>
                                        </p:attrNameLst>
                                      </p:cBhvr>
                                      <p:to>
                                        <p:strVal val="visible"/>
                                      </p:to>
                                    </p:set>
                                    <p:animEffect transition="in" filter="wipe(down)">
                                      <p:cBhvr>
                                        <p:cTn id="82" dur="500"/>
                                        <p:tgtEl>
                                          <p:spTgt spid="5">
                                            <p:graphicEl>
                                              <a:dgm id="{691590C1-98F0-40B1-9590-E1C75800DF6B}"/>
                                            </p:graphicEl>
                                          </p:spTgt>
                                        </p:tgtEl>
                                      </p:cBhvr>
                                    </p:animEffect>
                                  </p:childTnLst>
                                </p:cTn>
                              </p:par>
                            </p:childTnLst>
                          </p:cTn>
                        </p:par>
                      </p:childTnLst>
                    </p:cTn>
                  </p:par>
                  <p:par>
                    <p:cTn id="83" fill="hold">
                      <p:stCondLst>
                        <p:cond delay="indefinite"/>
                      </p:stCondLst>
                      <p:childTnLst>
                        <p:par>
                          <p:cTn id="84" fill="hold">
                            <p:stCondLst>
                              <p:cond delay="0"/>
                            </p:stCondLst>
                            <p:childTnLst>
                              <p:par>
                                <p:cTn id="85" presetID="22" presetClass="entr" presetSubtype="4" fill="hold" grpId="0" nodeType="clickEffect">
                                  <p:stCondLst>
                                    <p:cond delay="0"/>
                                  </p:stCondLst>
                                  <p:childTnLst>
                                    <p:set>
                                      <p:cBhvr>
                                        <p:cTn id="86" dur="1" fill="hold">
                                          <p:stCondLst>
                                            <p:cond delay="0"/>
                                          </p:stCondLst>
                                        </p:cTn>
                                        <p:tgtEl>
                                          <p:spTgt spid="5">
                                            <p:graphicEl>
                                              <a:dgm id="{7D5B64ED-E6A2-4AB5-88CF-CD4F59C424CD}"/>
                                            </p:graphicEl>
                                          </p:spTgt>
                                        </p:tgtEl>
                                        <p:attrNameLst>
                                          <p:attrName>style.visibility</p:attrName>
                                        </p:attrNameLst>
                                      </p:cBhvr>
                                      <p:to>
                                        <p:strVal val="visible"/>
                                      </p:to>
                                    </p:set>
                                    <p:animEffect transition="in" filter="wipe(down)">
                                      <p:cBhvr>
                                        <p:cTn id="87" dur="500"/>
                                        <p:tgtEl>
                                          <p:spTgt spid="5">
                                            <p:graphicEl>
                                              <a:dgm id="{7D5B64ED-E6A2-4AB5-88CF-CD4F59C424CD}"/>
                                            </p:graphicEl>
                                          </p:spTgt>
                                        </p:tgtEl>
                                      </p:cBhvr>
                                    </p:animEffect>
                                  </p:childTnLst>
                                </p:cTn>
                              </p:par>
                            </p:childTnLst>
                          </p:cTn>
                        </p:par>
                      </p:childTnLst>
                    </p:cTn>
                  </p:par>
                  <p:par>
                    <p:cTn id="88" fill="hold">
                      <p:stCondLst>
                        <p:cond delay="indefinite"/>
                      </p:stCondLst>
                      <p:childTnLst>
                        <p:par>
                          <p:cTn id="89" fill="hold">
                            <p:stCondLst>
                              <p:cond delay="0"/>
                            </p:stCondLst>
                            <p:childTnLst>
                              <p:par>
                                <p:cTn id="90" presetID="22" presetClass="entr" presetSubtype="4" fill="hold" grpId="0" nodeType="clickEffect">
                                  <p:stCondLst>
                                    <p:cond delay="0"/>
                                  </p:stCondLst>
                                  <p:childTnLst>
                                    <p:set>
                                      <p:cBhvr>
                                        <p:cTn id="91" dur="1" fill="hold">
                                          <p:stCondLst>
                                            <p:cond delay="0"/>
                                          </p:stCondLst>
                                        </p:cTn>
                                        <p:tgtEl>
                                          <p:spTgt spid="5">
                                            <p:graphicEl>
                                              <a:dgm id="{BD99FFAE-9808-405A-AC6D-780C288D01CC}"/>
                                            </p:graphicEl>
                                          </p:spTgt>
                                        </p:tgtEl>
                                        <p:attrNameLst>
                                          <p:attrName>style.visibility</p:attrName>
                                        </p:attrNameLst>
                                      </p:cBhvr>
                                      <p:to>
                                        <p:strVal val="visible"/>
                                      </p:to>
                                    </p:set>
                                    <p:animEffect transition="in" filter="wipe(down)">
                                      <p:cBhvr>
                                        <p:cTn id="92" dur="500"/>
                                        <p:tgtEl>
                                          <p:spTgt spid="5">
                                            <p:graphicEl>
                                              <a:dgm id="{BD99FFAE-9808-405A-AC6D-780C288D01CC}"/>
                                            </p:graphicEl>
                                          </p:spTgt>
                                        </p:tgtEl>
                                      </p:cBhvr>
                                    </p:animEffect>
                                  </p:childTnLst>
                                </p:cTn>
                              </p:par>
                            </p:childTnLst>
                          </p:cTn>
                        </p:par>
                      </p:childTnLst>
                    </p:cTn>
                  </p:par>
                  <p:par>
                    <p:cTn id="93" fill="hold">
                      <p:stCondLst>
                        <p:cond delay="indefinite"/>
                      </p:stCondLst>
                      <p:childTnLst>
                        <p:par>
                          <p:cTn id="94" fill="hold">
                            <p:stCondLst>
                              <p:cond delay="0"/>
                            </p:stCondLst>
                            <p:childTnLst>
                              <p:par>
                                <p:cTn id="95" presetID="22" presetClass="entr" presetSubtype="4" fill="hold" grpId="0" nodeType="clickEffect">
                                  <p:stCondLst>
                                    <p:cond delay="0"/>
                                  </p:stCondLst>
                                  <p:childTnLst>
                                    <p:set>
                                      <p:cBhvr>
                                        <p:cTn id="96" dur="1" fill="hold">
                                          <p:stCondLst>
                                            <p:cond delay="0"/>
                                          </p:stCondLst>
                                        </p:cTn>
                                        <p:tgtEl>
                                          <p:spTgt spid="5">
                                            <p:graphicEl>
                                              <a:dgm id="{26364FD7-37EC-421E-A0C3-60D8474A13ED}"/>
                                            </p:graphicEl>
                                          </p:spTgt>
                                        </p:tgtEl>
                                        <p:attrNameLst>
                                          <p:attrName>style.visibility</p:attrName>
                                        </p:attrNameLst>
                                      </p:cBhvr>
                                      <p:to>
                                        <p:strVal val="visible"/>
                                      </p:to>
                                    </p:set>
                                    <p:animEffect transition="in" filter="wipe(down)">
                                      <p:cBhvr>
                                        <p:cTn id="97" dur="500"/>
                                        <p:tgtEl>
                                          <p:spTgt spid="5">
                                            <p:graphicEl>
                                              <a:dgm id="{26364FD7-37EC-421E-A0C3-60D8474A13ED}"/>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Sub>
          <a:bldDgm bld="one"/>
        </p:bldSub>
      </p:bldGraphic>
      <p:bldP spid="7"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ontent Placeholder 6"/>
          <p:cNvGraphicFramePr>
            <a:graphicFrameLocks noGrp="1"/>
          </p:cNvGraphicFramePr>
          <p:nvPr>
            <p:ph sz="half" idx="2"/>
          </p:nvPr>
        </p:nvGraphicFramePr>
        <p:xfrm>
          <a:off x="2438400" y="1066800"/>
          <a:ext cx="6553200" cy="5562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Content Placeholder 2"/>
          <p:cNvSpPr>
            <a:spLocks noGrp="1"/>
          </p:cNvSpPr>
          <p:nvPr>
            <p:ph sz="half" idx="1"/>
          </p:nvPr>
        </p:nvSpPr>
        <p:spPr>
          <a:xfrm>
            <a:off x="-76200" y="990600"/>
            <a:ext cx="2514600" cy="685800"/>
          </a:xfrm>
        </p:spPr>
        <p:txBody>
          <a:bodyPr>
            <a:normAutofit fontScale="62500" lnSpcReduction="20000"/>
          </a:bodyPr>
          <a:lstStyle/>
          <a:p>
            <a:pPr>
              <a:buFont typeface="Wingdings" pitchFamily="2" charset="2"/>
              <a:buChar char="Ø"/>
            </a:pPr>
            <a:r>
              <a:rPr lang="en-IN" sz="2400" dirty="0" smtClean="0">
                <a:solidFill>
                  <a:srgbClr val="FF0000"/>
                </a:solidFill>
              </a:rPr>
              <a:t>URL [Uniform Resource Locator (http.)] links...</a:t>
            </a:r>
            <a:endParaRPr lang="en-IN" dirty="0" smtClean="0">
              <a:solidFill>
                <a:srgbClr val="FF0000"/>
              </a:solidFill>
            </a:endParaRPr>
          </a:p>
          <a:p>
            <a:pPr>
              <a:buNone/>
            </a:pPr>
            <a:endParaRPr lang="en-US" dirty="0" smtClean="0">
              <a:solidFill>
                <a:srgbClr val="FF0000"/>
              </a:solidFill>
            </a:endParaRPr>
          </a:p>
        </p:txBody>
      </p:sp>
      <p:sp>
        <p:nvSpPr>
          <p:cNvPr id="6" name="Title 5"/>
          <p:cNvSpPr>
            <a:spLocks noGrp="1"/>
          </p:cNvSpPr>
          <p:nvPr>
            <p:ph type="title"/>
          </p:nvPr>
        </p:nvSpPr>
        <p:spPr>
          <a:xfrm>
            <a:off x="838200" y="457200"/>
            <a:ext cx="8153400" cy="286512"/>
          </a:xfrm>
        </p:spPr>
        <p:txBody>
          <a:bodyPr>
            <a:normAutofit/>
          </a:bodyPr>
          <a:lstStyle/>
          <a:p>
            <a:pPr algn="r"/>
            <a:r>
              <a:rPr lang="en-IN" sz="1400" dirty="0" smtClean="0"/>
              <a:t>Contd......</a:t>
            </a:r>
            <a:endParaRPr lang="en-IN" sz="1400" dirty="0"/>
          </a:p>
        </p:txBody>
      </p:sp>
      <p:pic>
        <p:nvPicPr>
          <p:cNvPr id="9" name="Picture 8" descr="C:\Users\hp\Desktop\IMG-20190819-WA0018.jpg"/>
          <p:cNvPicPr/>
          <p:nvPr/>
        </p:nvPicPr>
        <p:blipFill>
          <a:blip r:embed="rId7" cstate="print"/>
          <a:srcRect/>
          <a:stretch>
            <a:fillRect/>
          </a:stretch>
        </p:blipFill>
        <p:spPr bwMode="auto">
          <a:xfrm>
            <a:off x="152400" y="3733800"/>
            <a:ext cx="2209800" cy="1752600"/>
          </a:xfrm>
          <a:prstGeom prst="rect">
            <a:avLst/>
          </a:prstGeom>
          <a:noFill/>
          <a:ln w="9525">
            <a:solidFill>
              <a:schemeClr val="tx1"/>
            </a:solidFill>
            <a:miter lim="800000"/>
            <a:headEnd/>
            <a:tailEnd/>
          </a:ln>
        </p:spPr>
      </p:pic>
      <p:sp>
        <p:nvSpPr>
          <p:cNvPr id="10" name="TextBox 9"/>
          <p:cNvSpPr txBox="1"/>
          <p:nvPr/>
        </p:nvSpPr>
        <p:spPr>
          <a:xfrm>
            <a:off x="-76200" y="5715000"/>
            <a:ext cx="2590800" cy="923330"/>
          </a:xfrm>
          <a:prstGeom prst="rect">
            <a:avLst/>
          </a:prstGeom>
          <a:noFill/>
        </p:spPr>
        <p:txBody>
          <a:bodyPr wrap="square" rtlCol="0">
            <a:spAutoFit/>
          </a:bodyPr>
          <a:lstStyle/>
          <a:p>
            <a:pPr algn="ctr"/>
            <a:r>
              <a:rPr lang="en-US" dirty="0" smtClean="0">
                <a:solidFill>
                  <a:srgbClr val="002060"/>
                </a:solidFill>
              </a:rPr>
              <a:t>Prof. K. </a:t>
            </a:r>
            <a:r>
              <a:rPr lang="en-US" dirty="0" err="1" smtClean="0">
                <a:solidFill>
                  <a:srgbClr val="002060"/>
                </a:solidFill>
              </a:rPr>
              <a:t>Srinivas</a:t>
            </a:r>
            <a:r>
              <a:rPr lang="en-US" dirty="0" smtClean="0">
                <a:solidFill>
                  <a:srgbClr val="002060"/>
                </a:solidFill>
              </a:rPr>
              <a:t>, Head ICT &amp; PMU, NIEPA, New Delhi. </a:t>
            </a:r>
            <a:endParaRPr lang="en-IN" dirty="0">
              <a:solidFill>
                <a:srgbClr val="002060"/>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wipe(down)">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7">
                                            <p:graphicEl>
                                              <a:dgm id="{8D97749F-3B80-498A-885C-42D6E6A0164A}"/>
                                            </p:graphicEl>
                                          </p:spTgt>
                                        </p:tgtEl>
                                        <p:attrNameLst>
                                          <p:attrName>style.visibility</p:attrName>
                                        </p:attrNameLst>
                                      </p:cBhvr>
                                      <p:to>
                                        <p:strVal val="visible"/>
                                      </p:to>
                                    </p:set>
                                    <p:animEffect transition="in" filter="wipe(down)">
                                      <p:cBhvr>
                                        <p:cTn id="12" dur="500"/>
                                        <p:tgtEl>
                                          <p:spTgt spid="7">
                                            <p:graphicEl>
                                              <a:dgm id="{8D97749F-3B80-498A-885C-42D6E6A0164A}"/>
                                            </p:graphic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7">
                                            <p:graphicEl>
                                              <a:dgm id="{C5C1CF51-6626-4DCB-8198-CC72E548A3B2}"/>
                                            </p:graphicEl>
                                          </p:spTgt>
                                        </p:tgtEl>
                                        <p:attrNameLst>
                                          <p:attrName>style.visibility</p:attrName>
                                        </p:attrNameLst>
                                      </p:cBhvr>
                                      <p:to>
                                        <p:strVal val="visible"/>
                                      </p:to>
                                    </p:set>
                                    <p:animEffect transition="in" filter="wipe(down)">
                                      <p:cBhvr>
                                        <p:cTn id="17" dur="500"/>
                                        <p:tgtEl>
                                          <p:spTgt spid="7">
                                            <p:graphicEl>
                                              <a:dgm id="{C5C1CF51-6626-4DCB-8198-CC72E548A3B2}"/>
                                            </p:graphic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7">
                                            <p:graphicEl>
                                              <a:dgm id="{C71A70C0-269B-49E3-B400-403FA1E02BE2}"/>
                                            </p:graphicEl>
                                          </p:spTgt>
                                        </p:tgtEl>
                                        <p:attrNameLst>
                                          <p:attrName>style.visibility</p:attrName>
                                        </p:attrNameLst>
                                      </p:cBhvr>
                                      <p:to>
                                        <p:strVal val="visible"/>
                                      </p:to>
                                    </p:set>
                                    <p:animEffect transition="in" filter="wipe(down)">
                                      <p:cBhvr>
                                        <p:cTn id="22" dur="500"/>
                                        <p:tgtEl>
                                          <p:spTgt spid="7">
                                            <p:graphicEl>
                                              <a:dgm id="{C71A70C0-269B-49E3-B400-403FA1E02BE2}"/>
                                            </p:graphic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7">
                                            <p:graphicEl>
                                              <a:dgm id="{400A8FE5-4ABA-4F58-85F2-7440C81DFF3E}"/>
                                            </p:graphicEl>
                                          </p:spTgt>
                                        </p:tgtEl>
                                        <p:attrNameLst>
                                          <p:attrName>style.visibility</p:attrName>
                                        </p:attrNameLst>
                                      </p:cBhvr>
                                      <p:to>
                                        <p:strVal val="visible"/>
                                      </p:to>
                                    </p:set>
                                    <p:animEffect transition="in" filter="wipe(down)">
                                      <p:cBhvr>
                                        <p:cTn id="27" dur="500"/>
                                        <p:tgtEl>
                                          <p:spTgt spid="7">
                                            <p:graphicEl>
                                              <a:dgm id="{400A8FE5-4ABA-4F58-85F2-7440C81DFF3E}"/>
                                            </p:graphic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7">
                                            <p:graphicEl>
                                              <a:dgm id="{3B2FA3FB-086C-46C9-A9F1-C10DBB90F254}"/>
                                            </p:graphicEl>
                                          </p:spTgt>
                                        </p:tgtEl>
                                        <p:attrNameLst>
                                          <p:attrName>style.visibility</p:attrName>
                                        </p:attrNameLst>
                                      </p:cBhvr>
                                      <p:to>
                                        <p:strVal val="visible"/>
                                      </p:to>
                                    </p:set>
                                    <p:animEffect transition="in" filter="wipe(down)">
                                      <p:cBhvr>
                                        <p:cTn id="32" dur="500"/>
                                        <p:tgtEl>
                                          <p:spTgt spid="7">
                                            <p:graphicEl>
                                              <a:dgm id="{3B2FA3FB-086C-46C9-A9F1-C10DBB90F254}"/>
                                            </p:graphic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7">
                                            <p:graphicEl>
                                              <a:dgm id="{CF9A57A8-0754-4358-821B-8CAD110A0A54}"/>
                                            </p:graphicEl>
                                          </p:spTgt>
                                        </p:tgtEl>
                                        <p:attrNameLst>
                                          <p:attrName>style.visibility</p:attrName>
                                        </p:attrNameLst>
                                      </p:cBhvr>
                                      <p:to>
                                        <p:strVal val="visible"/>
                                      </p:to>
                                    </p:set>
                                    <p:animEffect transition="in" filter="wipe(down)">
                                      <p:cBhvr>
                                        <p:cTn id="37" dur="500"/>
                                        <p:tgtEl>
                                          <p:spTgt spid="7">
                                            <p:graphicEl>
                                              <a:dgm id="{CF9A57A8-0754-4358-821B-8CAD110A0A54}"/>
                                            </p:graphic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7">
                                            <p:graphicEl>
                                              <a:dgm id="{FE24C29F-1B79-482F-90E0-A8B09491AF14}"/>
                                            </p:graphicEl>
                                          </p:spTgt>
                                        </p:tgtEl>
                                        <p:attrNameLst>
                                          <p:attrName>style.visibility</p:attrName>
                                        </p:attrNameLst>
                                      </p:cBhvr>
                                      <p:to>
                                        <p:strVal val="visible"/>
                                      </p:to>
                                    </p:set>
                                    <p:animEffect transition="in" filter="wipe(down)">
                                      <p:cBhvr>
                                        <p:cTn id="42" dur="500"/>
                                        <p:tgtEl>
                                          <p:spTgt spid="7">
                                            <p:graphicEl>
                                              <a:dgm id="{FE24C29F-1B79-482F-90E0-A8B09491AF14}"/>
                                            </p:graphic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grpId="0" nodeType="clickEffect">
                                  <p:stCondLst>
                                    <p:cond delay="0"/>
                                  </p:stCondLst>
                                  <p:childTnLst>
                                    <p:set>
                                      <p:cBhvr>
                                        <p:cTn id="46" dur="1" fill="hold">
                                          <p:stCondLst>
                                            <p:cond delay="0"/>
                                          </p:stCondLst>
                                        </p:cTn>
                                        <p:tgtEl>
                                          <p:spTgt spid="7">
                                            <p:graphicEl>
                                              <a:dgm id="{7773E183-9A8A-44FE-B0FA-087CB943016A}"/>
                                            </p:graphicEl>
                                          </p:spTgt>
                                        </p:tgtEl>
                                        <p:attrNameLst>
                                          <p:attrName>style.visibility</p:attrName>
                                        </p:attrNameLst>
                                      </p:cBhvr>
                                      <p:to>
                                        <p:strVal val="visible"/>
                                      </p:to>
                                    </p:set>
                                    <p:animEffect transition="in" filter="wipe(down)">
                                      <p:cBhvr>
                                        <p:cTn id="47" dur="500"/>
                                        <p:tgtEl>
                                          <p:spTgt spid="7">
                                            <p:graphicEl>
                                              <a:dgm id="{7773E183-9A8A-44FE-B0FA-087CB943016A}"/>
                                            </p:graphicEl>
                                          </p:spTgt>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4" fill="hold" grpId="0" nodeType="clickEffect">
                                  <p:stCondLst>
                                    <p:cond delay="0"/>
                                  </p:stCondLst>
                                  <p:childTnLst>
                                    <p:set>
                                      <p:cBhvr>
                                        <p:cTn id="51" dur="1" fill="hold">
                                          <p:stCondLst>
                                            <p:cond delay="0"/>
                                          </p:stCondLst>
                                        </p:cTn>
                                        <p:tgtEl>
                                          <p:spTgt spid="7">
                                            <p:graphicEl>
                                              <a:dgm id="{A9105C82-F7C6-49CA-8CDC-2166A8B0B583}"/>
                                            </p:graphicEl>
                                          </p:spTgt>
                                        </p:tgtEl>
                                        <p:attrNameLst>
                                          <p:attrName>style.visibility</p:attrName>
                                        </p:attrNameLst>
                                      </p:cBhvr>
                                      <p:to>
                                        <p:strVal val="visible"/>
                                      </p:to>
                                    </p:set>
                                    <p:animEffect transition="in" filter="wipe(down)">
                                      <p:cBhvr>
                                        <p:cTn id="52" dur="500"/>
                                        <p:tgtEl>
                                          <p:spTgt spid="7">
                                            <p:graphicEl>
                                              <a:dgm id="{A9105C82-F7C6-49CA-8CDC-2166A8B0B583}"/>
                                            </p:graphicEl>
                                          </p:spTgt>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4" fill="hold" grpId="0" nodeType="clickEffect">
                                  <p:stCondLst>
                                    <p:cond delay="0"/>
                                  </p:stCondLst>
                                  <p:childTnLst>
                                    <p:set>
                                      <p:cBhvr>
                                        <p:cTn id="56" dur="1" fill="hold">
                                          <p:stCondLst>
                                            <p:cond delay="0"/>
                                          </p:stCondLst>
                                        </p:cTn>
                                        <p:tgtEl>
                                          <p:spTgt spid="7">
                                            <p:graphicEl>
                                              <a:dgm id="{48B5339A-657F-438C-9E80-B4860CC8E277}"/>
                                            </p:graphicEl>
                                          </p:spTgt>
                                        </p:tgtEl>
                                        <p:attrNameLst>
                                          <p:attrName>style.visibility</p:attrName>
                                        </p:attrNameLst>
                                      </p:cBhvr>
                                      <p:to>
                                        <p:strVal val="visible"/>
                                      </p:to>
                                    </p:set>
                                    <p:animEffect transition="in" filter="wipe(down)">
                                      <p:cBhvr>
                                        <p:cTn id="57" dur="500"/>
                                        <p:tgtEl>
                                          <p:spTgt spid="7">
                                            <p:graphicEl>
                                              <a:dgm id="{48B5339A-657F-438C-9E80-B4860CC8E277}"/>
                                            </p:graphicEl>
                                          </p:spTgt>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4" fill="hold" grpId="0" nodeType="clickEffect">
                                  <p:stCondLst>
                                    <p:cond delay="0"/>
                                  </p:stCondLst>
                                  <p:childTnLst>
                                    <p:set>
                                      <p:cBhvr>
                                        <p:cTn id="61" dur="1" fill="hold">
                                          <p:stCondLst>
                                            <p:cond delay="0"/>
                                          </p:stCondLst>
                                        </p:cTn>
                                        <p:tgtEl>
                                          <p:spTgt spid="7">
                                            <p:graphicEl>
                                              <a:dgm id="{BDFCEA68-FD53-4DC4-B6A1-0C83EDAB4D57}"/>
                                            </p:graphicEl>
                                          </p:spTgt>
                                        </p:tgtEl>
                                        <p:attrNameLst>
                                          <p:attrName>style.visibility</p:attrName>
                                        </p:attrNameLst>
                                      </p:cBhvr>
                                      <p:to>
                                        <p:strVal val="visible"/>
                                      </p:to>
                                    </p:set>
                                    <p:animEffect transition="in" filter="wipe(down)">
                                      <p:cBhvr>
                                        <p:cTn id="62" dur="500"/>
                                        <p:tgtEl>
                                          <p:spTgt spid="7">
                                            <p:graphicEl>
                                              <a:dgm id="{BDFCEA68-FD53-4DC4-B6A1-0C83EDAB4D57}"/>
                                            </p:graphicEl>
                                          </p:spTgt>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ntr" presetSubtype="4" fill="hold" grpId="0" nodeType="clickEffect">
                                  <p:stCondLst>
                                    <p:cond delay="0"/>
                                  </p:stCondLst>
                                  <p:childTnLst>
                                    <p:set>
                                      <p:cBhvr>
                                        <p:cTn id="66" dur="1" fill="hold">
                                          <p:stCondLst>
                                            <p:cond delay="0"/>
                                          </p:stCondLst>
                                        </p:cTn>
                                        <p:tgtEl>
                                          <p:spTgt spid="7">
                                            <p:graphicEl>
                                              <a:dgm id="{8ABFCFEA-F5C8-4FEE-BCE7-08E784A15A8A}"/>
                                            </p:graphicEl>
                                          </p:spTgt>
                                        </p:tgtEl>
                                        <p:attrNameLst>
                                          <p:attrName>style.visibility</p:attrName>
                                        </p:attrNameLst>
                                      </p:cBhvr>
                                      <p:to>
                                        <p:strVal val="visible"/>
                                      </p:to>
                                    </p:set>
                                    <p:animEffect transition="in" filter="wipe(down)">
                                      <p:cBhvr>
                                        <p:cTn id="67" dur="500"/>
                                        <p:tgtEl>
                                          <p:spTgt spid="7">
                                            <p:graphicEl>
                                              <a:dgm id="{8ABFCFEA-F5C8-4FEE-BCE7-08E784A15A8A}"/>
                                            </p:graphicEl>
                                          </p:spTgt>
                                        </p:tgtEl>
                                      </p:cBhvr>
                                    </p:animEffect>
                                  </p:childTnLst>
                                </p:cTn>
                              </p:par>
                            </p:childTnLst>
                          </p:cTn>
                        </p:par>
                      </p:childTnLst>
                    </p:cTn>
                  </p:par>
                  <p:par>
                    <p:cTn id="68" fill="hold">
                      <p:stCondLst>
                        <p:cond delay="indefinite"/>
                      </p:stCondLst>
                      <p:childTnLst>
                        <p:par>
                          <p:cTn id="69" fill="hold">
                            <p:stCondLst>
                              <p:cond delay="0"/>
                            </p:stCondLst>
                            <p:childTnLst>
                              <p:par>
                                <p:cTn id="70" presetID="22" presetClass="entr" presetSubtype="4" fill="hold" grpId="0" nodeType="clickEffect">
                                  <p:stCondLst>
                                    <p:cond delay="0"/>
                                  </p:stCondLst>
                                  <p:childTnLst>
                                    <p:set>
                                      <p:cBhvr>
                                        <p:cTn id="71" dur="1" fill="hold">
                                          <p:stCondLst>
                                            <p:cond delay="0"/>
                                          </p:stCondLst>
                                        </p:cTn>
                                        <p:tgtEl>
                                          <p:spTgt spid="7">
                                            <p:graphicEl>
                                              <a:dgm id="{69CEFAC2-F475-4F26-95A6-AF1F7D851B1F}"/>
                                            </p:graphicEl>
                                          </p:spTgt>
                                        </p:tgtEl>
                                        <p:attrNameLst>
                                          <p:attrName>style.visibility</p:attrName>
                                        </p:attrNameLst>
                                      </p:cBhvr>
                                      <p:to>
                                        <p:strVal val="visible"/>
                                      </p:to>
                                    </p:set>
                                    <p:animEffect transition="in" filter="wipe(down)">
                                      <p:cBhvr>
                                        <p:cTn id="72" dur="500"/>
                                        <p:tgtEl>
                                          <p:spTgt spid="7">
                                            <p:graphicEl>
                                              <a:dgm id="{69CEFAC2-F475-4F26-95A6-AF1F7D851B1F}"/>
                                            </p:graphicEl>
                                          </p:spTgt>
                                        </p:tgtEl>
                                      </p:cBhvr>
                                    </p:animEffect>
                                  </p:childTnLst>
                                </p:cTn>
                              </p:par>
                            </p:childTnLst>
                          </p:cTn>
                        </p:par>
                      </p:childTnLst>
                    </p:cTn>
                  </p:par>
                  <p:par>
                    <p:cTn id="73" fill="hold">
                      <p:stCondLst>
                        <p:cond delay="indefinite"/>
                      </p:stCondLst>
                      <p:childTnLst>
                        <p:par>
                          <p:cTn id="74" fill="hold">
                            <p:stCondLst>
                              <p:cond delay="0"/>
                            </p:stCondLst>
                            <p:childTnLst>
                              <p:par>
                                <p:cTn id="75" presetID="22" presetClass="entr" presetSubtype="4" fill="hold" grpId="0" nodeType="clickEffect">
                                  <p:stCondLst>
                                    <p:cond delay="0"/>
                                  </p:stCondLst>
                                  <p:childTnLst>
                                    <p:set>
                                      <p:cBhvr>
                                        <p:cTn id="76" dur="1" fill="hold">
                                          <p:stCondLst>
                                            <p:cond delay="0"/>
                                          </p:stCondLst>
                                        </p:cTn>
                                        <p:tgtEl>
                                          <p:spTgt spid="7">
                                            <p:graphicEl>
                                              <a:dgm id="{687BF9BF-1B23-4ADC-9AD3-63A13389358C}"/>
                                            </p:graphicEl>
                                          </p:spTgt>
                                        </p:tgtEl>
                                        <p:attrNameLst>
                                          <p:attrName>style.visibility</p:attrName>
                                        </p:attrNameLst>
                                      </p:cBhvr>
                                      <p:to>
                                        <p:strVal val="visible"/>
                                      </p:to>
                                    </p:set>
                                    <p:animEffect transition="in" filter="wipe(down)">
                                      <p:cBhvr>
                                        <p:cTn id="77" dur="500"/>
                                        <p:tgtEl>
                                          <p:spTgt spid="7">
                                            <p:graphicEl>
                                              <a:dgm id="{687BF9BF-1B23-4ADC-9AD3-63A13389358C}"/>
                                            </p:graphicEl>
                                          </p:spTgt>
                                        </p:tgtEl>
                                      </p:cBhvr>
                                    </p:animEffect>
                                  </p:childTnLst>
                                </p:cTn>
                              </p:par>
                            </p:childTnLst>
                          </p:cTn>
                        </p:par>
                      </p:childTnLst>
                    </p:cTn>
                  </p:par>
                  <p:par>
                    <p:cTn id="78" fill="hold">
                      <p:stCondLst>
                        <p:cond delay="indefinite"/>
                      </p:stCondLst>
                      <p:childTnLst>
                        <p:par>
                          <p:cTn id="79" fill="hold">
                            <p:stCondLst>
                              <p:cond delay="0"/>
                            </p:stCondLst>
                            <p:childTnLst>
                              <p:par>
                                <p:cTn id="80" presetID="22" presetClass="entr" presetSubtype="4" fill="hold" grpId="0" nodeType="clickEffect">
                                  <p:stCondLst>
                                    <p:cond delay="0"/>
                                  </p:stCondLst>
                                  <p:childTnLst>
                                    <p:set>
                                      <p:cBhvr>
                                        <p:cTn id="81" dur="1" fill="hold">
                                          <p:stCondLst>
                                            <p:cond delay="0"/>
                                          </p:stCondLst>
                                        </p:cTn>
                                        <p:tgtEl>
                                          <p:spTgt spid="7">
                                            <p:graphicEl>
                                              <a:dgm id="{A00E574F-2EFB-4C42-BE65-AC6B4A95001E}"/>
                                            </p:graphicEl>
                                          </p:spTgt>
                                        </p:tgtEl>
                                        <p:attrNameLst>
                                          <p:attrName>style.visibility</p:attrName>
                                        </p:attrNameLst>
                                      </p:cBhvr>
                                      <p:to>
                                        <p:strVal val="visible"/>
                                      </p:to>
                                    </p:set>
                                    <p:animEffect transition="in" filter="wipe(down)">
                                      <p:cBhvr>
                                        <p:cTn id="82" dur="500"/>
                                        <p:tgtEl>
                                          <p:spTgt spid="7">
                                            <p:graphicEl>
                                              <a:dgm id="{A00E574F-2EFB-4C42-BE65-AC6B4A95001E}"/>
                                            </p:graphicEl>
                                          </p:spTgt>
                                        </p:tgtEl>
                                      </p:cBhvr>
                                    </p:animEffect>
                                  </p:childTnLst>
                                </p:cTn>
                              </p:par>
                            </p:childTnLst>
                          </p:cTn>
                        </p:par>
                      </p:childTnLst>
                    </p:cTn>
                  </p:par>
                  <p:par>
                    <p:cTn id="83" fill="hold">
                      <p:stCondLst>
                        <p:cond delay="indefinite"/>
                      </p:stCondLst>
                      <p:childTnLst>
                        <p:par>
                          <p:cTn id="84" fill="hold">
                            <p:stCondLst>
                              <p:cond delay="0"/>
                            </p:stCondLst>
                            <p:childTnLst>
                              <p:par>
                                <p:cTn id="85" presetID="22" presetClass="entr" presetSubtype="4" fill="hold" grpId="0" nodeType="clickEffect">
                                  <p:stCondLst>
                                    <p:cond delay="0"/>
                                  </p:stCondLst>
                                  <p:childTnLst>
                                    <p:set>
                                      <p:cBhvr>
                                        <p:cTn id="86" dur="1" fill="hold">
                                          <p:stCondLst>
                                            <p:cond delay="0"/>
                                          </p:stCondLst>
                                        </p:cTn>
                                        <p:tgtEl>
                                          <p:spTgt spid="7">
                                            <p:graphicEl>
                                              <a:dgm id="{D4F4C91D-E2A2-43BE-BDD7-139E80A83274}"/>
                                            </p:graphicEl>
                                          </p:spTgt>
                                        </p:tgtEl>
                                        <p:attrNameLst>
                                          <p:attrName>style.visibility</p:attrName>
                                        </p:attrNameLst>
                                      </p:cBhvr>
                                      <p:to>
                                        <p:strVal val="visible"/>
                                      </p:to>
                                    </p:set>
                                    <p:animEffect transition="in" filter="wipe(down)">
                                      <p:cBhvr>
                                        <p:cTn id="87" dur="500"/>
                                        <p:tgtEl>
                                          <p:spTgt spid="7">
                                            <p:graphicEl>
                                              <a:dgm id="{D4F4C91D-E2A2-43BE-BDD7-139E80A83274}"/>
                                            </p:graphicEl>
                                          </p:spTgt>
                                        </p:tgtEl>
                                      </p:cBhvr>
                                    </p:animEffect>
                                  </p:childTnLst>
                                </p:cTn>
                              </p:par>
                            </p:childTnLst>
                          </p:cTn>
                        </p:par>
                      </p:childTnLst>
                    </p:cTn>
                  </p:par>
                  <p:par>
                    <p:cTn id="88" fill="hold">
                      <p:stCondLst>
                        <p:cond delay="indefinite"/>
                      </p:stCondLst>
                      <p:childTnLst>
                        <p:par>
                          <p:cTn id="89" fill="hold">
                            <p:stCondLst>
                              <p:cond delay="0"/>
                            </p:stCondLst>
                            <p:childTnLst>
                              <p:par>
                                <p:cTn id="90" presetID="22" presetClass="entr" presetSubtype="4" fill="hold" grpId="0" nodeType="clickEffect">
                                  <p:stCondLst>
                                    <p:cond delay="0"/>
                                  </p:stCondLst>
                                  <p:childTnLst>
                                    <p:set>
                                      <p:cBhvr>
                                        <p:cTn id="91" dur="1" fill="hold">
                                          <p:stCondLst>
                                            <p:cond delay="0"/>
                                          </p:stCondLst>
                                        </p:cTn>
                                        <p:tgtEl>
                                          <p:spTgt spid="7">
                                            <p:graphicEl>
                                              <a:dgm id="{91CE35AF-01A0-4163-A7AB-108797FAF905}"/>
                                            </p:graphicEl>
                                          </p:spTgt>
                                        </p:tgtEl>
                                        <p:attrNameLst>
                                          <p:attrName>style.visibility</p:attrName>
                                        </p:attrNameLst>
                                      </p:cBhvr>
                                      <p:to>
                                        <p:strVal val="visible"/>
                                      </p:to>
                                    </p:set>
                                    <p:animEffect transition="in" filter="wipe(down)">
                                      <p:cBhvr>
                                        <p:cTn id="92" dur="500"/>
                                        <p:tgtEl>
                                          <p:spTgt spid="7">
                                            <p:graphicEl>
                                              <a:dgm id="{91CE35AF-01A0-4163-A7AB-108797FAF905}"/>
                                            </p:graphicEl>
                                          </p:spTgt>
                                        </p:tgtEl>
                                      </p:cBhvr>
                                    </p:animEffect>
                                  </p:childTnLst>
                                </p:cTn>
                              </p:par>
                            </p:childTnLst>
                          </p:cTn>
                        </p:par>
                      </p:childTnLst>
                    </p:cTn>
                  </p:par>
                  <p:par>
                    <p:cTn id="93" fill="hold">
                      <p:stCondLst>
                        <p:cond delay="indefinite"/>
                      </p:stCondLst>
                      <p:childTnLst>
                        <p:par>
                          <p:cTn id="94" fill="hold">
                            <p:stCondLst>
                              <p:cond delay="0"/>
                            </p:stCondLst>
                            <p:childTnLst>
                              <p:par>
                                <p:cTn id="95" presetID="22" presetClass="entr" presetSubtype="4" fill="hold" grpId="0" nodeType="clickEffect">
                                  <p:stCondLst>
                                    <p:cond delay="0"/>
                                  </p:stCondLst>
                                  <p:childTnLst>
                                    <p:set>
                                      <p:cBhvr>
                                        <p:cTn id="96" dur="1" fill="hold">
                                          <p:stCondLst>
                                            <p:cond delay="0"/>
                                          </p:stCondLst>
                                        </p:cTn>
                                        <p:tgtEl>
                                          <p:spTgt spid="7">
                                            <p:graphicEl>
                                              <a:dgm id="{A1D87DA5-1DA7-47B3-9EAF-418E2EA00FE1}"/>
                                            </p:graphicEl>
                                          </p:spTgt>
                                        </p:tgtEl>
                                        <p:attrNameLst>
                                          <p:attrName>style.visibility</p:attrName>
                                        </p:attrNameLst>
                                      </p:cBhvr>
                                      <p:to>
                                        <p:strVal val="visible"/>
                                      </p:to>
                                    </p:set>
                                    <p:animEffect transition="in" filter="wipe(down)">
                                      <p:cBhvr>
                                        <p:cTn id="97" dur="500"/>
                                        <p:tgtEl>
                                          <p:spTgt spid="7">
                                            <p:graphicEl>
                                              <a:dgm id="{A1D87DA5-1DA7-47B3-9EAF-418E2EA00FE1}"/>
                                            </p:graphicEl>
                                          </p:spTgt>
                                        </p:tgtEl>
                                      </p:cBhvr>
                                    </p:animEffect>
                                  </p:childTnLst>
                                </p:cTn>
                              </p:par>
                            </p:childTnLst>
                          </p:cTn>
                        </p:par>
                      </p:childTnLst>
                    </p:cTn>
                  </p:par>
                  <p:par>
                    <p:cTn id="98" fill="hold">
                      <p:stCondLst>
                        <p:cond delay="indefinite"/>
                      </p:stCondLst>
                      <p:childTnLst>
                        <p:par>
                          <p:cTn id="99" fill="hold">
                            <p:stCondLst>
                              <p:cond delay="0"/>
                            </p:stCondLst>
                            <p:childTnLst>
                              <p:par>
                                <p:cTn id="100" presetID="22" presetClass="entr" presetSubtype="4" fill="hold" grpId="0" nodeType="clickEffect">
                                  <p:stCondLst>
                                    <p:cond delay="0"/>
                                  </p:stCondLst>
                                  <p:childTnLst>
                                    <p:set>
                                      <p:cBhvr>
                                        <p:cTn id="101" dur="1" fill="hold">
                                          <p:stCondLst>
                                            <p:cond delay="0"/>
                                          </p:stCondLst>
                                        </p:cTn>
                                        <p:tgtEl>
                                          <p:spTgt spid="7">
                                            <p:graphicEl>
                                              <a:dgm id="{8E7D5F25-CCE8-4B12-8F98-DF0CAE707584}"/>
                                            </p:graphicEl>
                                          </p:spTgt>
                                        </p:tgtEl>
                                        <p:attrNameLst>
                                          <p:attrName>style.visibility</p:attrName>
                                        </p:attrNameLst>
                                      </p:cBhvr>
                                      <p:to>
                                        <p:strVal val="visible"/>
                                      </p:to>
                                    </p:set>
                                    <p:animEffect transition="in" filter="wipe(down)">
                                      <p:cBhvr>
                                        <p:cTn id="102" dur="500"/>
                                        <p:tgtEl>
                                          <p:spTgt spid="7">
                                            <p:graphicEl>
                                              <a:dgm id="{8E7D5F25-CCE8-4B12-8F98-DF0CAE707584}"/>
                                            </p:graphicEl>
                                          </p:spTgt>
                                        </p:tgtEl>
                                      </p:cBhvr>
                                    </p:animEffect>
                                  </p:childTnLst>
                                </p:cTn>
                              </p:par>
                            </p:childTnLst>
                          </p:cTn>
                        </p:par>
                      </p:childTnLst>
                    </p:cTn>
                  </p:par>
                  <p:par>
                    <p:cTn id="103" fill="hold">
                      <p:stCondLst>
                        <p:cond delay="indefinite"/>
                      </p:stCondLst>
                      <p:childTnLst>
                        <p:par>
                          <p:cTn id="104" fill="hold">
                            <p:stCondLst>
                              <p:cond delay="0"/>
                            </p:stCondLst>
                            <p:childTnLst>
                              <p:par>
                                <p:cTn id="105" presetID="22" presetClass="entr" presetSubtype="4" fill="hold" grpId="0" nodeType="clickEffect">
                                  <p:stCondLst>
                                    <p:cond delay="0"/>
                                  </p:stCondLst>
                                  <p:childTnLst>
                                    <p:set>
                                      <p:cBhvr>
                                        <p:cTn id="106" dur="1" fill="hold">
                                          <p:stCondLst>
                                            <p:cond delay="0"/>
                                          </p:stCondLst>
                                        </p:cTn>
                                        <p:tgtEl>
                                          <p:spTgt spid="7">
                                            <p:graphicEl>
                                              <a:dgm id="{8CD80382-D1DD-41CC-B0AA-5175593A8597}"/>
                                            </p:graphicEl>
                                          </p:spTgt>
                                        </p:tgtEl>
                                        <p:attrNameLst>
                                          <p:attrName>style.visibility</p:attrName>
                                        </p:attrNameLst>
                                      </p:cBhvr>
                                      <p:to>
                                        <p:strVal val="visible"/>
                                      </p:to>
                                    </p:set>
                                    <p:animEffect transition="in" filter="wipe(down)">
                                      <p:cBhvr>
                                        <p:cTn id="107" dur="500"/>
                                        <p:tgtEl>
                                          <p:spTgt spid="7">
                                            <p:graphicEl>
                                              <a:dgm id="{8CD80382-D1DD-41CC-B0AA-5175593A8597}"/>
                                            </p:graphicEl>
                                          </p:spTgt>
                                        </p:tgtEl>
                                      </p:cBhvr>
                                    </p:animEffect>
                                  </p:childTnLst>
                                </p:cTn>
                              </p:par>
                            </p:childTnLst>
                          </p:cTn>
                        </p:par>
                      </p:childTnLst>
                    </p:cTn>
                  </p:par>
                  <p:par>
                    <p:cTn id="108" fill="hold">
                      <p:stCondLst>
                        <p:cond delay="indefinite"/>
                      </p:stCondLst>
                      <p:childTnLst>
                        <p:par>
                          <p:cTn id="109" fill="hold">
                            <p:stCondLst>
                              <p:cond delay="0"/>
                            </p:stCondLst>
                            <p:childTnLst>
                              <p:par>
                                <p:cTn id="110" presetID="22" presetClass="entr" presetSubtype="4" fill="hold" grpId="0" nodeType="clickEffect">
                                  <p:stCondLst>
                                    <p:cond delay="0"/>
                                  </p:stCondLst>
                                  <p:childTnLst>
                                    <p:set>
                                      <p:cBhvr>
                                        <p:cTn id="111" dur="1" fill="hold">
                                          <p:stCondLst>
                                            <p:cond delay="0"/>
                                          </p:stCondLst>
                                        </p:cTn>
                                        <p:tgtEl>
                                          <p:spTgt spid="7">
                                            <p:graphicEl>
                                              <a:dgm id="{8B923436-6EB8-4937-8183-27687608B710}"/>
                                            </p:graphicEl>
                                          </p:spTgt>
                                        </p:tgtEl>
                                        <p:attrNameLst>
                                          <p:attrName>style.visibility</p:attrName>
                                        </p:attrNameLst>
                                      </p:cBhvr>
                                      <p:to>
                                        <p:strVal val="visible"/>
                                      </p:to>
                                    </p:set>
                                    <p:animEffect transition="in" filter="wipe(down)">
                                      <p:cBhvr>
                                        <p:cTn id="112" dur="500"/>
                                        <p:tgtEl>
                                          <p:spTgt spid="7">
                                            <p:graphicEl>
                                              <a:dgm id="{8B923436-6EB8-4937-8183-27687608B710}"/>
                                            </p:graphicEl>
                                          </p:spTgt>
                                        </p:tgtEl>
                                      </p:cBhvr>
                                    </p:animEffect>
                                  </p:childTnLst>
                                </p:cTn>
                              </p:par>
                            </p:childTnLst>
                          </p:cTn>
                        </p:par>
                      </p:childTnLst>
                    </p:cTn>
                  </p:par>
                  <p:par>
                    <p:cTn id="113" fill="hold">
                      <p:stCondLst>
                        <p:cond delay="indefinite"/>
                      </p:stCondLst>
                      <p:childTnLst>
                        <p:par>
                          <p:cTn id="114" fill="hold">
                            <p:stCondLst>
                              <p:cond delay="0"/>
                            </p:stCondLst>
                            <p:childTnLst>
                              <p:par>
                                <p:cTn id="115" presetID="22" presetClass="entr" presetSubtype="4" fill="hold" grpId="0" nodeType="clickEffect">
                                  <p:stCondLst>
                                    <p:cond delay="0"/>
                                  </p:stCondLst>
                                  <p:childTnLst>
                                    <p:set>
                                      <p:cBhvr>
                                        <p:cTn id="116" dur="1" fill="hold">
                                          <p:stCondLst>
                                            <p:cond delay="0"/>
                                          </p:stCondLst>
                                        </p:cTn>
                                        <p:tgtEl>
                                          <p:spTgt spid="7">
                                            <p:graphicEl>
                                              <a:dgm id="{7B9CF50D-11BC-4EBB-8908-93D4BB87429E}"/>
                                            </p:graphicEl>
                                          </p:spTgt>
                                        </p:tgtEl>
                                        <p:attrNameLst>
                                          <p:attrName>style.visibility</p:attrName>
                                        </p:attrNameLst>
                                      </p:cBhvr>
                                      <p:to>
                                        <p:strVal val="visible"/>
                                      </p:to>
                                    </p:set>
                                    <p:animEffect transition="in" filter="wipe(down)">
                                      <p:cBhvr>
                                        <p:cTn id="117" dur="500"/>
                                        <p:tgtEl>
                                          <p:spTgt spid="7">
                                            <p:graphicEl>
                                              <a:dgm id="{7B9CF50D-11BC-4EBB-8908-93D4BB87429E}"/>
                                            </p:graphicEl>
                                          </p:spTgt>
                                        </p:tgtEl>
                                      </p:cBhvr>
                                    </p:animEffect>
                                  </p:childTnLst>
                                </p:cTn>
                              </p:par>
                            </p:childTnLst>
                          </p:cTn>
                        </p:par>
                      </p:childTnLst>
                    </p:cTn>
                  </p:par>
                  <p:par>
                    <p:cTn id="118" fill="hold">
                      <p:stCondLst>
                        <p:cond delay="indefinite"/>
                      </p:stCondLst>
                      <p:childTnLst>
                        <p:par>
                          <p:cTn id="119" fill="hold">
                            <p:stCondLst>
                              <p:cond delay="0"/>
                            </p:stCondLst>
                            <p:childTnLst>
                              <p:par>
                                <p:cTn id="120" presetID="2" presetClass="entr" presetSubtype="4" fill="hold" nodeType="clickEffect">
                                  <p:stCondLst>
                                    <p:cond delay="0"/>
                                  </p:stCondLst>
                                  <p:childTnLst>
                                    <p:set>
                                      <p:cBhvr>
                                        <p:cTn id="121" dur="1" fill="hold">
                                          <p:stCondLst>
                                            <p:cond delay="0"/>
                                          </p:stCondLst>
                                        </p:cTn>
                                        <p:tgtEl>
                                          <p:spTgt spid="9"/>
                                        </p:tgtEl>
                                        <p:attrNameLst>
                                          <p:attrName>style.visibility</p:attrName>
                                        </p:attrNameLst>
                                      </p:cBhvr>
                                      <p:to>
                                        <p:strVal val="visible"/>
                                      </p:to>
                                    </p:set>
                                    <p:anim calcmode="lin" valueType="num">
                                      <p:cBhvr additive="base">
                                        <p:cTn id="122" dur="500" fill="hold"/>
                                        <p:tgtEl>
                                          <p:spTgt spid="9"/>
                                        </p:tgtEl>
                                        <p:attrNameLst>
                                          <p:attrName>ppt_x</p:attrName>
                                        </p:attrNameLst>
                                      </p:cBhvr>
                                      <p:tavLst>
                                        <p:tav tm="0">
                                          <p:val>
                                            <p:strVal val="#ppt_x"/>
                                          </p:val>
                                        </p:tav>
                                        <p:tav tm="100000">
                                          <p:val>
                                            <p:strVal val="#ppt_x"/>
                                          </p:val>
                                        </p:tav>
                                      </p:tavLst>
                                    </p:anim>
                                    <p:anim calcmode="lin" valueType="num">
                                      <p:cBhvr additive="base">
                                        <p:cTn id="123"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24" fill="hold">
                      <p:stCondLst>
                        <p:cond delay="indefinite"/>
                      </p:stCondLst>
                      <p:childTnLst>
                        <p:par>
                          <p:cTn id="125" fill="hold">
                            <p:stCondLst>
                              <p:cond delay="0"/>
                            </p:stCondLst>
                            <p:childTnLst>
                              <p:par>
                                <p:cTn id="126" presetID="22" presetClass="entr" presetSubtype="4" fill="hold" grpId="0" nodeType="clickEffect">
                                  <p:stCondLst>
                                    <p:cond delay="0"/>
                                  </p:stCondLst>
                                  <p:childTnLst>
                                    <p:set>
                                      <p:cBhvr>
                                        <p:cTn id="127" dur="1" fill="hold">
                                          <p:stCondLst>
                                            <p:cond delay="0"/>
                                          </p:stCondLst>
                                        </p:cTn>
                                        <p:tgtEl>
                                          <p:spTgt spid="10">
                                            <p:txEl>
                                              <p:pRg st="0" end="0"/>
                                            </p:txEl>
                                          </p:spTgt>
                                        </p:tgtEl>
                                        <p:attrNameLst>
                                          <p:attrName>style.visibility</p:attrName>
                                        </p:attrNameLst>
                                      </p:cBhvr>
                                      <p:to>
                                        <p:strVal val="visible"/>
                                      </p:to>
                                    </p:set>
                                    <p:animEffect transition="in" filter="wipe(down)">
                                      <p:cBhvr>
                                        <p:cTn id="128" dur="500"/>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p:bldSub>
          <a:bldDgm bld="one"/>
        </p:bldSub>
      </p:bldGraphic>
      <p:bldP spid="5" grpId="0" build="p"/>
      <p:bldP spid="10" grpId="0" build="allAtOnce"/>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838200"/>
            <a:ext cx="9296400" cy="743712"/>
          </a:xfrm>
        </p:spPr>
        <p:txBody>
          <a:bodyPr>
            <a:noAutofit/>
          </a:bodyPr>
          <a:lstStyle/>
          <a:p>
            <a:pPr algn="ctr"/>
            <a:r>
              <a:rPr lang="en-IN" sz="2400" dirty="0" smtClean="0">
                <a:solidFill>
                  <a:srgbClr val="002060"/>
                </a:solidFill>
                <a:latin typeface="Times New Roman" pitchFamily="18" charset="0"/>
                <a:cs typeface="Times New Roman" pitchFamily="18" charset="0"/>
              </a:rPr>
              <a:t>How to Apply the Online Courses in SWAYAM as a Course Coordinator?</a:t>
            </a:r>
            <a:br>
              <a:rPr lang="en-IN" sz="2400" dirty="0" smtClean="0">
                <a:solidFill>
                  <a:srgbClr val="002060"/>
                </a:solidFill>
                <a:latin typeface="Times New Roman" pitchFamily="18" charset="0"/>
                <a:cs typeface="Times New Roman" pitchFamily="18" charset="0"/>
              </a:rPr>
            </a:br>
            <a:endParaRPr lang="en-IN" sz="2400" dirty="0">
              <a:solidFill>
                <a:srgbClr val="002060"/>
              </a:solidFill>
              <a:latin typeface="Times New Roman" pitchFamily="18" charset="0"/>
              <a:cs typeface="Times New Roman" pitchFamily="18" charset="0"/>
            </a:endParaRPr>
          </a:p>
        </p:txBody>
      </p:sp>
      <p:sp>
        <p:nvSpPr>
          <p:cNvPr id="3" name="Content Placeholder 2"/>
          <p:cNvSpPr>
            <a:spLocks noGrp="1"/>
          </p:cNvSpPr>
          <p:nvPr>
            <p:ph sz="half" idx="1"/>
          </p:nvPr>
        </p:nvSpPr>
        <p:spPr>
          <a:xfrm>
            <a:off x="533400" y="1524000"/>
            <a:ext cx="7772400" cy="838200"/>
          </a:xfrm>
        </p:spPr>
        <p:txBody>
          <a:bodyPr>
            <a:normAutofit/>
          </a:bodyPr>
          <a:lstStyle/>
          <a:p>
            <a:pPr>
              <a:buFont typeface="Wingdings" pitchFamily="2" charset="2"/>
              <a:buChar char="Ø"/>
            </a:pPr>
            <a:r>
              <a:rPr lang="en-IN" sz="1600" dirty="0" smtClean="0">
                <a:solidFill>
                  <a:srgbClr val="521AB6"/>
                </a:solidFill>
                <a:latin typeface="Times New Roman" pitchFamily="18" charset="0"/>
                <a:cs typeface="Times New Roman" pitchFamily="18" charset="0"/>
              </a:rPr>
              <a:t>For applying online course in SWAYAM go through the bellow mention URL link:</a:t>
            </a:r>
          </a:p>
          <a:p>
            <a:pPr>
              <a:buFont typeface="Wingdings" pitchFamily="2" charset="2"/>
              <a:buChar char="Ø"/>
            </a:pPr>
            <a:endParaRPr lang="en-IN" sz="1600" dirty="0" smtClean="0">
              <a:solidFill>
                <a:srgbClr val="521AB6"/>
              </a:solidFill>
              <a:latin typeface="Times New Roman" pitchFamily="18" charset="0"/>
              <a:cs typeface="Times New Roman" pitchFamily="18" charset="0"/>
            </a:endParaRPr>
          </a:p>
          <a:p>
            <a:pPr>
              <a:buFont typeface="Wingdings" pitchFamily="2" charset="2"/>
              <a:buChar char="Ø"/>
            </a:pPr>
            <a:endParaRPr lang="en-IN" sz="1600" dirty="0" smtClean="0">
              <a:solidFill>
                <a:srgbClr val="521AB6"/>
              </a:solidFill>
              <a:latin typeface="Times New Roman" pitchFamily="18" charset="0"/>
              <a:cs typeface="Times New Roman" pitchFamily="18" charset="0"/>
            </a:endParaRPr>
          </a:p>
        </p:txBody>
      </p:sp>
      <p:sp>
        <p:nvSpPr>
          <p:cNvPr id="7" name="TextBox 6"/>
          <p:cNvSpPr txBox="1"/>
          <p:nvPr/>
        </p:nvSpPr>
        <p:spPr>
          <a:xfrm>
            <a:off x="2514600" y="2057400"/>
            <a:ext cx="3102131" cy="646331"/>
          </a:xfrm>
          <a:prstGeom prst="rect">
            <a:avLst/>
          </a:prstGeom>
          <a:noFill/>
        </p:spPr>
        <p:txBody>
          <a:bodyPr wrap="none" rtlCol="0">
            <a:spAutoFit/>
          </a:bodyPr>
          <a:lstStyle/>
          <a:p>
            <a:r>
              <a:rPr lang="en-IN" dirty="0" smtClean="0">
                <a:solidFill>
                  <a:srgbClr val="002060"/>
                </a:solidFill>
                <a:latin typeface="Times New Roman" pitchFamily="18" charset="0"/>
                <a:cs typeface="Times New Roman" pitchFamily="18" charset="0"/>
              </a:rPr>
              <a:t>https://ugcmoocs.inflibnet.ac.in</a:t>
            </a:r>
          </a:p>
          <a:p>
            <a:endParaRPr lang="en-IN" dirty="0"/>
          </a:p>
        </p:txBody>
      </p:sp>
      <p:pic>
        <p:nvPicPr>
          <p:cNvPr id="8" name="Picture 3"/>
          <p:cNvPicPr>
            <a:picLocks noGrp="1" noChangeAspect="1" noChangeArrowheads="1"/>
          </p:cNvPicPr>
          <p:nvPr>
            <p:ph sz="half" idx="1"/>
          </p:nvPr>
        </p:nvPicPr>
        <p:blipFill>
          <a:blip r:embed="rId2" cstate="print"/>
          <a:srcRect/>
          <a:stretch>
            <a:fillRect/>
          </a:stretch>
        </p:blipFill>
        <p:spPr bwMode="auto">
          <a:xfrm>
            <a:off x="1377355" y="2667000"/>
            <a:ext cx="5556845" cy="3124200"/>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 calcmode="lin" valueType="num">
                                      <p:cBhvr additive="base">
                                        <p:cTn id="12"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fade">
                                      <p:cBhvr>
                                        <p:cTn id="18"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7"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685800"/>
            <a:ext cx="8229600" cy="1143000"/>
          </a:xfrm>
        </p:spPr>
        <p:txBody>
          <a:bodyPr>
            <a:normAutofit/>
          </a:bodyPr>
          <a:lstStyle/>
          <a:p>
            <a:pPr algn="ctr"/>
            <a:r>
              <a:rPr lang="en-IN" sz="2400" dirty="0" smtClean="0">
                <a:solidFill>
                  <a:srgbClr val="002060"/>
                </a:solidFill>
                <a:latin typeface="Times New Roman" pitchFamily="18" charset="0"/>
                <a:cs typeface="Times New Roman" pitchFamily="18" charset="0"/>
              </a:rPr>
              <a:t>Who can give the Proposal for Developing Non-Technology PG MOOCs for SWAYAM?</a:t>
            </a:r>
            <a:br>
              <a:rPr lang="en-IN" sz="2400" dirty="0" smtClean="0">
                <a:solidFill>
                  <a:srgbClr val="002060"/>
                </a:solidFill>
                <a:latin typeface="Times New Roman" pitchFamily="18" charset="0"/>
                <a:cs typeface="Times New Roman" pitchFamily="18" charset="0"/>
              </a:rPr>
            </a:br>
            <a:endParaRPr lang="en-IN" sz="2400" dirty="0">
              <a:solidFill>
                <a:srgbClr val="002060"/>
              </a:solidFill>
            </a:endParaRPr>
          </a:p>
        </p:txBody>
      </p:sp>
      <p:graphicFrame>
        <p:nvGraphicFramePr>
          <p:cNvPr id="5" name="Diagram 4"/>
          <p:cNvGraphicFramePr/>
          <p:nvPr/>
        </p:nvGraphicFramePr>
        <p:xfrm>
          <a:off x="533400" y="1600200"/>
          <a:ext cx="8077200" cy="5105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graphicEl>
                                              <a:dgm id="{5BBC9F6F-9486-430D-BA3A-302C96FB06B8}"/>
                                            </p:graphicEl>
                                          </p:spTgt>
                                        </p:tgtEl>
                                        <p:attrNameLst>
                                          <p:attrName>style.visibility</p:attrName>
                                        </p:attrNameLst>
                                      </p:cBhvr>
                                      <p:to>
                                        <p:strVal val="visible"/>
                                      </p:to>
                                    </p:set>
                                    <p:anim calcmode="lin" valueType="num">
                                      <p:cBhvr additive="base">
                                        <p:cTn id="7" dur="500" fill="hold"/>
                                        <p:tgtEl>
                                          <p:spTgt spid="5">
                                            <p:graphicEl>
                                              <a:dgm id="{5BBC9F6F-9486-430D-BA3A-302C96FB06B8}"/>
                                            </p:graphic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graphicEl>
                                              <a:dgm id="{5BBC9F6F-9486-430D-BA3A-302C96FB06B8}"/>
                                            </p:graphic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graphicEl>
                                              <a:dgm id="{332D6D09-FA52-4DE3-AEA7-D66F23322C9D}"/>
                                            </p:graphicEl>
                                          </p:spTgt>
                                        </p:tgtEl>
                                        <p:attrNameLst>
                                          <p:attrName>style.visibility</p:attrName>
                                        </p:attrNameLst>
                                      </p:cBhvr>
                                      <p:to>
                                        <p:strVal val="visible"/>
                                      </p:to>
                                    </p:set>
                                    <p:anim calcmode="lin" valueType="num">
                                      <p:cBhvr additive="base">
                                        <p:cTn id="13" dur="500" fill="hold"/>
                                        <p:tgtEl>
                                          <p:spTgt spid="5">
                                            <p:graphicEl>
                                              <a:dgm id="{332D6D09-FA52-4DE3-AEA7-D66F23322C9D}"/>
                                            </p:graphic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graphicEl>
                                              <a:dgm id="{332D6D09-FA52-4DE3-AEA7-D66F23322C9D}"/>
                                            </p:graphic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graphicEl>
                                              <a:dgm id="{7C254583-D92B-4EC8-8695-D856F594ACB7}"/>
                                            </p:graphicEl>
                                          </p:spTgt>
                                        </p:tgtEl>
                                        <p:attrNameLst>
                                          <p:attrName>style.visibility</p:attrName>
                                        </p:attrNameLst>
                                      </p:cBhvr>
                                      <p:to>
                                        <p:strVal val="visible"/>
                                      </p:to>
                                    </p:set>
                                    <p:anim calcmode="lin" valueType="num">
                                      <p:cBhvr additive="base">
                                        <p:cTn id="19" dur="500" fill="hold"/>
                                        <p:tgtEl>
                                          <p:spTgt spid="5">
                                            <p:graphicEl>
                                              <a:dgm id="{7C254583-D92B-4EC8-8695-D856F594ACB7}"/>
                                            </p:graphic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graphicEl>
                                              <a:dgm id="{7C254583-D92B-4EC8-8695-D856F594ACB7}"/>
                                            </p:graphic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graphicEl>
                                              <a:dgm id="{2EB80B97-F00D-4A59-B56F-95E1971666F8}"/>
                                            </p:graphicEl>
                                          </p:spTgt>
                                        </p:tgtEl>
                                        <p:attrNameLst>
                                          <p:attrName>style.visibility</p:attrName>
                                        </p:attrNameLst>
                                      </p:cBhvr>
                                      <p:to>
                                        <p:strVal val="visible"/>
                                      </p:to>
                                    </p:set>
                                    <p:anim calcmode="lin" valueType="num">
                                      <p:cBhvr additive="base">
                                        <p:cTn id="25" dur="500" fill="hold"/>
                                        <p:tgtEl>
                                          <p:spTgt spid="5">
                                            <p:graphicEl>
                                              <a:dgm id="{2EB80B97-F00D-4A59-B56F-95E1971666F8}"/>
                                            </p:graphic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graphicEl>
                                              <a:dgm id="{2EB80B97-F00D-4A59-B56F-95E1971666F8}"/>
                                            </p:graphic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5">
                                            <p:graphicEl>
                                              <a:dgm id="{69C50511-8B29-412F-933C-7E5DB108F9AF}"/>
                                            </p:graphicEl>
                                          </p:spTgt>
                                        </p:tgtEl>
                                        <p:attrNameLst>
                                          <p:attrName>style.visibility</p:attrName>
                                        </p:attrNameLst>
                                      </p:cBhvr>
                                      <p:to>
                                        <p:strVal val="visible"/>
                                      </p:to>
                                    </p:set>
                                    <p:anim calcmode="lin" valueType="num">
                                      <p:cBhvr additive="base">
                                        <p:cTn id="31" dur="500" fill="hold"/>
                                        <p:tgtEl>
                                          <p:spTgt spid="5">
                                            <p:graphicEl>
                                              <a:dgm id="{69C50511-8B29-412F-933C-7E5DB108F9AF}"/>
                                            </p:graphicEl>
                                          </p:spTgt>
                                        </p:tgtEl>
                                        <p:attrNameLst>
                                          <p:attrName>ppt_x</p:attrName>
                                        </p:attrNameLst>
                                      </p:cBhvr>
                                      <p:tavLst>
                                        <p:tav tm="0">
                                          <p:val>
                                            <p:strVal val="#ppt_x"/>
                                          </p:val>
                                        </p:tav>
                                        <p:tav tm="100000">
                                          <p:val>
                                            <p:strVal val="#ppt_x"/>
                                          </p:val>
                                        </p:tav>
                                      </p:tavLst>
                                    </p:anim>
                                    <p:anim calcmode="lin" valueType="num">
                                      <p:cBhvr additive="base">
                                        <p:cTn id="32" dur="500" fill="hold"/>
                                        <p:tgtEl>
                                          <p:spTgt spid="5">
                                            <p:graphicEl>
                                              <a:dgm id="{69C50511-8B29-412F-933C-7E5DB108F9AF}"/>
                                            </p:graphic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Sub>
          <a:bldDgm bld="one"/>
        </p:bldSub>
      </p:bldGraphic>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4"/>
          <p:cNvGraphicFramePr>
            <a:graphicFrameLocks noGrp="1"/>
          </p:cNvGraphicFramePr>
          <p:nvPr/>
        </p:nvGraphicFramePr>
        <p:xfrm>
          <a:off x="990600" y="2423789"/>
          <a:ext cx="7086600" cy="3900811"/>
        </p:xfrm>
        <a:graphic>
          <a:graphicData uri="http://schemas.openxmlformats.org/drawingml/2006/table">
            <a:tbl>
              <a:tblPr firstRow="1" bandRow="1">
                <a:tableStyleId>{2D5ABB26-0587-4C30-8999-92F81FD0307C}</a:tableStyleId>
              </a:tblPr>
              <a:tblGrid>
                <a:gridCol w="303041"/>
                <a:gridCol w="6783559"/>
              </a:tblGrid>
              <a:tr h="602277">
                <a:tc>
                  <a:txBody>
                    <a:bodyPr/>
                    <a:lstStyle/>
                    <a:p>
                      <a:pPr marL="1270" algn="ctr">
                        <a:lnSpc>
                          <a:spcPts val="1415"/>
                        </a:lnSpc>
                      </a:pPr>
                      <a:r>
                        <a:rPr sz="1300" b="1" spc="-10" dirty="0">
                          <a:solidFill>
                            <a:srgbClr val="C00000"/>
                          </a:solidFill>
                          <a:latin typeface="Times New Roman" pitchFamily="18" charset="0"/>
                          <a:cs typeface="Times New Roman" pitchFamily="18" charset="0"/>
                        </a:rPr>
                        <a:t>1.</a:t>
                      </a:r>
                      <a:endParaRPr sz="1300" dirty="0">
                        <a:latin typeface="Times New Roman" pitchFamily="18" charset="0"/>
                        <a:cs typeface="Times New Roman" pitchFamily="18" charset="0"/>
                      </a:endParaRPr>
                    </a:p>
                  </a:txBody>
                  <a:tcPr marL="0" marR="0" marT="0" marB="0">
                    <a:lnL w="6350">
                      <a:solidFill>
                        <a:srgbClr val="000000"/>
                      </a:solidFill>
                      <a:prstDash val="solid"/>
                    </a:lnL>
                    <a:lnR w="9525">
                      <a:solidFill>
                        <a:srgbClr val="000000"/>
                      </a:solidFill>
                      <a:prstDash val="solid"/>
                    </a:lnR>
                    <a:lnT w="6350">
                      <a:solidFill>
                        <a:srgbClr val="000000"/>
                      </a:solidFill>
                      <a:prstDash val="solid"/>
                    </a:lnT>
                    <a:lnB w="6350">
                      <a:solidFill>
                        <a:srgbClr val="000000"/>
                      </a:solidFill>
                      <a:prstDash val="solid"/>
                    </a:lnB>
                  </a:tcPr>
                </a:tc>
                <a:tc>
                  <a:txBody>
                    <a:bodyPr/>
                    <a:lstStyle/>
                    <a:p>
                      <a:pPr marL="69850" marR="452120">
                        <a:lnSpc>
                          <a:spcPts val="1450"/>
                        </a:lnSpc>
                        <a:spcBef>
                          <a:spcPts val="15"/>
                        </a:spcBef>
                      </a:pPr>
                      <a:r>
                        <a:rPr sz="1300" b="1" spc="-5" dirty="0">
                          <a:solidFill>
                            <a:srgbClr val="C00000"/>
                          </a:solidFill>
                          <a:latin typeface="Times New Roman" pitchFamily="18" charset="0"/>
                          <a:cs typeface="Times New Roman" pitchFamily="18" charset="0"/>
                        </a:rPr>
                        <a:t>Design </a:t>
                      </a:r>
                      <a:r>
                        <a:rPr sz="1300" dirty="0">
                          <a:latin typeface="Times New Roman" pitchFamily="18" charset="0"/>
                          <a:cs typeface="Times New Roman" pitchFamily="18" charset="0"/>
                        </a:rPr>
                        <a:t>a </a:t>
                      </a:r>
                      <a:r>
                        <a:rPr sz="1300" b="1" dirty="0">
                          <a:solidFill>
                            <a:srgbClr val="C00000"/>
                          </a:solidFill>
                          <a:latin typeface="Times New Roman" pitchFamily="18" charset="0"/>
                          <a:cs typeface="Times New Roman" pitchFamily="18" charset="0"/>
                        </a:rPr>
                        <a:t>Four Weeks </a:t>
                      </a:r>
                      <a:r>
                        <a:rPr sz="1300" dirty="0">
                          <a:latin typeface="Times New Roman" pitchFamily="18" charset="0"/>
                          <a:cs typeface="Times New Roman" pitchFamily="18" charset="0"/>
                        </a:rPr>
                        <a:t>( </a:t>
                      </a:r>
                      <a:r>
                        <a:rPr sz="1300" spc="-10" dirty="0">
                          <a:latin typeface="Times New Roman" pitchFamily="18" charset="0"/>
                          <a:cs typeface="Times New Roman" pitchFamily="18" charset="0"/>
                        </a:rPr>
                        <a:t>04) </a:t>
                      </a:r>
                      <a:r>
                        <a:rPr sz="1300" b="1" spc="-5" dirty="0">
                          <a:solidFill>
                            <a:srgbClr val="C00000"/>
                          </a:solidFill>
                          <a:latin typeface="Times New Roman" pitchFamily="18" charset="0"/>
                          <a:cs typeface="Times New Roman" pitchFamily="18" charset="0"/>
                        </a:rPr>
                        <a:t>Online Course </a:t>
                      </a:r>
                      <a:r>
                        <a:rPr sz="1300" spc="-5" dirty="0">
                          <a:latin typeface="Times New Roman" pitchFamily="18" charset="0"/>
                          <a:cs typeface="Times New Roman" pitchFamily="18" charset="0"/>
                        </a:rPr>
                        <a:t>with Course Name </a:t>
                      </a:r>
                      <a:r>
                        <a:rPr sz="1300" dirty="0">
                          <a:latin typeface="Times New Roman" pitchFamily="18" charset="0"/>
                          <a:cs typeface="Times New Roman" pitchFamily="18" charset="0"/>
                        </a:rPr>
                        <a:t>, </a:t>
                      </a:r>
                      <a:r>
                        <a:rPr sz="1300" spc="-5" dirty="0">
                          <a:latin typeface="Times New Roman" pitchFamily="18" charset="0"/>
                          <a:cs typeface="Times New Roman" pitchFamily="18" charset="0"/>
                        </a:rPr>
                        <a:t>Course Team, Course  Objectives ,Course Outcomes</a:t>
                      </a:r>
                      <a:r>
                        <a:rPr sz="1300" spc="35" dirty="0">
                          <a:latin typeface="Times New Roman" pitchFamily="18" charset="0"/>
                          <a:cs typeface="Times New Roman" pitchFamily="18" charset="0"/>
                        </a:rPr>
                        <a:t> </a:t>
                      </a:r>
                      <a:r>
                        <a:rPr sz="1300" spc="-5" dirty="0">
                          <a:latin typeface="Times New Roman" pitchFamily="18" charset="0"/>
                          <a:cs typeface="Times New Roman" pitchFamily="18" charset="0"/>
                        </a:rPr>
                        <a:t>,Assessments</a:t>
                      </a:r>
                      <a:endParaRPr sz="1300" dirty="0">
                        <a:latin typeface="Times New Roman" pitchFamily="18" charset="0"/>
                        <a:cs typeface="Times New Roman" pitchFamily="18" charset="0"/>
                      </a:endParaRPr>
                    </a:p>
                    <a:p>
                      <a:pPr marL="69850">
                        <a:lnSpc>
                          <a:spcPts val="1425"/>
                        </a:lnSpc>
                      </a:pPr>
                      <a:r>
                        <a:rPr sz="1300" spc="-5" dirty="0">
                          <a:latin typeface="Times New Roman" pitchFamily="18" charset="0"/>
                          <a:cs typeface="Times New Roman" pitchFamily="18" charset="0"/>
                        </a:rPr>
                        <a:t>Discussion Forums and Any other</a:t>
                      </a:r>
                      <a:r>
                        <a:rPr sz="1300" spc="25" dirty="0">
                          <a:latin typeface="Times New Roman" pitchFamily="18" charset="0"/>
                          <a:cs typeface="Times New Roman" pitchFamily="18" charset="0"/>
                        </a:rPr>
                        <a:t> </a:t>
                      </a:r>
                      <a:r>
                        <a:rPr sz="1300" spc="-5" dirty="0">
                          <a:latin typeface="Times New Roman" pitchFamily="18" charset="0"/>
                          <a:cs typeface="Times New Roman" pitchFamily="18" charset="0"/>
                        </a:rPr>
                        <a:t>information</a:t>
                      </a:r>
                      <a:endParaRPr sz="1300" dirty="0">
                        <a:latin typeface="Times New Roman" pitchFamily="18" charset="0"/>
                        <a:cs typeface="Times New Roman" pitchFamily="18" charset="0"/>
                      </a:endParaRPr>
                    </a:p>
                  </a:txBody>
                  <a:tcPr marL="0" marR="0" marT="1299" marB="0">
                    <a:lnL w="9525">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r>
              <a:tr h="191189">
                <a:tc>
                  <a:txBody>
                    <a:bodyPr/>
                    <a:lstStyle/>
                    <a:p>
                      <a:pPr algn="ctr">
                        <a:lnSpc>
                          <a:spcPts val="1390"/>
                        </a:lnSpc>
                      </a:pPr>
                      <a:r>
                        <a:rPr sz="1300" b="1" spc="-5" dirty="0">
                          <a:solidFill>
                            <a:srgbClr val="C00000"/>
                          </a:solidFill>
                          <a:latin typeface="Times New Roman" pitchFamily="18" charset="0"/>
                          <a:cs typeface="Times New Roman" pitchFamily="18" charset="0"/>
                        </a:rPr>
                        <a:t>2</a:t>
                      </a:r>
                      <a:r>
                        <a:rPr sz="1300" spc="-5" dirty="0">
                          <a:latin typeface="Times New Roman" pitchFamily="18" charset="0"/>
                          <a:cs typeface="Times New Roman" pitchFamily="18" charset="0"/>
                        </a:rPr>
                        <a:t>.</a:t>
                      </a:r>
                      <a:endParaRPr sz="1300">
                        <a:latin typeface="Times New Roman" pitchFamily="18" charset="0"/>
                        <a:cs typeface="Times New Roman" pitchFamily="18" charset="0"/>
                      </a:endParaRPr>
                    </a:p>
                  </a:txBody>
                  <a:tcPr marL="0" marR="0" marT="0" marB="0">
                    <a:lnL w="6350">
                      <a:solidFill>
                        <a:srgbClr val="000000"/>
                      </a:solidFill>
                      <a:prstDash val="solid"/>
                    </a:lnL>
                    <a:lnR w="9525">
                      <a:solidFill>
                        <a:srgbClr val="000000"/>
                      </a:solidFill>
                      <a:prstDash val="solid"/>
                    </a:lnR>
                    <a:lnT w="6350">
                      <a:solidFill>
                        <a:srgbClr val="000000"/>
                      </a:solidFill>
                      <a:prstDash val="solid"/>
                    </a:lnT>
                    <a:lnB w="6350">
                      <a:solidFill>
                        <a:srgbClr val="000000"/>
                      </a:solidFill>
                      <a:prstDash val="solid"/>
                    </a:lnB>
                  </a:tcPr>
                </a:tc>
                <a:tc>
                  <a:txBody>
                    <a:bodyPr/>
                    <a:lstStyle/>
                    <a:p>
                      <a:pPr marL="69850">
                        <a:lnSpc>
                          <a:spcPts val="1390"/>
                        </a:lnSpc>
                      </a:pPr>
                      <a:r>
                        <a:rPr sz="1300" b="1" dirty="0">
                          <a:solidFill>
                            <a:srgbClr val="C00000"/>
                          </a:solidFill>
                          <a:latin typeface="Times New Roman" pitchFamily="18" charset="0"/>
                          <a:cs typeface="Times New Roman" pitchFamily="18" charset="0"/>
                        </a:rPr>
                        <a:t>Prepare </a:t>
                      </a:r>
                      <a:r>
                        <a:rPr sz="1300" dirty="0">
                          <a:latin typeface="Times New Roman" pitchFamily="18" charset="0"/>
                          <a:cs typeface="Times New Roman" pitchFamily="18" charset="0"/>
                        </a:rPr>
                        <a:t>a </a:t>
                      </a:r>
                      <a:r>
                        <a:rPr sz="1300" spc="-5" dirty="0">
                          <a:latin typeface="Times New Roman" pitchFamily="18" charset="0"/>
                          <a:cs typeface="Times New Roman" pitchFamily="18" charset="0"/>
                        </a:rPr>
                        <a:t>Half </a:t>
                      </a:r>
                      <a:r>
                        <a:rPr sz="1300" dirty="0">
                          <a:latin typeface="Times New Roman" pitchFamily="18" charset="0"/>
                          <a:cs typeface="Times New Roman" pitchFamily="18" charset="0"/>
                        </a:rPr>
                        <a:t>a Page </a:t>
                      </a:r>
                      <a:r>
                        <a:rPr sz="1300" spc="-10" dirty="0">
                          <a:latin typeface="Times New Roman" pitchFamily="18" charset="0"/>
                          <a:cs typeface="Times New Roman" pitchFamily="18" charset="0"/>
                        </a:rPr>
                        <a:t>Right </a:t>
                      </a:r>
                      <a:r>
                        <a:rPr sz="1300" spc="-5" dirty="0">
                          <a:latin typeface="Times New Roman" pitchFamily="18" charset="0"/>
                          <a:cs typeface="Times New Roman" pitchFamily="18" charset="0"/>
                        </a:rPr>
                        <a:t>up </a:t>
                      </a:r>
                      <a:r>
                        <a:rPr sz="1300" dirty="0">
                          <a:latin typeface="Times New Roman" pitchFamily="18" charset="0"/>
                          <a:cs typeface="Times New Roman" pitchFamily="18" charset="0"/>
                        </a:rPr>
                        <a:t>[ </a:t>
                      </a:r>
                      <a:r>
                        <a:rPr sz="1300" b="1" spc="-5" dirty="0">
                          <a:solidFill>
                            <a:srgbClr val="C00000"/>
                          </a:solidFill>
                          <a:latin typeface="Times New Roman" pitchFamily="18" charset="0"/>
                          <a:cs typeface="Times New Roman" pitchFamily="18" charset="0"/>
                        </a:rPr>
                        <a:t>Course outline </a:t>
                      </a:r>
                      <a:r>
                        <a:rPr sz="1300" dirty="0">
                          <a:latin typeface="Times New Roman" pitchFamily="18" charset="0"/>
                          <a:cs typeface="Times New Roman" pitchFamily="18" charset="0"/>
                        </a:rPr>
                        <a:t>] </a:t>
                      </a:r>
                      <a:r>
                        <a:rPr sz="1300" spc="-10" dirty="0">
                          <a:latin typeface="Times New Roman" pitchFamily="18" charset="0"/>
                          <a:cs typeface="Times New Roman" pitchFamily="18" charset="0"/>
                        </a:rPr>
                        <a:t>with </a:t>
                      </a:r>
                      <a:r>
                        <a:rPr sz="1300" spc="-5" dirty="0">
                          <a:latin typeface="Times New Roman" pitchFamily="18" charset="0"/>
                          <a:cs typeface="Times New Roman" pitchFamily="18" charset="0"/>
                        </a:rPr>
                        <a:t>the above</a:t>
                      </a:r>
                      <a:r>
                        <a:rPr sz="1300" spc="65" dirty="0">
                          <a:latin typeface="Times New Roman" pitchFamily="18" charset="0"/>
                          <a:cs typeface="Times New Roman" pitchFamily="18" charset="0"/>
                        </a:rPr>
                        <a:t> </a:t>
                      </a:r>
                      <a:r>
                        <a:rPr sz="1300" spc="-5" dirty="0">
                          <a:latin typeface="Times New Roman" pitchFamily="18" charset="0"/>
                          <a:cs typeface="Times New Roman" pitchFamily="18" charset="0"/>
                        </a:rPr>
                        <a:t>information</a:t>
                      </a:r>
                      <a:endParaRPr sz="1300" dirty="0">
                        <a:latin typeface="Times New Roman" pitchFamily="18" charset="0"/>
                        <a:cs typeface="Times New Roman" pitchFamily="18" charset="0"/>
                      </a:endParaRPr>
                    </a:p>
                  </a:txBody>
                  <a:tcPr marL="0" marR="0" marT="0" marB="0">
                    <a:lnL w="9525">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r>
              <a:tr h="2533778">
                <a:tc>
                  <a:txBody>
                    <a:bodyPr/>
                    <a:lstStyle/>
                    <a:p>
                      <a:pPr>
                        <a:lnSpc>
                          <a:spcPct val="100000"/>
                        </a:lnSpc>
                        <a:spcBef>
                          <a:spcPts val="45"/>
                        </a:spcBef>
                      </a:pPr>
                      <a:endParaRPr sz="1300">
                        <a:latin typeface="Times New Roman" pitchFamily="18" charset="0"/>
                        <a:cs typeface="Times New Roman" pitchFamily="18" charset="0"/>
                      </a:endParaRPr>
                    </a:p>
                    <a:p>
                      <a:pPr marL="1270" algn="ctr">
                        <a:lnSpc>
                          <a:spcPct val="100000"/>
                        </a:lnSpc>
                      </a:pPr>
                      <a:r>
                        <a:rPr sz="1300" b="1" spc="-10" dirty="0">
                          <a:solidFill>
                            <a:srgbClr val="C00000"/>
                          </a:solidFill>
                          <a:latin typeface="Times New Roman" pitchFamily="18" charset="0"/>
                          <a:cs typeface="Times New Roman" pitchFamily="18" charset="0"/>
                        </a:rPr>
                        <a:t>3.</a:t>
                      </a:r>
                      <a:endParaRPr sz="1300">
                        <a:latin typeface="Times New Roman" pitchFamily="18" charset="0"/>
                        <a:cs typeface="Times New Roman" pitchFamily="18" charset="0"/>
                      </a:endParaRPr>
                    </a:p>
                  </a:txBody>
                  <a:tcPr marL="0" marR="0" marT="3897" marB="0">
                    <a:lnL w="6350">
                      <a:solidFill>
                        <a:srgbClr val="000000"/>
                      </a:solidFill>
                      <a:prstDash val="solid"/>
                    </a:lnL>
                    <a:lnR w="9525">
                      <a:solidFill>
                        <a:srgbClr val="000000"/>
                      </a:solidFill>
                      <a:prstDash val="solid"/>
                    </a:lnR>
                    <a:lnT w="6350">
                      <a:solidFill>
                        <a:srgbClr val="000000"/>
                      </a:solidFill>
                      <a:prstDash val="solid"/>
                    </a:lnT>
                    <a:lnB w="6350">
                      <a:solidFill>
                        <a:srgbClr val="000000"/>
                      </a:solidFill>
                      <a:prstDash val="solid"/>
                    </a:lnB>
                  </a:tcPr>
                </a:tc>
                <a:tc>
                  <a:txBody>
                    <a:bodyPr/>
                    <a:lstStyle/>
                    <a:p>
                      <a:pPr>
                        <a:lnSpc>
                          <a:spcPct val="100000"/>
                        </a:lnSpc>
                        <a:spcBef>
                          <a:spcPts val="10"/>
                        </a:spcBef>
                      </a:pPr>
                      <a:endParaRPr sz="1300" dirty="0">
                        <a:latin typeface="Times New Roman" pitchFamily="18" charset="0"/>
                        <a:cs typeface="Times New Roman" pitchFamily="18" charset="0"/>
                      </a:endParaRPr>
                    </a:p>
                    <a:p>
                      <a:pPr marL="69850" marR="304800">
                        <a:lnSpc>
                          <a:spcPct val="102400"/>
                        </a:lnSpc>
                      </a:pPr>
                      <a:r>
                        <a:rPr sz="1300" b="1" spc="-5" dirty="0">
                          <a:solidFill>
                            <a:srgbClr val="C00000"/>
                          </a:solidFill>
                          <a:latin typeface="Times New Roman" pitchFamily="18" charset="0"/>
                          <a:cs typeface="Times New Roman" pitchFamily="18" charset="0"/>
                        </a:rPr>
                        <a:t>Course Introductory Video Preparation </a:t>
                      </a:r>
                      <a:r>
                        <a:rPr sz="1300" b="1" dirty="0">
                          <a:solidFill>
                            <a:srgbClr val="C00000"/>
                          </a:solidFill>
                          <a:latin typeface="Times New Roman" pitchFamily="18" charset="0"/>
                          <a:cs typeface="Times New Roman" pitchFamily="18" charset="0"/>
                        </a:rPr>
                        <a:t>| Prepare a </a:t>
                      </a:r>
                      <a:r>
                        <a:rPr sz="1300" b="1" spc="-5" dirty="0">
                          <a:solidFill>
                            <a:srgbClr val="C00000"/>
                          </a:solidFill>
                          <a:latin typeface="Times New Roman" pitchFamily="18" charset="0"/>
                          <a:cs typeface="Times New Roman" pitchFamily="18" charset="0"/>
                        </a:rPr>
                        <a:t>PowerPoint Presentation </a:t>
                      </a:r>
                      <a:r>
                        <a:rPr lang="en-IN" sz="1300" b="1" spc="-5" baseline="0" dirty="0" smtClean="0">
                          <a:solidFill>
                            <a:srgbClr val="C00000"/>
                          </a:solidFill>
                          <a:latin typeface="Times New Roman" pitchFamily="18" charset="0"/>
                          <a:cs typeface="Times New Roman" pitchFamily="18" charset="0"/>
                        </a:rPr>
                        <a:t> </a:t>
                      </a:r>
                      <a:r>
                        <a:rPr lang="en-IN" sz="1300" b="1" spc="-5" baseline="0" dirty="0" smtClean="0">
                          <a:solidFill>
                            <a:schemeClr val="tx1"/>
                          </a:solidFill>
                          <a:latin typeface="Times New Roman" pitchFamily="18" charset="0"/>
                          <a:cs typeface="Times New Roman" pitchFamily="18" charset="0"/>
                        </a:rPr>
                        <a:t>[</a:t>
                      </a:r>
                      <a:r>
                        <a:rPr sz="1300" spc="-5" dirty="0" smtClean="0">
                          <a:latin typeface="Times New Roman" pitchFamily="18" charset="0"/>
                          <a:cs typeface="Times New Roman" pitchFamily="18" charset="0"/>
                        </a:rPr>
                        <a:t>PPT </a:t>
                      </a:r>
                      <a:r>
                        <a:rPr sz="1300" dirty="0">
                          <a:latin typeface="Times New Roman" pitchFamily="18" charset="0"/>
                          <a:cs typeface="Times New Roman" pitchFamily="18" charset="0"/>
                        </a:rPr>
                        <a:t>]  </a:t>
                      </a:r>
                      <a:r>
                        <a:rPr sz="1300" spc="-5" dirty="0">
                          <a:latin typeface="Times New Roman" pitchFamily="18" charset="0"/>
                          <a:cs typeface="Times New Roman" pitchFamily="18" charset="0"/>
                        </a:rPr>
                        <a:t>with the following</a:t>
                      </a:r>
                      <a:r>
                        <a:rPr sz="1300" spc="10" dirty="0">
                          <a:latin typeface="Times New Roman" pitchFamily="18" charset="0"/>
                          <a:cs typeface="Times New Roman" pitchFamily="18" charset="0"/>
                        </a:rPr>
                        <a:t> </a:t>
                      </a:r>
                      <a:r>
                        <a:rPr sz="1300" spc="-5" dirty="0">
                          <a:latin typeface="Times New Roman" pitchFamily="18" charset="0"/>
                          <a:cs typeface="Times New Roman" pitchFamily="18" charset="0"/>
                        </a:rPr>
                        <a:t>inputs</a:t>
                      </a:r>
                      <a:endParaRPr sz="1300" dirty="0">
                        <a:latin typeface="Times New Roman" pitchFamily="18" charset="0"/>
                        <a:cs typeface="Times New Roman" pitchFamily="18" charset="0"/>
                      </a:endParaRPr>
                    </a:p>
                    <a:p>
                      <a:pPr marL="527050" indent="-228600">
                        <a:lnSpc>
                          <a:spcPct val="100000"/>
                        </a:lnSpc>
                        <a:spcBef>
                          <a:spcPts val="10"/>
                        </a:spcBef>
                        <a:buAutoNum type="arabicPeriod"/>
                        <a:tabLst>
                          <a:tab pos="527685" algn="l"/>
                        </a:tabLst>
                      </a:pPr>
                      <a:r>
                        <a:rPr sz="1300" spc="-5" dirty="0">
                          <a:latin typeface="Times New Roman" pitchFamily="18" charset="0"/>
                          <a:cs typeface="Times New Roman" pitchFamily="18" charset="0"/>
                        </a:rPr>
                        <a:t>Course</a:t>
                      </a:r>
                      <a:r>
                        <a:rPr sz="1300" spc="-65" dirty="0">
                          <a:latin typeface="Times New Roman" pitchFamily="18" charset="0"/>
                          <a:cs typeface="Times New Roman" pitchFamily="18" charset="0"/>
                        </a:rPr>
                        <a:t> </a:t>
                      </a:r>
                      <a:r>
                        <a:rPr sz="1300" spc="-5" dirty="0">
                          <a:latin typeface="Times New Roman" pitchFamily="18" charset="0"/>
                          <a:cs typeface="Times New Roman" pitchFamily="18" charset="0"/>
                        </a:rPr>
                        <a:t>Name</a:t>
                      </a:r>
                      <a:endParaRPr sz="1300" dirty="0">
                        <a:latin typeface="Times New Roman" pitchFamily="18" charset="0"/>
                        <a:cs typeface="Times New Roman" pitchFamily="18" charset="0"/>
                      </a:endParaRPr>
                    </a:p>
                    <a:p>
                      <a:pPr marL="527050" indent="-228600">
                        <a:lnSpc>
                          <a:spcPct val="100000"/>
                        </a:lnSpc>
                        <a:spcBef>
                          <a:spcPts val="35"/>
                        </a:spcBef>
                        <a:buAutoNum type="arabicPeriod"/>
                        <a:tabLst>
                          <a:tab pos="527685" algn="l"/>
                        </a:tabLst>
                      </a:pPr>
                      <a:r>
                        <a:rPr sz="1300" spc="-5" dirty="0">
                          <a:latin typeface="Times New Roman" pitchFamily="18" charset="0"/>
                          <a:cs typeface="Times New Roman" pitchFamily="18" charset="0"/>
                        </a:rPr>
                        <a:t>Course</a:t>
                      </a:r>
                      <a:r>
                        <a:rPr sz="1300" spc="-65" dirty="0">
                          <a:latin typeface="Times New Roman" pitchFamily="18" charset="0"/>
                          <a:cs typeface="Times New Roman" pitchFamily="18" charset="0"/>
                        </a:rPr>
                        <a:t> </a:t>
                      </a:r>
                      <a:r>
                        <a:rPr sz="1300" spc="-5" dirty="0">
                          <a:latin typeface="Times New Roman" pitchFamily="18" charset="0"/>
                          <a:cs typeface="Times New Roman" pitchFamily="18" charset="0"/>
                        </a:rPr>
                        <a:t>Team</a:t>
                      </a:r>
                      <a:endParaRPr sz="1300" dirty="0">
                        <a:latin typeface="Times New Roman" pitchFamily="18" charset="0"/>
                        <a:cs typeface="Times New Roman" pitchFamily="18" charset="0"/>
                      </a:endParaRPr>
                    </a:p>
                    <a:p>
                      <a:pPr marL="527050" indent="-228600">
                        <a:lnSpc>
                          <a:spcPct val="100000"/>
                        </a:lnSpc>
                        <a:spcBef>
                          <a:spcPts val="35"/>
                        </a:spcBef>
                        <a:buAutoNum type="arabicPeriod"/>
                        <a:tabLst>
                          <a:tab pos="527685" algn="l"/>
                        </a:tabLst>
                      </a:pPr>
                      <a:r>
                        <a:rPr sz="1300" spc="-5" dirty="0">
                          <a:latin typeface="Times New Roman" pitchFamily="18" charset="0"/>
                          <a:cs typeface="Times New Roman" pitchFamily="18" charset="0"/>
                        </a:rPr>
                        <a:t>Course</a:t>
                      </a:r>
                      <a:r>
                        <a:rPr sz="1300" spc="-55" dirty="0">
                          <a:latin typeface="Times New Roman" pitchFamily="18" charset="0"/>
                          <a:cs typeface="Times New Roman" pitchFamily="18" charset="0"/>
                        </a:rPr>
                        <a:t> </a:t>
                      </a:r>
                      <a:r>
                        <a:rPr sz="1300" spc="-5" dirty="0">
                          <a:latin typeface="Times New Roman" pitchFamily="18" charset="0"/>
                          <a:cs typeface="Times New Roman" pitchFamily="18" charset="0"/>
                        </a:rPr>
                        <a:t>Objectives</a:t>
                      </a:r>
                      <a:endParaRPr sz="1300" dirty="0">
                        <a:latin typeface="Times New Roman" pitchFamily="18" charset="0"/>
                        <a:cs typeface="Times New Roman" pitchFamily="18" charset="0"/>
                      </a:endParaRPr>
                    </a:p>
                    <a:p>
                      <a:pPr marL="527050" indent="-228600">
                        <a:lnSpc>
                          <a:spcPct val="100000"/>
                        </a:lnSpc>
                        <a:spcBef>
                          <a:spcPts val="10"/>
                        </a:spcBef>
                        <a:buAutoNum type="arabicPeriod"/>
                        <a:tabLst>
                          <a:tab pos="527685" algn="l"/>
                        </a:tabLst>
                      </a:pPr>
                      <a:r>
                        <a:rPr sz="1300" spc="-5" dirty="0">
                          <a:latin typeface="Times New Roman" pitchFamily="18" charset="0"/>
                          <a:cs typeface="Times New Roman" pitchFamily="18" charset="0"/>
                        </a:rPr>
                        <a:t>Course</a:t>
                      </a:r>
                      <a:r>
                        <a:rPr sz="1300" spc="-75" dirty="0">
                          <a:latin typeface="Times New Roman" pitchFamily="18" charset="0"/>
                          <a:cs typeface="Times New Roman" pitchFamily="18" charset="0"/>
                        </a:rPr>
                        <a:t> </a:t>
                      </a:r>
                      <a:r>
                        <a:rPr sz="1300" spc="-5" dirty="0">
                          <a:latin typeface="Times New Roman" pitchFamily="18" charset="0"/>
                          <a:cs typeface="Times New Roman" pitchFamily="18" charset="0"/>
                        </a:rPr>
                        <a:t>Outcomes</a:t>
                      </a:r>
                      <a:endParaRPr sz="1300" dirty="0">
                        <a:latin typeface="Times New Roman" pitchFamily="18" charset="0"/>
                        <a:cs typeface="Times New Roman" pitchFamily="18" charset="0"/>
                      </a:endParaRPr>
                    </a:p>
                    <a:p>
                      <a:pPr marL="527050" indent="-228600">
                        <a:lnSpc>
                          <a:spcPct val="100000"/>
                        </a:lnSpc>
                        <a:spcBef>
                          <a:spcPts val="35"/>
                        </a:spcBef>
                        <a:buAutoNum type="arabicPeriod"/>
                        <a:tabLst>
                          <a:tab pos="527685" algn="l"/>
                        </a:tabLst>
                      </a:pPr>
                      <a:r>
                        <a:rPr sz="1300" spc="-5" dirty="0">
                          <a:latin typeface="Times New Roman" pitchFamily="18" charset="0"/>
                          <a:cs typeface="Times New Roman" pitchFamily="18" charset="0"/>
                        </a:rPr>
                        <a:t>Assessments</a:t>
                      </a:r>
                      <a:endParaRPr sz="1300" dirty="0">
                        <a:latin typeface="Times New Roman" pitchFamily="18" charset="0"/>
                        <a:cs typeface="Times New Roman" pitchFamily="18" charset="0"/>
                      </a:endParaRPr>
                    </a:p>
                    <a:p>
                      <a:pPr marL="527050" indent="-228600">
                        <a:lnSpc>
                          <a:spcPct val="100000"/>
                        </a:lnSpc>
                        <a:spcBef>
                          <a:spcPts val="10"/>
                        </a:spcBef>
                        <a:buAutoNum type="arabicPeriod"/>
                        <a:tabLst>
                          <a:tab pos="527685" algn="l"/>
                        </a:tabLst>
                      </a:pPr>
                      <a:r>
                        <a:rPr sz="1300" spc="-5" dirty="0">
                          <a:latin typeface="Times New Roman" pitchFamily="18" charset="0"/>
                          <a:cs typeface="Times New Roman" pitchFamily="18" charset="0"/>
                        </a:rPr>
                        <a:t>Discussion</a:t>
                      </a:r>
                      <a:r>
                        <a:rPr sz="1300" spc="-10" dirty="0">
                          <a:latin typeface="Times New Roman" pitchFamily="18" charset="0"/>
                          <a:cs typeface="Times New Roman" pitchFamily="18" charset="0"/>
                        </a:rPr>
                        <a:t> </a:t>
                      </a:r>
                      <a:r>
                        <a:rPr sz="1300" spc="-5" dirty="0">
                          <a:latin typeface="Times New Roman" pitchFamily="18" charset="0"/>
                          <a:cs typeface="Times New Roman" pitchFamily="18" charset="0"/>
                        </a:rPr>
                        <a:t>Forums</a:t>
                      </a:r>
                      <a:endParaRPr sz="1300" dirty="0">
                        <a:latin typeface="Times New Roman" pitchFamily="18" charset="0"/>
                        <a:cs typeface="Times New Roman" pitchFamily="18" charset="0"/>
                      </a:endParaRPr>
                    </a:p>
                    <a:p>
                      <a:pPr marL="527050" indent="-228600">
                        <a:lnSpc>
                          <a:spcPct val="100000"/>
                        </a:lnSpc>
                        <a:spcBef>
                          <a:spcPts val="35"/>
                        </a:spcBef>
                        <a:buAutoNum type="arabicPeriod"/>
                        <a:tabLst>
                          <a:tab pos="527685" algn="l"/>
                        </a:tabLst>
                      </a:pPr>
                      <a:r>
                        <a:rPr sz="1300" spc="-5" dirty="0">
                          <a:latin typeface="Times New Roman" pitchFamily="18" charset="0"/>
                          <a:cs typeface="Times New Roman" pitchFamily="18" charset="0"/>
                        </a:rPr>
                        <a:t>Any other</a:t>
                      </a:r>
                      <a:r>
                        <a:rPr sz="1300" spc="15" dirty="0">
                          <a:latin typeface="Times New Roman" pitchFamily="18" charset="0"/>
                          <a:cs typeface="Times New Roman" pitchFamily="18" charset="0"/>
                        </a:rPr>
                        <a:t> </a:t>
                      </a:r>
                      <a:r>
                        <a:rPr sz="1300" spc="-5" dirty="0">
                          <a:latin typeface="Times New Roman" pitchFamily="18" charset="0"/>
                          <a:cs typeface="Times New Roman" pitchFamily="18" charset="0"/>
                        </a:rPr>
                        <a:t>information</a:t>
                      </a:r>
                      <a:endParaRPr sz="1300" dirty="0">
                        <a:latin typeface="Times New Roman" pitchFamily="18" charset="0"/>
                        <a:cs typeface="Times New Roman" pitchFamily="18" charset="0"/>
                      </a:endParaRPr>
                    </a:p>
                    <a:p>
                      <a:pPr marL="69850">
                        <a:lnSpc>
                          <a:spcPct val="100000"/>
                        </a:lnSpc>
                        <a:spcBef>
                          <a:spcPts val="40"/>
                        </a:spcBef>
                      </a:pPr>
                      <a:r>
                        <a:rPr sz="1300" spc="-5" dirty="0">
                          <a:latin typeface="Times New Roman" pitchFamily="18" charset="0"/>
                          <a:cs typeface="Times New Roman" pitchFamily="18" charset="0"/>
                        </a:rPr>
                        <a:t>Take Few </a:t>
                      </a:r>
                      <a:r>
                        <a:rPr sz="1300" dirty="0">
                          <a:latin typeface="Times New Roman" pitchFamily="18" charset="0"/>
                          <a:cs typeface="Times New Roman" pitchFamily="18" charset="0"/>
                        </a:rPr>
                        <a:t>CC </a:t>
                      </a:r>
                      <a:r>
                        <a:rPr sz="1300" spc="-5" dirty="0">
                          <a:latin typeface="Times New Roman" pitchFamily="18" charset="0"/>
                          <a:cs typeface="Times New Roman" pitchFamily="18" charset="0"/>
                        </a:rPr>
                        <a:t>Images </a:t>
                      </a:r>
                      <a:r>
                        <a:rPr sz="1300" dirty="0">
                          <a:latin typeface="Times New Roman" pitchFamily="18" charset="0"/>
                          <a:cs typeface="Times New Roman" pitchFamily="18" charset="0"/>
                        </a:rPr>
                        <a:t>from </a:t>
                      </a:r>
                      <a:r>
                        <a:rPr sz="1300" u="sng" spc="-10" dirty="0" smtClean="0">
                          <a:solidFill>
                            <a:srgbClr val="0000FF"/>
                          </a:solidFill>
                          <a:uFill>
                            <a:solidFill>
                              <a:srgbClr val="0000FF"/>
                            </a:solidFill>
                          </a:uFill>
                          <a:latin typeface="Times New Roman" pitchFamily="18" charset="0"/>
                          <a:cs typeface="Times New Roman" pitchFamily="18" charset="0"/>
                          <a:hlinkClick r:id="rId2"/>
                        </a:rPr>
                        <a:t>www.pixabay.com</a:t>
                      </a:r>
                      <a:r>
                        <a:rPr sz="1300" spc="-10" dirty="0" smtClean="0">
                          <a:solidFill>
                            <a:srgbClr val="0000FF"/>
                          </a:solidFill>
                          <a:latin typeface="Times New Roman" pitchFamily="18" charset="0"/>
                          <a:cs typeface="Times New Roman" pitchFamily="18" charset="0"/>
                        </a:rPr>
                        <a:t> </a:t>
                      </a:r>
                      <a:r>
                        <a:rPr sz="1300" dirty="0">
                          <a:latin typeface="Times New Roman" pitchFamily="18" charset="0"/>
                          <a:cs typeface="Times New Roman" pitchFamily="18" charset="0"/>
                        </a:rPr>
                        <a:t>&amp;</a:t>
                      </a:r>
                      <a:r>
                        <a:rPr sz="1300" spc="65" dirty="0">
                          <a:latin typeface="Times New Roman" pitchFamily="18" charset="0"/>
                          <a:cs typeface="Times New Roman" pitchFamily="18" charset="0"/>
                        </a:rPr>
                        <a:t> </a:t>
                      </a:r>
                      <a:r>
                        <a:rPr sz="1300" u="sng" spc="-5" dirty="0">
                          <a:solidFill>
                            <a:srgbClr val="0000FF"/>
                          </a:solidFill>
                          <a:uFill>
                            <a:solidFill>
                              <a:srgbClr val="0000FF"/>
                            </a:solidFill>
                          </a:uFill>
                          <a:latin typeface="Times New Roman" pitchFamily="18" charset="0"/>
                          <a:cs typeface="Times New Roman" pitchFamily="18" charset="0"/>
                          <a:hlinkClick r:id="rId3"/>
                        </a:rPr>
                        <a:t>www.flickr.com</a:t>
                      </a:r>
                      <a:endParaRPr sz="1300" dirty="0">
                        <a:latin typeface="Times New Roman" pitchFamily="18" charset="0"/>
                        <a:cs typeface="Times New Roman" pitchFamily="18" charset="0"/>
                      </a:endParaRPr>
                    </a:p>
                  </a:txBody>
                  <a:tcPr marL="0" marR="0" marT="866" marB="0">
                    <a:lnL w="9525">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r>
              <a:tr h="191189">
                <a:tc>
                  <a:txBody>
                    <a:bodyPr/>
                    <a:lstStyle/>
                    <a:p>
                      <a:pPr marL="1270" algn="ctr">
                        <a:lnSpc>
                          <a:spcPts val="1390"/>
                        </a:lnSpc>
                      </a:pPr>
                      <a:r>
                        <a:rPr sz="1300" b="1" spc="-10" dirty="0">
                          <a:solidFill>
                            <a:srgbClr val="C00000"/>
                          </a:solidFill>
                          <a:latin typeface="Times New Roman" pitchFamily="18" charset="0"/>
                          <a:cs typeface="Times New Roman" pitchFamily="18" charset="0"/>
                        </a:rPr>
                        <a:t>4.</a:t>
                      </a:r>
                      <a:endParaRPr sz="1300">
                        <a:latin typeface="Times New Roman" pitchFamily="18" charset="0"/>
                        <a:cs typeface="Times New Roman" pitchFamily="18" charset="0"/>
                      </a:endParaRPr>
                    </a:p>
                  </a:txBody>
                  <a:tcPr marL="0" marR="0" marT="0" marB="0">
                    <a:lnL w="6350">
                      <a:solidFill>
                        <a:srgbClr val="000000"/>
                      </a:solidFill>
                      <a:prstDash val="solid"/>
                    </a:lnL>
                    <a:lnR w="9525">
                      <a:solidFill>
                        <a:srgbClr val="000000"/>
                      </a:solidFill>
                      <a:prstDash val="solid"/>
                    </a:lnR>
                    <a:lnT w="6350">
                      <a:solidFill>
                        <a:srgbClr val="000000"/>
                      </a:solidFill>
                      <a:prstDash val="solid"/>
                    </a:lnT>
                    <a:lnB w="6350">
                      <a:solidFill>
                        <a:srgbClr val="000000"/>
                      </a:solidFill>
                      <a:prstDash val="solid"/>
                    </a:lnB>
                  </a:tcPr>
                </a:tc>
                <a:tc>
                  <a:txBody>
                    <a:bodyPr/>
                    <a:lstStyle/>
                    <a:p>
                      <a:pPr marL="69850">
                        <a:lnSpc>
                          <a:spcPts val="1390"/>
                        </a:lnSpc>
                      </a:pPr>
                      <a:r>
                        <a:rPr sz="1300" dirty="0">
                          <a:latin typeface="Times New Roman" pitchFamily="18" charset="0"/>
                          <a:cs typeface="Times New Roman" pitchFamily="18" charset="0"/>
                        </a:rPr>
                        <a:t>Prepare a </a:t>
                      </a:r>
                      <a:r>
                        <a:rPr sz="1300" spc="-5" dirty="0">
                          <a:latin typeface="Times New Roman" pitchFamily="18" charset="0"/>
                          <a:cs typeface="Times New Roman" pitchFamily="18" charset="0"/>
                        </a:rPr>
                        <a:t>“</a:t>
                      </a:r>
                      <a:r>
                        <a:rPr sz="1300" b="1" spc="-5" dirty="0">
                          <a:solidFill>
                            <a:srgbClr val="C00000"/>
                          </a:solidFill>
                          <a:latin typeface="Times New Roman" pitchFamily="18" charset="0"/>
                          <a:cs typeface="Times New Roman" pitchFamily="18" charset="0"/>
                        </a:rPr>
                        <a:t>SCRIPT</a:t>
                      </a:r>
                      <a:r>
                        <a:rPr sz="1300" spc="-5" dirty="0">
                          <a:latin typeface="Times New Roman" pitchFamily="18" charset="0"/>
                          <a:cs typeface="Times New Roman" pitchFamily="18" charset="0"/>
                        </a:rPr>
                        <a:t>” for Recording the </a:t>
                      </a:r>
                      <a:r>
                        <a:rPr sz="1300" b="1" spc="-5" dirty="0">
                          <a:solidFill>
                            <a:srgbClr val="C00000"/>
                          </a:solidFill>
                          <a:latin typeface="Times New Roman" pitchFamily="18" charset="0"/>
                          <a:cs typeface="Times New Roman" pitchFamily="18" charset="0"/>
                        </a:rPr>
                        <a:t>Course Intro Video </a:t>
                      </a:r>
                      <a:r>
                        <a:rPr sz="1300" dirty="0">
                          <a:latin typeface="Times New Roman" pitchFamily="18" charset="0"/>
                          <a:cs typeface="Times New Roman" pitchFamily="18" charset="0"/>
                        </a:rPr>
                        <a:t>&amp; </a:t>
                      </a:r>
                      <a:r>
                        <a:rPr sz="1300" b="1" spc="-5" dirty="0">
                          <a:solidFill>
                            <a:srgbClr val="C00000"/>
                          </a:solidFill>
                          <a:latin typeface="Times New Roman" pitchFamily="18" charset="0"/>
                          <a:cs typeface="Times New Roman" pitchFamily="18" charset="0"/>
                        </a:rPr>
                        <a:t>Week’s </a:t>
                      </a:r>
                      <a:r>
                        <a:rPr sz="1300" b="1" dirty="0">
                          <a:solidFill>
                            <a:srgbClr val="C00000"/>
                          </a:solidFill>
                          <a:latin typeface="Times New Roman" pitchFamily="18" charset="0"/>
                          <a:cs typeface="Times New Roman" pitchFamily="18" charset="0"/>
                        </a:rPr>
                        <a:t>Module Intro</a:t>
                      </a:r>
                      <a:r>
                        <a:rPr sz="1300" b="1" spc="65" dirty="0">
                          <a:solidFill>
                            <a:srgbClr val="C00000"/>
                          </a:solidFill>
                          <a:latin typeface="Times New Roman" pitchFamily="18" charset="0"/>
                          <a:cs typeface="Times New Roman" pitchFamily="18" charset="0"/>
                        </a:rPr>
                        <a:t> </a:t>
                      </a:r>
                      <a:r>
                        <a:rPr sz="1300" b="1" spc="-5" dirty="0">
                          <a:solidFill>
                            <a:srgbClr val="C00000"/>
                          </a:solidFill>
                          <a:latin typeface="Times New Roman" pitchFamily="18" charset="0"/>
                          <a:cs typeface="Times New Roman" pitchFamily="18" charset="0"/>
                        </a:rPr>
                        <a:t>Video</a:t>
                      </a:r>
                      <a:endParaRPr sz="1300">
                        <a:latin typeface="Times New Roman" pitchFamily="18" charset="0"/>
                        <a:cs typeface="Times New Roman" pitchFamily="18" charset="0"/>
                      </a:endParaRPr>
                    </a:p>
                  </a:txBody>
                  <a:tcPr marL="0" marR="0" marT="0" marB="0">
                    <a:lnL w="9525">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r>
              <a:tr h="191189">
                <a:tc>
                  <a:txBody>
                    <a:bodyPr/>
                    <a:lstStyle/>
                    <a:p>
                      <a:pPr marL="1270" algn="ctr">
                        <a:lnSpc>
                          <a:spcPts val="1415"/>
                        </a:lnSpc>
                      </a:pPr>
                      <a:r>
                        <a:rPr sz="1300" b="1" spc="-10" dirty="0">
                          <a:solidFill>
                            <a:srgbClr val="C00000"/>
                          </a:solidFill>
                          <a:latin typeface="Times New Roman" pitchFamily="18" charset="0"/>
                          <a:cs typeface="Times New Roman" pitchFamily="18" charset="0"/>
                        </a:rPr>
                        <a:t>5.</a:t>
                      </a:r>
                      <a:endParaRPr sz="1300">
                        <a:latin typeface="Times New Roman" pitchFamily="18" charset="0"/>
                        <a:cs typeface="Times New Roman" pitchFamily="18" charset="0"/>
                      </a:endParaRPr>
                    </a:p>
                  </a:txBody>
                  <a:tcPr marL="0" marR="0" marT="0" marB="0">
                    <a:lnL w="6350">
                      <a:solidFill>
                        <a:srgbClr val="000000"/>
                      </a:solidFill>
                      <a:prstDash val="solid"/>
                    </a:lnL>
                    <a:lnR w="9525">
                      <a:solidFill>
                        <a:srgbClr val="000000"/>
                      </a:solidFill>
                      <a:prstDash val="solid"/>
                    </a:lnR>
                    <a:lnT w="6350">
                      <a:solidFill>
                        <a:srgbClr val="000000"/>
                      </a:solidFill>
                      <a:prstDash val="solid"/>
                    </a:lnT>
                    <a:lnB w="6350">
                      <a:solidFill>
                        <a:srgbClr val="000000"/>
                      </a:solidFill>
                      <a:prstDash val="solid"/>
                    </a:lnB>
                  </a:tcPr>
                </a:tc>
                <a:tc>
                  <a:txBody>
                    <a:bodyPr/>
                    <a:lstStyle/>
                    <a:p>
                      <a:pPr marL="69850">
                        <a:lnSpc>
                          <a:spcPts val="1415"/>
                        </a:lnSpc>
                      </a:pPr>
                      <a:r>
                        <a:rPr sz="1300" dirty="0">
                          <a:latin typeface="Times New Roman" pitchFamily="18" charset="0"/>
                          <a:cs typeface="Times New Roman" pitchFamily="18" charset="0"/>
                        </a:rPr>
                        <a:t>Prepare </a:t>
                      </a:r>
                      <a:r>
                        <a:rPr sz="1300" b="1" dirty="0">
                          <a:solidFill>
                            <a:srgbClr val="C00000"/>
                          </a:solidFill>
                          <a:latin typeface="Times New Roman" pitchFamily="18" charset="0"/>
                          <a:cs typeface="Times New Roman" pitchFamily="18" charset="0"/>
                        </a:rPr>
                        <a:t>5 </a:t>
                      </a:r>
                      <a:r>
                        <a:rPr sz="1300" b="1" spc="-5" dirty="0">
                          <a:solidFill>
                            <a:srgbClr val="C00000"/>
                          </a:solidFill>
                          <a:latin typeface="Times New Roman" pitchFamily="18" charset="0"/>
                          <a:cs typeface="Times New Roman" pitchFamily="18" charset="0"/>
                        </a:rPr>
                        <a:t>MCQ Questions </a:t>
                      </a:r>
                      <a:r>
                        <a:rPr sz="1300" dirty="0">
                          <a:latin typeface="Times New Roman" pitchFamily="18" charset="0"/>
                          <a:cs typeface="Times New Roman" pitchFamily="18" charset="0"/>
                        </a:rPr>
                        <a:t>[ </a:t>
                      </a:r>
                      <a:r>
                        <a:rPr sz="1300" spc="-10" dirty="0">
                          <a:solidFill>
                            <a:srgbClr val="C00000"/>
                          </a:solidFill>
                          <a:latin typeface="Times New Roman" pitchFamily="18" charset="0"/>
                          <a:cs typeface="Times New Roman" pitchFamily="18" charset="0"/>
                        </a:rPr>
                        <a:t>Per </a:t>
                      </a:r>
                      <a:r>
                        <a:rPr sz="1300" dirty="0">
                          <a:solidFill>
                            <a:srgbClr val="C00000"/>
                          </a:solidFill>
                          <a:latin typeface="Times New Roman" pitchFamily="18" charset="0"/>
                          <a:cs typeface="Times New Roman" pitchFamily="18" charset="0"/>
                        </a:rPr>
                        <a:t>Week </a:t>
                      </a:r>
                      <a:r>
                        <a:rPr sz="1300" dirty="0">
                          <a:latin typeface="Times New Roman" pitchFamily="18" charset="0"/>
                          <a:cs typeface="Times New Roman" pitchFamily="18" charset="0"/>
                        </a:rPr>
                        <a:t>] </a:t>
                      </a:r>
                      <a:r>
                        <a:rPr sz="1300" spc="-5" dirty="0">
                          <a:latin typeface="Times New Roman" pitchFamily="18" charset="0"/>
                          <a:cs typeface="Times New Roman" pitchFamily="18" charset="0"/>
                        </a:rPr>
                        <a:t>---- Knowledge, Application </a:t>
                      </a:r>
                      <a:r>
                        <a:rPr sz="1300" dirty="0">
                          <a:latin typeface="Times New Roman" pitchFamily="18" charset="0"/>
                          <a:cs typeface="Times New Roman" pitchFamily="18" charset="0"/>
                        </a:rPr>
                        <a:t>, </a:t>
                      </a:r>
                      <a:r>
                        <a:rPr sz="1300" spc="-5" dirty="0">
                          <a:latin typeface="Times New Roman" pitchFamily="18" charset="0"/>
                          <a:cs typeface="Times New Roman" pitchFamily="18" charset="0"/>
                        </a:rPr>
                        <a:t>Critical</a:t>
                      </a:r>
                      <a:r>
                        <a:rPr sz="1300" spc="55" dirty="0">
                          <a:latin typeface="Times New Roman" pitchFamily="18" charset="0"/>
                          <a:cs typeface="Times New Roman" pitchFamily="18" charset="0"/>
                        </a:rPr>
                        <a:t> </a:t>
                      </a:r>
                      <a:r>
                        <a:rPr sz="1300" spc="-5" dirty="0">
                          <a:latin typeface="Times New Roman" pitchFamily="18" charset="0"/>
                          <a:cs typeface="Times New Roman" pitchFamily="18" charset="0"/>
                        </a:rPr>
                        <a:t>Thinking</a:t>
                      </a:r>
                      <a:endParaRPr sz="1300">
                        <a:latin typeface="Times New Roman" pitchFamily="18" charset="0"/>
                        <a:cs typeface="Times New Roman" pitchFamily="18" charset="0"/>
                      </a:endParaRPr>
                    </a:p>
                  </a:txBody>
                  <a:tcPr marL="0" marR="0" marT="0" marB="0">
                    <a:lnL w="9525">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r>
              <a:tr h="191189">
                <a:tc>
                  <a:txBody>
                    <a:bodyPr/>
                    <a:lstStyle/>
                    <a:p>
                      <a:pPr marL="1270" algn="ctr">
                        <a:lnSpc>
                          <a:spcPts val="1390"/>
                        </a:lnSpc>
                      </a:pPr>
                      <a:r>
                        <a:rPr sz="1300" b="1" spc="-10" dirty="0">
                          <a:solidFill>
                            <a:srgbClr val="C00000"/>
                          </a:solidFill>
                          <a:latin typeface="Times New Roman" pitchFamily="18" charset="0"/>
                          <a:cs typeface="Times New Roman" pitchFamily="18" charset="0"/>
                        </a:rPr>
                        <a:t>6.</a:t>
                      </a:r>
                      <a:endParaRPr sz="1300">
                        <a:latin typeface="Times New Roman" pitchFamily="18" charset="0"/>
                        <a:cs typeface="Times New Roman" pitchFamily="18" charset="0"/>
                      </a:endParaRPr>
                    </a:p>
                  </a:txBody>
                  <a:tcPr marL="0" marR="0" marT="0" marB="0">
                    <a:lnL w="6350">
                      <a:solidFill>
                        <a:srgbClr val="000000"/>
                      </a:solidFill>
                      <a:prstDash val="solid"/>
                    </a:lnL>
                    <a:lnR w="9525">
                      <a:solidFill>
                        <a:srgbClr val="000000"/>
                      </a:solidFill>
                      <a:prstDash val="solid"/>
                    </a:lnR>
                    <a:lnT w="6350">
                      <a:solidFill>
                        <a:srgbClr val="000000"/>
                      </a:solidFill>
                      <a:prstDash val="solid"/>
                    </a:lnT>
                    <a:lnB w="6350">
                      <a:solidFill>
                        <a:srgbClr val="000000"/>
                      </a:solidFill>
                      <a:prstDash val="solid"/>
                    </a:lnB>
                  </a:tcPr>
                </a:tc>
                <a:tc>
                  <a:txBody>
                    <a:bodyPr/>
                    <a:lstStyle/>
                    <a:p>
                      <a:pPr marL="69850">
                        <a:lnSpc>
                          <a:spcPts val="1390"/>
                        </a:lnSpc>
                      </a:pPr>
                      <a:r>
                        <a:rPr sz="1300" dirty="0">
                          <a:latin typeface="Times New Roman" pitchFamily="18" charset="0"/>
                          <a:cs typeface="Times New Roman" pitchFamily="18" charset="0"/>
                        </a:rPr>
                        <a:t>Prepare a </a:t>
                      </a:r>
                      <a:r>
                        <a:rPr sz="1300" b="1" spc="-5" dirty="0">
                          <a:solidFill>
                            <a:srgbClr val="C00000"/>
                          </a:solidFill>
                          <a:latin typeface="Times New Roman" pitchFamily="18" charset="0"/>
                          <a:cs typeface="Times New Roman" pitchFamily="18" charset="0"/>
                        </a:rPr>
                        <a:t>Discussion Forum </a:t>
                      </a:r>
                      <a:r>
                        <a:rPr sz="1300" dirty="0">
                          <a:latin typeface="Times New Roman" pitchFamily="18" charset="0"/>
                          <a:cs typeface="Times New Roman" pitchFamily="18" charset="0"/>
                        </a:rPr>
                        <a:t>– 2 </a:t>
                      </a:r>
                      <a:r>
                        <a:rPr sz="1300" spc="-5" dirty="0">
                          <a:latin typeface="Times New Roman" pitchFamily="18" charset="0"/>
                          <a:cs typeface="Times New Roman" pitchFamily="18" charset="0"/>
                        </a:rPr>
                        <a:t>Questions </a:t>
                      </a:r>
                      <a:r>
                        <a:rPr sz="1300" dirty="0">
                          <a:latin typeface="Times New Roman" pitchFamily="18" charset="0"/>
                          <a:cs typeface="Times New Roman" pitchFamily="18" charset="0"/>
                        </a:rPr>
                        <a:t>[ </a:t>
                      </a:r>
                      <a:r>
                        <a:rPr sz="1300" b="1" dirty="0">
                          <a:solidFill>
                            <a:srgbClr val="C00000"/>
                          </a:solidFill>
                          <a:latin typeface="Times New Roman" pitchFamily="18" charset="0"/>
                          <a:cs typeface="Times New Roman" pitchFamily="18" charset="0"/>
                        </a:rPr>
                        <a:t>Per </a:t>
                      </a:r>
                      <a:r>
                        <a:rPr sz="1300" b="1" spc="-10" dirty="0">
                          <a:solidFill>
                            <a:srgbClr val="C00000"/>
                          </a:solidFill>
                          <a:latin typeface="Times New Roman" pitchFamily="18" charset="0"/>
                          <a:cs typeface="Times New Roman" pitchFamily="18" charset="0"/>
                        </a:rPr>
                        <a:t>Week</a:t>
                      </a:r>
                      <a:r>
                        <a:rPr sz="1300" b="1" spc="5" dirty="0">
                          <a:solidFill>
                            <a:srgbClr val="C00000"/>
                          </a:solidFill>
                          <a:latin typeface="Times New Roman" pitchFamily="18" charset="0"/>
                          <a:cs typeface="Times New Roman" pitchFamily="18" charset="0"/>
                        </a:rPr>
                        <a:t> </a:t>
                      </a:r>
                      <a:r>
                        <a:rPr sz="1300" dirty="0">
                          <a:latin typeface="Times New Roman" pitchFamily="18" charset="0"/>
                          <a:cs typeface="Times New Roman" pitchFamily="18" charset="0"/>
                        </a:rPr>
                        <a:t>]</a:t>
                      </a:r>
                    </a:p>
                  </a:txBody>
                  <a:tcPr marL="0" marR="0" marT="0" marB="0">
                    <a:lnL w="9525">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r>
            </a:tbl>
          </a:graphicData>
        </a:graphic>
      </p:graphicFrame>
      <p:sp>
        <p:nvSpPr>
          <p:cNvPr id="7" name="TextBox 6"/>
          <p:cNvSpPr txBox="1"/>
          <p:nvPr/>
        </p:nvSpPr>
        <p:spPr>
          <a:xfrm>
            <a:off x="914400" y="685800"/>
            <a:ext cx="7135800" cy="707886"/>
          </a:xfrm>
          <a:prstGeom prst="rect">
            <a:avLst/>
          </a:prstGeom>
          <a:noFill/>
        </p:spPr>
        <p:txBody>
          <a:bodyPr wrap="none" rtlCol="0">
            <a:spAutoFit/>
          </a:bodyPr>
          <a:lstStyle/>
          <a:p>
            <a:r>
              <a:rPr lang="en-IN" sz="2000" dirty="0" smtClean="0">
                <a:solidFill>
                  <a:srgbClr val="521AB6"/>
                </a:solidFill>
                <a:latin typeface="Times New Roman" pitchFamily="18" charset="0"/>
                <a:cs typeface="Times New Roman" pitchFamily="18" charset="0"/>
              </a:rPr>
              <a:t>Development of 4 Weeks Online MOOCs Course by the Following </a:t>
            </a:r>
          </a:p>
          <a:p>
            <a:pPr algn="ctr"/>
            <a:r>
              <a:rPr lang="en-IN" sz="2000" dirty="0" smtClean="0">
                <a:solidFill>
                  <a:srgbClr val="521AB6"/>
                </a:solidFill>
                <a:latin typeface="Times New Roman" pitchFamily="18" charset="0"/>
                <a:cs typeface="Times New Roman" pitchFamily="18" charset="0"/>
              </a:rPr>
              <a:t>Five Steps...... </a:t>
            </a:r>
            <a:endParaRPr lang="en-IN" sz="2000" dirty="0">
              <a:solidFill>
                <a:srgbClr val="521AB6"/>
              </a:solidFill>
              <a:latin typeface="Times New Roman" pitchFamily="18" charset="0"/>
              <a:cs typeface="Times New Roman" pitchFamily="18" charset="0"/>
            </a:endParaRPr>
          </a:p>
        </p:txBody>
      </p:sp>
      <p:graphicFrame>
        <p:nvGraphicFramePr>
          <p:cNvPr id="8" name="Diagram 7"/>
          <p:cNvGraphicFramePr/>
          <p:nvPr/>
        </p:nvGraphicFramePr>
        <p:xfrm>
          <a:off x="838200" y="1371600"/>
          <a:ext cx="7239000" cy="8382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9" name="TextBox 8"/>
          <p:cNvSpPr txBox="1"/>
          <p:nvPr/>
        </p:nvSpPr>
        <p:spPr>
          <a:xfrm>
            <a:off x="2438400" y="2133600"/>
            <a:ext cx="184731" cy="369332"/>
          </a:xfrm>
          <a:prstGeom prst="rect">
            <a:avLst/>
          </a:prstGeom>
          <a:noFill/>
        </p:spPr>
        <p:txBody>
          <a:bodyPr wrap="none" rtlCol="0">
            <a:spAutoFit/>
          </a:bodyPr>
          <a:lstStyle/>
          <a:p>
            <a:endParaRPr lang="en-IN" dirty="0"/>
          </a:p>
        </p:txBody>
      </p:sp>
      <p:sp>
        <p:nvSpPr>
          <p:cNvPr id="10" name="object 2"/>
          <p:cNvSpPr txBox="1"/>
          <p:nvPr/>
        </p:nvSpPr>
        <p:spPr>
          <a:xfrm>
            <a:off x="1358900" y="2088510"/>
            <a:ext cx="3517900" cy="197490"/>
          </a:xfrm>
          <a:prstGeom prst="rect">
            <a:avLst/>
          </a:prstGeom>
        </p:spPr>
        <p:txBody>
          <a:bodyPr vert="horz" wrap="square" lIns="0" tIns="12700" rIns="0" bIns="0" rtlCol="0">
            <a:spAutoFit/>
          </a:bodyPr>
          <a:lstStyle/>
          <a:p>
            <a:pPr marL="12700">
              <a:lnSpc>
                <a:spcPct val="100000"/>
              </a:lnSpc>
              <a:spcBef>
                <a:spcPts val="1025"/>
              </a:spcBef>
            </a:pPr>
            <a:r>
              <a:rPr sz="1200" b="1" dirty="0" smtClean="0">
                <a:solidFill>
                  <a:srgbClr val="C00000"/>
                </a:solidFill>
                <a:latin typeface="Times New Roman" pitchFamily="18" charset="0"/>
                <a:cs typeface="Times New Roman" pitchFamily="18" charset="0"/>
              </a:rPr>
              <a:t>Tasks </a:t>
            </a:r>
            <a:r>
              <a:rPr sz="1200" b="1" spc="5" dirty="0">
                <a:solidFill>
                  <a:srgbClr val="C00000"/>
                </a:solidFill>
                <a:latin typeface="Times New Roman" pitchFamily="18" charset="0"/>
                <a:cs typeface="Times New Roman" pitchFamily="18" charset="0"/>
              </a:rPr>
              <a:t>for </a:t>
            </a:r>
            <a:r>
              <a:rPr sz="1200" b="1" spc="-10" dirty="0">
                <a:solidFill>
                  <a:srgbClr val="C00000"/>
                </a:solidFill>
                <a:latin typeface="Times New Roman" pitchFamily="18" charset="0"/>
                <a:cs typeface="Times New Roman" pitchFamily="18" charset="0"/>
              </a:rPr>
              <a:t>Preparing </a:t>
            </a:r>
            <a:r>
              <a:rPr sz="1200" b="1" spc="-5" dirty="0">
                <a:solidFill>
                  <a:srgbClr val="C00000"/>
                </a:solidFill>
                <a:latin typeface="Times New Roman" pitchFamily="18" charset="0"/>
                <a:cs typeface="Times New Roman" pitchFamily="18" charset="0"/>
              </a:rPr>
              <a:t>Four </a:t>
            </a:r>
            <a:r>
              <a:rPr sz="1200" b="1" dirty="0">
                <a:solidFill>
                  <a:srgbClr val="C00000"/>
                </a:solidFill>
                <a:latin typeface="Times New Roman" pitchFamily="18" charset="0"/>
                <a:cs typeface="Times New Roman" pitchFamily="18" charset="0"/>
              </a:rPr>
              <a:t>[ 4 ] </a:t>
            </a:r>
            <a:r>
              <a:rPr sz="1200" b="1" spc="-5" dirty="0">
                <a:solidFill>
                  <a:srgbClr val="C00000"/>
                </a:solidFill>
                <a:latin typeface="Times New Roman" pitchFamily="18" charset="0"/>
                <a:cs typeface="Times New Roman" pitchFamily="18" charset="0"/>
              </a:rPr>
              <a:t>Weeks Online</a:t>
            </a:r>
            <a:r>
              <a:rPr sz="1200" b="1" spc="-20" dirty="0">
                <a:solidFill>
                  <a:srgbClr val="C00000"/>
                </a:solidFill>
                <a:latin typeface="Times New Roman" pitchFamily="18" charset="0"/>
                <a:cs typeface="Times New Roman" pitchFamily="18" charset="0"/>
              </a:rPr>
              <a:t> </a:t>
            </a:r>
            <a:r>
              <a:rPr sz="1200" b="1" spc="-5" dirty="0">
                <a:solidFill>
                  <a:srgbClr val="C00000"/>
                </a:solidFill>
                <a:latin typeface="Times New Roman" pitchFamily="18" charset="0"/>
                <a:cs typeface="Times New Roman" pitchFamily="18" charset="0"/>
              </a:rPr>
              <a:t>Course</a:t>
            </a:r>
            <a:endParaRPr sz="1200"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graphicEl>
                                              <a:dgm id="{594A678F-A4A7-49EA-AACF-834B26FAD5FF}"/>
                                            </p:graphicEl>
                                          </p:spTgt>
                                        </p:tgtEl>
                                        <p:attrNameLst>
                                          <p:attrName>style.visibility</p:attrName>
                                        </p:attrNameLst>
                                      </p:cBhvr>
                                      <p:to>
                                        <p:strVal val="visible"/>
                                      </p:to>
                                    </p:set>
                                    <p:anim calcmode="lin" valueType="num">
                                      <p:cBhvr additive="base">
                                        <p:cTn id="7" dur="500" fill="hold"/>
                                        <p:tgtEl>
                                          <p:spTgt spid="8">
                                            <p:graphicEl>
                                              <a:dgm id="{594A678F-A4A7-49EA-AACF-834B26FAD5FF}"/>
                                            </p:graphicEl>
                                          </p:spTgt>
                                        </p:tgtEl>
                                        <p:attrNameLst>
                                          <p:attrName>ppt_x</p:attrName>
                                        </p:attrNameLst>
                                      </p:cBhvr>
                                      <p:tavLst>
                                        <p:tav tm="0">
                                          <p:val>
                                            <p:strVal val="#ppt_x"/>
                                          </p:val>
                                        </p:tav>
                                        <p:tav tm="100000">
                                          <p:val>
                                            <p:strVal val="#ppt_x"/>
                                          </p:val>
                                        </p:tav>
                                      </p:tavLst>
                                    </p:anim>
                                    <p:anim calcmode="lin" valueType="num">
                                      <p:cBhvr additive="base">
                                        <p:cTn id="8" dur="500" fill="hold"/>
                                        <p:tgtEl>
                                          <p:spTgt spid="8">
                                            <p:graphicEl>
                                              <a:dgm id="{594A678F-A4A7-49EA-AACF-834B26FAD5FF}"/>
                                            </p:graphic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
                                            <p:graphicEl>
                                              <a:dgm id="{2F3E38A8-E9C3-4C42-9E9C-6279E94BA68D}"/>
                                            </p:graphicEl>
                                          </p:spTgt>
                                        </p:tgtEl>
                                        <p:attrNameLst>
                                          <p:attrName>style.visibility</p:attrName>
                                        </p:attrNameLst>
                                      </p:cBhvr>
                                      <p:to>
                                        <p:strVal val="visible"/>
                                      </p:to>
                                    </p:set>
                                    <p:anim calcmode="lin" valueType="num">
                                      <p:cBhvr additive="base">
                                        <p:cTn id="13" dur="500" fill="hold"/>
                                        <p:tgtEl>
                                          <p:spTgt spid="8">
                                            <p:graphicEl>
                                              <a:dgm id="{2F3E38A8-E9C3-4C42-9E9C-6279E94BA68D}"/>
                                            </p:graphicEl>
                                          </p:spTgt>
                                        </p:tgtEl>
                                        <p:attrNameLst>
                                          <p:attrName>ppt_x</p:attrName>
                                        </p:attrNameLst>
                                      </p:cBhvr>
                                      <p:tavLst>
                                        <p:tav tm="0">
                                          <p:val>
                                            <p:strVal val="#ppt_x"/>
                                          </p:val>
                                        </p:tav>
                                        <p:tav tm="100000">
                                          <p:val>
                                            <p:strVal val="#ppt_x"/>
                                          </p:val>
                                        </p:tav>
                                      </p:tavLst>
                                    </p:anim>
                                    <p:anim calcmode="lin" valueType="num">
                                      <p:cBhvr additive="base">
                                        <p:cTn id="14" dur="500" fill="hold"/>
                                        <p:tgtEl>
                                          <p:spTgt spid="8">
                                            <p:graphicEl>
                                              <a:dgm id="{2F3E38A8-E9C3-4C42-9E9C-6279E94BA68D}"/>
                                            </p:graphic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grpId="0" nodeType="clickEffect">
                                  <p:stCondLst>
                                    <p:cond delay="0"/>
                                  </p:stCondLst>
                                  <p:childTnLst>
                                    <p:set>
                                      <p:cBhvr>
                                        <p:cTn id="18" dur="1" fill="hold">
                                          <p:stCondLst>
                                            <p:cond delay="0"/>
                                          </p:stCondLst>
                                        </p:cTn>
                                        <p:tgtEl>
                                          <p:spTgt spid="10">
                                            <p:txEl>
                                              <p:pRg st="0" end="0"/>
                                            </p:txEl>
                                          </p:spTgt>
                                        </p:tgtEl>
                                        <p:attrNameLst>
                                          <p:attrName>style.visibility</p:attrName>
                                        </p:attrNameLst>
                                      </p:cBhvr>
                                      <p:to>
                                        <p:strVal val="visible"/>
                                      </p:to>
                                    </p:set>
                                    <p:animEffect transition="in" filter="wipe(down)">
                                      <p:cBhvr>
                                        <p:cTn id="19" dur="500"/>
                                        <p:tgtEl>
                                          <p:spTgt spid="10">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4"/>
                                        </p:tgtEl>
                                        <p:attrNameLst>
                                          <p:attrName>style.visibility</p:attrName>
                                        </p:attrNameLst>
                                      </p:cBhvr>
                                      <p:to>
                                        <p:strVal val="visible"/>
                                      </p:to>
                                    </p:set>
                                    <p:anim calcmode="lin" valueType="num">
                                      <p:cBhvr additive="base">
                                        <p:cTn id="24" dur="500" fill="hold"/>
                                        <p:tgtEl>
                                          <p:spTgt spid="4"/>
                                        </p:tgtEl>
                                        <p:attrNameLst>
                                          <p:attrName>ppt_x</p:attrName>
                                        </p:attrNameLst>
                                      </p:cBhvr>
                                      <p:tavLst>
                                        <p:tav tm="0">
                                          <p:val>
                                            <p:strVal val="#ppt_x"/>
                                          </p:val>
                                        </p:tav>
                                        <p:tav tm="100000">
                                          <p:val>
                                            <p:strVal val="#ppt_x"/>
                                          </p:val>
                                        </p:tav>
                                      </p:tavLst>
                                    </p:anim>
                                    <p:anim calcmode="lin" valueType="num">
                                      <p:cBhvr additive="base">
                                        <p:cTn id="25"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8" grpId="0">
        <p:bldSub>
          <a:bldDgm bld="one"/>
        </p:bldSub>
      </p:bldGraphic>
      <p:bldP spid="10" grpId="0" build="allAtOnce"/>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5"/>
          <p:cNvSpPr txBox="1"/>
          <p:nvPr/>
        </p:nvSpPr>
        <p:spPr>
          <a:xfrm>
            <a:off x="1219200" y="1828800"/>
            <a:ext cx="4187265" cy="197490"/>
          </a:xfrm>
          <a:prstGeom prst="rect">
            <a:avLst/>
          </a:prstGeom>
        </p:spPr>
        <p:txBody>
          <a:bodyPr vert="horz" wrap="square" lIns="0" tIns="12700" rIns="0" bIns="0" rtlCol="0">
            <a:spAutoFit/>
          </a:bodyPr>
          <a:lstStyle/>
          <a:p>
            <a:pPr marL="12700">
              <a:lnSpc>
                <a:spcPct val="100000"/>
              </a:lnSpc>
              <a:spcBef>
                <a:spcPts val="1050"/>
              </a:spcBef>
            </a:pPr>
            <a:r>
              <a:rPr sz="1200" b="1" dirty="0" smtClean="0">
                <a:solidFill>
                  <a:srgbClr val="C00000"/>
                </a:solidFill>
                <a:latin typeface="Times New Roman" pitchFamily="18" charset="0"/>
                <a:cs typeface="Times New Roman" pitchFamily="18" charset="0"/>
              </a:rPr>
              <a:t>Tasks </a:t>
            </a:r>
            <a:r>
              <a:rPr sz="1200" b="1" spc="5" dirty="0">
                <a:solidFill>
                  <a:srgbClr val="C00000"/>
                </a:solidFill>
                <a:latin typeface="Times New Roman" pitchFamily="18" charset="0"/>
                <a:cs typeface="Times New Roman" pitchFamily="18" charset="0"/>
              </a:rPr>
              <a:t>for </a:t>
            </a:r>
            <a:r>
              <a:rPr sz="1200" b="1" spc="-5" dirty="0">
                <a:solidFill>
                  <a:srgbClr val="C00000"/>
                </a:solidFill>
                <a:latin typeface="Times New Roman" pitchFamily="18" charset="0"/>
                <a:cs typeface="Times New Roman" pitchFamily="18" charset="0"/>
              </a:rPr>
              <a:t>Week </a:t>
            </a:r>
            <a:r>
              <a:rPr sz="1200" b="1" dirty="0">
                <a:solidFill>
                  <a:srgbClr val="C00000"/>
                </a:solidFill>
                <a:latin typeface="Times New Roman" pitchFamily="18" charset="0"/>
                <a:cs typeface="Times New Roman" pitchFamily="18" charset="0"/>
              </a:rPr>
              <a:t>– </a:t>
            </a:r>
            <a:r>
              <a:rPr sz="1200" b="1" spc="-5" dirty="0">
                <a:solidFill>
                  <a:srgbClr val="C00000"/>
                </a:solidFill>
                <a:latin typeface="Times New Roman" pitchFamily="18" charset="0"/>
                <a:cs typeface="Times New Roman" pitchFamily="18" charset="0"/>
              </a:rPr>
              <a:t>Wise Module</a:t>
            </a:r>
            <a:r>
              <a:rPr sz="1200" b="1" spc="-25" dirty="0">
                <a:solidFill>
                  <a:srgbClr val="C00000"/>
                </a:solidFill>
                <a:latin typeface="Times New Roman" pitchFamily="18" charset="0"/>
                <a:cs typeface="Times New Roman" pitchFamily="18" charset="0"/>
              </a:rPr>
              <a:t> </a:t>
            </a:r>
            <a:r>
              <a:rPr sz="1200" b="1" dirty="0">
                <a:solidFill>
                  <a:srgbClr val="C00000"/>
                </a:solidFill>
                <a:latin typeface="Times New Roman" pitchFamily="18" charset="0"/>
                <a:cs typeface="Times New Roman" pitchFamily="18" charset="0"/>
              </a:rPr>
              <a:t>Preparation</a:t>
            </a:r>
            <a:endParaRPr sz="1200" dirty="0">
              <a:latin typeface="Times New Roman" pitchFamily="18" charset="0"/>
              <a:cs typeface="Times New Roman" pitchFamily="18" charset="0"/>
            </a:endParaRPr>
          </a:p>
        </p:txBody>
      </p:sp>
      <p:graphicFrame>
        <p:nvGraphicFramePr>
          <p:cNvPr id="3" name="object 6"/>
          <p:cNvGraphicFramePr>
            <a:graphicFrameLocks noGrp="1"/>
          </p:cNvGraphicFramePr>
          <p:nvPr/>
        </p:nvGraphicFramePr>
        <p:xfrm>
          <a:off x="1224803" y="2133601"/>
          <a:ext cx="7004797" cy="3663268"/>
        </p:xfrm>
        <a:graphic>
          <a:graphicData uri="http://schemas.openxmlformats.org/drawingml/2006/table">
            <a:tbl>
              <a:tblPr firstRow="1" bandRow="1">
                <a:tableStyleId>{2D5ABB26-0587-4C30-8999-92F81FD0307C}</a:tableStyleId>
              </a:tblPr>
              <a:tblGrid>
                <a:gridCol w="776155"/>
                <a:gridCol w="6228642"/>
              </a:tblGrid>
              <a:tr h="189690">
                <a:tc gridSpan="2">
                  <a:txBody>
                    <a:bodyPr/>
                    <a:lstStyle/>
                    <a:p>
                      <a:pPr marL="69850">
                        <a:lnSpc>
                          <a:spcPts val="1510"/>
                        </a:lnSpc>
                      </a:pPr>
                      <a:r>
                        <a:rPr sz="1200" b="1" dirty="0">
                          <a:solidFill>
                            <a:srgbClr val="C00000"/>
                          </a:solidFill>
                          <a:latin typeface="Times New Roman" pitchFamily="18" charset="0"/>
                          <a:cs typeface="Times New Roman" pitchFamily="18" charset="0"/>
                        </a:rPr>
                        <a:t>“</a:t>
                      </a:r>
                      <a:r>
                        <a:rPr sz="1200" b="1" dirty="0">
                          <a:solidFill>
                            <a:srgbClr val="001F5F"/>
                          </a:solidFill>
                          <a:latin typeface="Times New Roman" pitchFamily="18" charset="0"/>
                          <a:cs typeface="Times New Roman" pitchFamily="18" charset="0"/>
                        </a:rPr>
                        <a:t>Develop</a:t>
                      </a:r>
                      <a:r>
                        <a:rPr sz="1200" b="1" dirty="0">
                          <a:solidFill>
                            <a:srgbClr val="C00000"/>
                          </a:solidFill>
                          <a:latin typeface="Times New Roman" pitchFamily="18" charset="0"/>
                          <a:cs typeface="Times New Roman" pitchFamily="18" charset="0"/>
                        </a:rPr>
                        <a:t>” the </a:t>
                      </a:r>
                      <a:r>
                        <a:rPr sz="1200" b="1" spc="-5" dirty="0">
                          <a:solidFill>
                            <a:srgbClr val="C00000"/>
                          </a:solidFill>
                          <a:latin typeface="Times New Roman" pitchFamily="18" charset="0"/>
                          <a:cs typeface="Times New Roman" pitchFamily="18" charset="0"/>
                        </a:rPr>
                        <a:t>Course</a:t>
                      </a:r>
                      <a:r>
                        <a:rPr sz="1200" b="1" spc="-15" dirty="0">
                          <a:solidFill>
                            <a:srgbClr val="C00000"/>
                          </a:solidFill>
                          <a:latin typeface="Times New Roman" pitchFamily="18" charset="0"/>
                          <a:cs typeface="Times New Roman" pitchFamily="18" charset="0"/>
                        </a:rPr>
                        <a:t> </a:t>
                      </a:r>
                      <a:r>
                        <a:rPr sz="1200" b="1" dirty="0">
                          <a:solidFill>
                            <a:srgbClr val="C00000"/>
                          </a:solidFill>
                          <a:latin typeface="Times New Roman" pitchFamily="18" charset="0"/>
                          <a:cs typeface="Times New Roman" pitchFamily="18" charset="0"/>
                        </a:rPr>
                        <a:t>Contents</a:t>
                      </a:r>
                      <a:endParaRPr sz="1200" dirty="0">
                        <a:latin typeface="Times New Roman" pitchFamily="18" charset="0"/>
                        <a:cs typeface="Times New Roman" pitchFamily="18" charset="0"/>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hMerge="1">
                  <a:txBody>
                    <a:bodyPr/>
                    <a:lstStyle/>
                    <a:p>
                      <a:endParaRPr/>
                    </a:p>
                  </a:txBody>
                  <a:tcPr marL="0" marR="0" marT="0" marB="0"/>
                </a:tc>
              </a:tr>
              <a:tr h="189690">
                <a:tc>
                  <a:txBody>
                    <a:bodyPr/>
                    <a:lstStyle/>
                    <a:p>
                      <a:pPr marL="104775">
                        <a:lnSpc>
                          <a:spcPts val="1510"/>
                        </a:lnSpc>
                      </a:pPr>
                      <a:r>
                        <a:rPr sz="1200" b="1" dirty="0">
                          <a:solidFill>
                            <a:srgbClr val="001F5F"/>
                          </a:solidFill>
                          <a:latin typeface="Times New Roman" pitchFamily="18" charset="0"/>
                          <a:cs typeface="Times New Roman" pitchFamily="18" charset="0"/>
                        </a:rPr>
                        <a:t>Tasks</a:t>
                      </a:r>
                      <a:endParaRPr sz="1200">
                        <a:latin typeface="Times New Roman" pitchFamily="18" charset="0"/>
                        <a:cs typeface="Times New Roman" pitchFamily="18" charset="0"/>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1510"/>
                        </a:lnSpc>
                      </a:pPr>
                      <a:r>
                        <a:rPr sz="1200" b="1" spc="-5" dirty="0">
                          <a:solidFill>
                            <a:srgbClr val="001F5F"/>
                          </a:solidFill>
                          <a:latin typeface="Times New Roman" pitchFamily="18" charset="0"/>
                          <a:cs typeface="Times New Roman" pitchFamily="18" charset="0"/>
                        </a:rPr>
                        <a:t>Resource </a:t>
                      </a:r>
                      <a:r>
                        <a:rPr sz="1200" b="1" dirty="0">
                          <a:solidFill>
                            <a:srgbClr val="001F5F"/>
                          </a:solidFill>
                          <a:latin typeface="Times New Roman" pitchFamily="18" charset="0"/>
                          <a:cs typeface="Times New Roman" pitchFamily="18" charset="0"/>
                        </a:rPr>
                        <a:t>Details</a:t>
                      </a:r>
                      <a:endParaRPr sz="1200">
                        <a:latin typeface="Times New Roman" pitchFamily="18" charset="0"/>
                        <a:cs typeface="Times New Roman" pitchFamily="18" charset="0"/>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r>
              <a:tr h="189690">
                <a:tc>
                  <a:txBody>
                    <a:bodyPr/>
                    <a:lstStyle/>
                    <a:p>
                      <a:pPr marL="69850" algn="ctr">
                        <a:lnSpc>
                          <a:spcPts val="1510"/>
                        </a:lnSpc>
                      </a:pPr>
                      <a:r>
                        <a:rPr sz="1200" spc="-10" dirty="0">
                          <a:latin typeface="Times New Roman" pitchFamily="18" charset="0"/>
                          <a:cs typeface="Times New Roman" pitchFamily="18" charset="0"/>
                        </a:rPr>
                        <a:t>1.</a:t>
                      </a:r>
                      <a:endParaRPr sz="1200" dirty="0">
                        <a:latin typeface="Times New Roman" pitchFamily="18" charset="0"/>
                        <a:cs typeface="Times New Roman" pitchFamily="18" charset="0"/>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6675">
                        <a:lnSpc>
                          <a:spcPts val="1510"/>
                        </a:lnSpc>
                      </a:pPr>
                      <a:r>
                        <a:rPr sz="1200" spc="-5" dirty="0">
                          <a:latin typeface="Times New Roman" pitchFamily="18" charset="0"/>
                          <a:cs typeface="Times New Roman" pitchFamily="18" charset="0"/>
                        </a:rPr>
                        <a:t>Searching </a:t>
                      </a:r>
                      <a:r>
                        <a:rPr sz="1200" dirty="0">
                          <a:latin typeface="Times New Roman" pitchFamily="18" charset="0"/>
                          <a:cs typeface="Times New Roman" pitchFamily="18" charset="0"/>
                        </a:rPr>
                        <a:t>CC </a:t>
                      </a:r>
                      <a:r>
                        <a:rPr sz="1200" spc="-10" dirty="0">
                          <a:latin typeface="Times New Roman" pitchFamily="18" charset="0"/>
                          <a:cs typeface="Times New Roman" pitchFamily="18" charset="0"/>
                        </a:rPr>
                        <a:t>Content </a:t>
                      </a:r>
                      <a:r>
                        <a:rPr sz="1200" dirty="0">
                          <a:latin typeface="Times New Roman" pitchFamily="18" charset="0"/>
                          <a:cs typeface="Times New Roman" pitchFamily="18" charset="0"/>
                        </a:rPr>
                        <a:t>- </a:t>
                      </a:r>
                      <a:r>
                        <a:rPr sz="1200" spc="-5" dirty="0">
                          <a:latin typeface="Times New Roman" pitchFamily="18" charset="0"/>
                          <a:cs typeface="Times New Roman" pitchFamily="18" charset="0"/>
                        </a:rPr>
                        <a:t>Youtube </a:t>
                      </a:r>
                      <a:r>
                        <a:rPr sz="1200" spc="-10" dirty="0">
                          <a:latin typeface="Times New Roman" pitchFamily="18" charset="0"/>
                          <a:cs typeface="Times New Roman" pitchFamily="18" charset="0"/>
                        </a:rPr>
                        <a:t>or</a:t>
                      </a:r>
                      <a:r>
                        <a:rPr sz="1200" spc="50" dirty="0">
                          <a:latin typeface="Times New Roman" pitchFamily="18" charset="0"/>
                          <a:cs typeface="Times New Roman" pitchFamily="18" charset="0"/>
                        </a:rPr>
                        <a:t> </a:t>
                      </a:r>
                      <a:r>
                        <a:rPr sz="1200" dirty="0">
                          <a:latin typeface="Times New Roman" pitchFamily="18" charset="0"/>
                          <a:cs typeface="Times New Roman" pitchFamily="18" charset="0"/>
                        </a:rPr>
                        <a:t>Vimeo</a:t>
                      </a: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r>
              <a:tr h="576875">
                <a:tc>
                  <a:txBody>
                    <a:bodyPr/>
                    <a:lstStyle/>
                    <a:p>
                      <a:pPr marL="69850" algn="ctr">
                        <a:lnSpc>
                          <a:spcPts val="1515"/>
                        </a:lnSpc>
                      </a:pPr>
                      <a:r>
                        <a:rPr sz="1200" spc="-10" dirty="0">
                          <a:latin typeface="Times New Roman" pitchFamily="18" charset="0"/>
                          <a:cs typeface="Times New Roman" pitchFamily="18" charset="0"/>
                        </a:rPr>
                        <a:t>2.</a:t>
                      </a:r>
                      <a:endParaRPr sz="1200" dirty="0">
                        <a:latin typeface="Times New Roman" pitchFamily="18" charset="0"/>
                        <a:cs typeface="Times New Roman" pitchFamily="18" charset="0"/>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1419860">
                        <a:lnSpc>
                          <a:spcPts val="1515"/>
                        </a:lnSpc>
                      </a:pPr>
                      <a:r>
                        <a:rPr sz="1200" b="1" spc="-5" dirty="0">
                          <a:solidFill>
                            <a:srgbClr val="001F5F"/>
                          </a:solidFill>
                          <a:latin typeface="Times New Roman" pitchFamily="18" charset="0"/>
                          <a:cs typeface="Times New Roman" pitchFamily="18" charset="0"/>
                        </a:rPr>
                        <a:t>Week’s Introductory</a:t>
                      </a:r>
                      <a:r>
                        <a:rPr sz="1200" b="1" spc="20" dirty="0">
                          <a:solidFill>
                            <a:srgbClr val="001F5F"/>
                          </a:solidFill>
                          <a:latin typeface="Times New Roman" pitchFamily="18" charset="0"/>
                          <a:cs typeface="Times New Roman" pitchFamily="18" charset="0"/>
                        </a:rPr>
                        <a:t> </a:t>
                      </a:r>
                      <a:r>
                        <a:rPr sz="1200" b="1" dirty="0">
                          <a:solidFill>
                            <a:srgbClr val="001F5F"/>
                          </a:solidFill>
                          <a:latin typeface="Times New Roman" pitchFamily="18" charset="0"/>
                          <a:cs typeface="Times New Roman" pitchFamily="18" charset="0"/>
                        </a:rPr>
                        <a:t>Video</a:t>
                      </a:r>
                      <a:endParaRPr sz="1200">
                        <a:latin typeface="Times New Roman" pitchFamily="18" charset="0"/>
                        <a:cs typeface="Times New Roman" pitchFamily="18" charset="0"/>
                      </a:endParaRPr>
                    </a:p>
                    <a:p>
                      <a:pPr marL="66675" marR="313690">
                        <a:lnSpc>
                          <a:spcPct val="101000"/>
                        </a:lnSpc>
                        <a:spcBef>
                          <a:spcPts val="25"/>
                        </a:spcBef>
                      </a:pPr>
                      <a:r>
                        <a:rPr sz="1200" spc="-5" dirty="0">
                          <a:latin typeface="Times New Roman" pitchFamily="18" charset="0"/>
                          <a:cs typeface="Times New Roman" pitchFamily="18" charset="0"/>
                        </a:rPr>
                        <a:t>[Use </a:t>
                      </a:r>
                      <a:r>
                        <a:rPr sz="1200" dirty="0">
                          <a:latin typeface="Times New Roman" pitchFamily="18" charset="0"/>
                          <a:cs typeface="Times New Roman" pitchFamily="18" charset="0"/>
                        </a:rPr>
                        <a:t>: </a:t>
                      </a:r>
                      <a:r>
                        <a:rPr sz="1200" b="1" spc="-5" dirty="0">
                          <a:solidFill>
                            <a:srgbClr val="C00000"/>
                          </a:solidFill>
                          <a:latin typeface="Times New Roman" pitchFamily="18" charset="0"/>
                          <a:cs typeface="Times New Roman" pitchFamily="18" charset="0"/>
                        </a:rPr>
                        <a:t>Presentation </a:t>
                      </a:r>
                      <a:r>
                        <a:rPr sz="1200" b="1" dirty="0">
                          <a:solidFill>
                            <a:srgbClr val="C00000"/>
                          </a:solidFill>
                          <a:latin typeface="Times New Roman" pitchFamily="18" charset="0"/>
                          <a:cs typeface="Times New Roman" pitchFamily="18" charset="0"/>
                        </a:rPr>
                        <a:t>tube </a:t>
                      </a:r>
                      <a:r>
                        <a:rPr sz="1200" b="1" spc="-5" dirty="0">
                          <a:solidFill>
                            <a:srgbClr val="C00000"/>
                          </a:solidFill>
                          <a:latin typeface="Times New Roman" pitchFamily="18" charset="0"/>
                          <a:cs typeface="Times New Roman" pitchFamily="18" charset="0"/>
                        </a:rPr>
                        <a:t>Software </a:t>
                      </a:r>
                      <a:r>
                        <a:rPr sz="1200" b="1" dirty="0">
                          <a:solidFill>
                            <a:srgbClr val="C00000"/>
                          </a:solidFill>
                          <a:latin typeface="Times New Roman" pitchFamily="18" charset="0"/>
                          <a:cs typeface="Times New Roman" pitchFamily="18" charset="0"/>
                        </a:rPr>
                        <a:t>– Video </a:t>
                      </a:r>
                      <a:r>
                        <a:rPr sz="1200" b="1" spc="-5" dirty="0">
                          <a:solidFill>
                            <a:srgbClr val="C00000"/>
                          </a:solidFill>
                          <a:latin typeface="Times New Roman" pitchFamily="18" charset="0"/>
                          <a:cs typeface="Times New Roman" pitchFamily="18" charset="0"/>
                        </a:rPr>
                        <a:t>Recording Software  [OR] </a:t>
                      </a:r>
                      <a:r>
                        <a:rPr sz="1200" b="1" dirty="0">
                          <a:solidFill>
                            <a:srgbClr val="C00000"/>
                          </a:solidFill>
                          <a:latin typeface="Times New Roman" pitchFamily="18" charset="0"/>
                          <a:cs typeface="Times New Roman" pitchFamily="18" charset="0"/>
                        </a:rPr>
                        <a:t>shooting a </a:t>
                      </a:r>
                      <a:r>
                        <a:rPr sz="1200" b="1" spc="-5" dirty="0">
                          <a:solidFill>
                            <a:srgbClr val="C00000"/>
                          </a:solidFill>
                          <a:latin typeface="Times New Roman" pitchFamily="18" charset="0"/>
                          <a:cs typeface="Times New Roman" pitchFamily="18" charset="0"/>
                        </a:rPr>
                        <a:t>Video </a:t>
                      </a:r>
                      <a:r>
                        <a:rPr sz="1200" b="1" spc="-10" dirty="0">
                          <a:solidFill>
                            <a:srgbClr val="C00000"/>
                          </a:solidFill>
                          <a:latin typeface="Times New Roman" pitchFamily="18" charset="0"/>
                          <a:cs typeface="Times New Roman" pitchFamily="18" charset="0"/>
                        </a:rPr>
                        <a:t>from </a:t>
                      </a:r>
                      <a:r>
                        <a:rPr sz="1200" b="1" dirty="0">
                          <a:solidFill>
                            <a:srgbClr val="C00000"/>
                          </a:solidFill>
                          <a:latin typeface="Times New Roman" pitchFamily="18" charset="0"/>
                          <a:cs typeface="Times New Roman" pitchFamily="18" charset="0"/>
                        </a:rPr>
                        <a:t>a</a:t>
                      </a:r>
                      <a:r>
                        <a:rPr sz="1200" b="1" spc="30" dirty="0">
                          <a:solidFill>
                            <a:srgbClr val="C00000"/>
                          </a:solidFill>
                          <a:latin typeface="Times New Roman" pitchFamily="18" charset="0"/>
                          <a:cs typeface="Times New Roman" pitchFamily="18" charset="0"/>
                        </a:rPr>
                        <a:t> </a:t>
                      </a:r>
                      <a:r>
                        <a:rPr sz="1200" b="1" dirty="0">
                          <a:solidFill>
                            <a:srgbClr val="C00000"/>
                          </a:solidFill>
                          <a:latin typeface="Times New Roman" pitchFamily="18" charset="0"/>
                          <a:cs typeface="Times New Roman" pitchFamily="18" charset="0"/>
                        </a:rPr>
                        <a:t>STUDIO}</a:t>
                      </a:r>
                      <a:endParaRPr sz="1200">
                        <a:latin typeface="Times New Roman" pitchFamily="18" charset="0"/>
                        <a:cs typeface="Times New Roman" pitchFamily="18" charset="0"/>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r>
              <a:tr h="189690">
                <a:tc>
                  <a:txBody>
                    <a:bodyPr/>
                    <a:lstStyle/>
                    <a:p>
                      <a:pPr marL="69850" algn="ctr">
                        <a:lnSpc>
                          <a:spcPts val="1510"/>
                        </a:lnSpc>
                      </a:pPr>
                      <a:r>
                        <a:rPr sz="1200" spc="-10" dirty="0">
                          <a:latin typeface="Times New Roman" pitchFamily="18" charset="0"/>
                          <a:cs typeface="Times New Roman" pitchFamily="18" charset="0"/>
                        </a:rPr>
                        <a:t>3.</a:t>
                      </a:r>
                      <a:endParaRPr sz="1200" dirty="0">
                        <a:latin typeface="Times New Roman" pitchFamily="18" charset="0"/>
                        <a:cs typeface="Times New Roman" pitchFamily="18" charset="0"/>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6675">
                        <a:lnSpc>
                          <a:spcPts val="1510"/>
                        </a:lnSpc>
                      </a:pPr>
                      <a:r>
                        <a:rPr sz="1200" spc="-5" dirty="0">
                          <a:latin typeface="Times New Roman" pitchFamily="18" charset="0"/>
                          <a:cs typeface="Times New Roman" pitchFamily="18" charset="0"/>
                        </a:rPr>
                        <a:t>Preparing </a:t>
                      </a:r>
                      <a:r>
                        <a:rPr sz="1200" dirty="0">
                          <a:latin typeface="Times New Roman" pitchFamily="18" charset="0"/>
                          <a:cs typeface="Times New Roman" pitchFamily="18" charset="0"/>
                        </a:rPr>
                        <a:t>a </a:t>
                      </a:r>
                      <a:r>
                        <a:rPr sz="1200" spc="-5" dirty="0">
                          <a:latin typeface="Times New Roman" pitchFamily="18" charset="0"/>
                          <a:cs typeface="Times New Roman" pitchFamily="18" charset="0"/>
                        </a:rPr>
                        <a:t>suitable </a:t>
                      </a:r>
                      <a:r>
                        <a:rPr sz="1200" dirty="0">
                          <a:latin typeface="Times New Roman" pitchFamily="18" charset="0"/>
                          <a:cs typeface="Times New Roman" pitchFamily="18" charset="0"/>
                        </a:rPr>
                        <a:t>“</a:t>
                      </a:r>
                      <a:r>
                        <a:rPr sz="1200" b="1" dirty="0">
                          <a:solidFill>
                            <a:srgbClr val="C00000"/>
                          </a:solidFill>
                          <a:latin typeface="Times New Roman" pitchFamily="18" charset="0"/>
                          <a:cs typeface="Times New Roman" pitchFamily="18" charset="0"/>
                        </a:rPr>
                        <a:t>SCRIPT</a:t>
                      </a:r>
                      <a:r>
                        <a:rPr sz="1200" dirty="0">
                          <a:latin typeface="Times New Roman" pitchFamily="18" charset="0"/>
                          <a:cs typeface="Times New Roman" pitchFamily="18" charset="0"/>
                        </a:rPr>
                        <a:t>” </a:t>
                      </a:r>
                      <a:r>
                        <a:rPr sz="1200" spc="-5" dirty="0">
                          <a:latin typeface="Times New Roman" pitchFamily="18" charset="0"/>
                          <a:cs typeface="Times New Roman" pitchFamily="18" charset="0"/>
                        </a:rPr>
                        <a:t>for Recording </a:t>
                      </a:r>
                      <a:r>
                        <a:rPr sz="1200" spc="5" dirty="0">
                          <a:latin typeface="Times New Roman" pitchFamily="18" charset="0"/>
                          <a:cs typeface="Times New Roman" pitchFamily="18" charset="0"/>
                        </a:rPr>
                        <a:t>the </a:t>
                      </a:r>
                      <a:r>
                        <a:rPr sz="1200" spc="-10" dirty="0">
                          <a:solidFill>
                            <a:srgbClr val="C00000"/>
                          </a:solidFill>
                          <a:latin typeface="Times New Roman" pitchFamily="18" charset="0"/>
                          <a:cs typeface="Times New Roman" pitchFamily="18" charset="0"/>
                        </a:rPr>
                        <a:t>Into</a:t>
                      </a:r>
                      <a:r>
                        <a:rPr sz="1200" spc="25" dirty="0">
                          <a:solidFill>
                            <a:srgbClr val="C00000"/>
                          </a:solidFill>
                          <a:latin typeface="Times New Roman" pitchFamily="18" charset="0"/>
                          <a:cs typeface="Times New Roman" pitchFamily="18" charset="0"/>
                        </a:rPr>
                        <a:t> </a:t>
                      </a:r>
                      <a:r>
                        <a:rPr sz="1200" dirty="0">
                          <a:solidFill>
                            <a:srgbClr val="C00000"/>
                          </a:solidFill>
                          <a:latin typeface="Times New Roman" pitchFamily="18" charset="0"/>
                          <a:cs typeface="Times New Roman" pitchFamily="18" charset="0"/>
                        </a:rPr>
                        <a:t>Video</a:t>
                      </a:r>
                      <a:endParaRPr sz="1200" dirty="0">
                        <a:latin typeface="Times New Roman" pitchFamily="18" charset="0"/>
                        <a:cs typeface="Times New Roman" pitchFamily="18" charset="0"/>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r>
              <a:tr h="189690">
                <a:tc>
                  <a:txBody>
                    <a:bodyPr/>
                    <a:lstStyle/>
                    <a:p>
                      <a:pPr marL="69850" algn="ctr">
                        <a:lnSpc>
                          <a:spcPts val="1510"/>
                        </a:lnSpc>
                      </a:pPr>
                      <a:r>
                        <a:rPr sz="1200" spc="-5" dirty="0">
                          <a:latin typeface="Times New Roman" pitchFamily="18" charset="0"/>
                          <a:cs typeface="Times New Roman" pitchFamily="18" charset="0"/>
                        </a:rPr>
                        <a:t>4.</a:t>
                      </a:r>
                      <a:endParaRPr sz="1200" dirty="0">
                        <a:latin typeface="Times New Roman" pitchFamily="18" charset="0"/>
                        <a:cs typeface="Times New Roman" pitchFamily="18" charset="0"/>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6675">
                        <a:lnSpc>
                          <a:spcPts val="1510"/>
                        </a:lnSpc>
                      </a:pPr>
                      <a:r>
                        <a:rPr sz="1200" spc="-5" dirty="0">
                          <a:latin typeface="Times New Roman" pitchFamily="18" charset="0"/>
                          <a:cs typeface="Times New Roman" pitchFamily="18" charset="0"/>
                        </a:rPr>
                        <a:t>Searching suitable “</a:t>
                      </a:r>
                      <a:r>
                        <a:rPr sz="1200" b="1" spc="-5" dirty="0">
                          <a:solidFill>
                            <a:srgbClr val="C00000"/>
                          </a:solidFill>
                          <a:latin typeface="Times New Roman" pitchFamily="18" charset="0"/>
                          <a:cs typeface="Times New Roman" pitchFamily="18" charset="0"/>
                        </a:rPr>
                        <a:t>etext</a:t>
                      </a:r>
                      <a:r>
                        <a:rPr sz="1200" spc="-5" dirty="0">
                          <a:latin typeface="Times New Roman" pitchFamily="18" charset="0"/>
                          <a:cs typeface="Times New Roman" pitchFamily="18" charset="0"/>
                        </a:rPr>
                        <a:t>” </a:t>
                      </a:r>
                      <a:r>
                        <a:rPr sz="1200" spc="-10" dirty="0">
                          <a:latin typeface="Times New Roman" pitchFamily="18" charset="0"/>
                          <a:cs typeface="Times New Roman" pitchFamily="18" charset="0"/>
                        </a:rPr>
                        <a:t>from </a:t>
                      </a:r>
                      <a:r>
                        <a:rPr sz="1200" spc="-5" dirty="0">
                          <a:latin typeface="Times New Roman" pitchFamily="18" charset="0"/>
                          <a:cs typeface="Times New Roman" pitchFamily="18" charset="0"/>
                        </a:rPr>
                        <a:t>Creative </a:t>
                      </a:r>
                      <a:r>
                        <a:rPr sz="1200" spc="-10" dirty="0">
                          <a:latin typeface="Times New Roman" pitchFamily="18" charset="0"/>
                          <a:cs typeface="Times New Roman" pitchFamily="18" charset="0"/>
                        </a:rPr>
                        <a:t>Commons</a:t>
                      </a:r>
                      <a:r>
                        <a:rPr sz="1200" spc="95" dirty="0">
                          <a:latin typeface="Times New Roman" pitchFamily="18" charset="0"/>
                          <a:cs typeface="Times New Roman" pitchFamily="18" charset="0"/>
                        </a:rPr>
                        <a:t> </a:t>
                      </a:r>
                      <a:r>
                        <a:rPr sz="1200" spc="-5" dirty="0">
                          <a:latin typeface="Times New Roman" pitchFamily="18" charset="0"/>
                          <a:cs typeface="Times New Roman" pitchFamily="18" charset="0"/>
                        </a:rPr>
                        <a:t>Licenses</a:t>
                      </a:r>
                      <a:endParaRPr sz="1200">
                        <a:latin typeface="Times New Roman" pitchFamily="18" charset="0"/>
                        <a:cs typeface="Times New Roman" pitchFamily="18" charset="0"/>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r>
              <a:tr h="189690">
                <a:tc>
                  <a:txBody>
                    <a:bodyPr/>
                    <a:lstStyle/>
                    <a:p>
                      <a:pPr marL="69850" algn="ctr">
                        <a:lnSpc>
                          <a:spcPts val="1510"/>
                        </a:lnSpc>
                      </a:pPr>
                      <a:r>
                        <a:rPr sz="1200" spc="-5" dirty="0">
                          <a:latin typeface="Times New Roman" pitchFamily="18" charset="0"/>
                          <a:cs typeface="Times New Roman" pitchFamily="18" charset="0"/>
                        </a:rPr>
                        <a:t>5.</a:t>
                      </a:r>
                      <a:endParaRPr sz="1200" dirty="0">
                        <a:latin typeface="Times New Roman" pitchFamily="18" charset="0"/>
                        <a:cs typeface="Times New Roman" pitchFamily="18" charset="0"/>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6675">
                        <a:lnSpc>
                          <a:spcPts val="1510"/>
                        </a:lnSpc>
                      </a:pPr>
                      <a:r>
                        <a:rPr sz="1200" spc="-10" dirty="0">
                          <a:latin typeface="Times New Roman" pitchFamily="18" charset="0"/>
                          <a:cs typeface="Times New Roman" pitchFamily="18" charset="0"/>
                        </a:rPr>
                        <a:t>Use </a:t>
                      </a:r>
                      <a:r>
                        <a:rPr sz="1200" spc="-5" dirty="0">
                          <a:latin typeface="Times New Roman" pitchFamily="18" charset="0"/>
                          <a:cs typeface="Times New Roman" pitchFamily="18" charset="0"/>
                        </a:rPr>
                        <a:t>Suitable Videos </a:t>
                      </a:r>
                      <a:r>
                        <a:rPr sz="1200" spc="-10" dirty="0">
                          <a:latin typeface="Times New Roman" pitchFamily="18" charset="0"/>
                          <a:cs typeface="Times New Roman" pitchFamily="18" charset="0"/>
                        </a:rPr>
                        <a:t>from </a:t>
                      </a:r>
                      <a:r>
                        <a:rPr sz="1200" dirty="0">
                          <a:latin typeface="Times New Roman" pitchFamily="18" charset="0"/>
                          <a:cs typeface="Times New Roman" pitchFamily="18" charset="0"/>
                        </a:rPr>
                        <a:t>“ </a:t>
                      </a:r>
                      <a:r>
                        <a:rPr sz="1200" b="1" dirty="0">
                          <a:solidFill>
                            <a:srgbClr val="C00000"/>
                          </a:solidFill>
                          <a:latin typeface="Times New Roman" pitchFamily="18" charset="0"/>
                          <a:cs typeface="Times New Roman" pitchFamily="18" charset="0"/>
                        </a:rPr>
                        <a:t>SWAYAMPRABAH</a:t>
                      </a:r>
                      <a:r>
                        <a:rPr sz="1200" dirty="0">
                          <a:latin typeface="Times New Roman" pitchFamily="18" charset="0"/>
                          <a:cs typeface="Times New Roman" pitchFamily="18" charset="0"/>
                        </a:rPr>
                        <a:t>” – 2</a:t>
                      </a:r>
                      <a:r>
                        <a:rPr sz="1200" spc="40" dirty="0">
                          <a:latin typeface="Times New Roman" pitchFamily="18" charset="0"/>
                          <a:cs typeface="Times New Roman" pitchFamily="18" charset="0"/>
                        </a:rPr>
                        <a:t> </a:t>
                      </a:r>
                      <a:r>
                        <a:rPr sz="1200" spc="-5" dirty="0">
                          <a:latin typeface="Times New Roman" pitchFamily="18" charset="0"/>
                          <a:cs typeface="Times New Roman" pitchFamily="18" charset="0"/>
                        </a:rPr>
                        <a:t>Nos.</a:t>
                      </a:r>
                      <a:endParaRPr sz="1200">
                        <a:latin typeface="Times New Roman" pitchFamily="18" charset="0"/>
                        <a:cs typeface="Times New Roman" pitchFamily="18" charset="0"/>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r>
              <a:tr h="189690">
                <a:tc>
                  <a:txBody>
                    <a:bodyPr/>
                    <a:lstStyle/>
                    <a:p>
                      <a:pPr marL="69850" algn="ctr">
                        <a:lnSpc>
                          <a:spcPts val="1510"/>
                        </a:lnSpc>
                      </a:pPr>
                      <a:r>
                        <a:rPr sz="1200" spc="-5" dirty="0">
                          <a:latin typeface="Times New Roman" pitchFamily="18" charset="0"/>
                          <a:cs typeface="Times New Roman" pitchFamily="18" charset="0"/>
                        </a:rPr>
                        <a:t>6.</a:t>
                      </a:r>
                      <a:endParaRPr sz="1200" dirty="0">
                        <a:latin typeface="Times New Roman" pitchFamily="18" charset="0"/>
                        <a:cs typeface="Times New Roman" pitchFamily="18" charset="0"/>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6675">
                        <a:lnSpc>
                          <a:spcPts val="1510"/>
                        </a:lnSpc>
                      </a:pPr>
                      <a:r>
                        <a:rPr sz="1200" spc="-10" dirty="0">
                          <a:latin typeface="Times New Roman" pitchFamily="18" charset="0"/>
                          <a:cs typeface="Times New Roman" pitchFamily="18" charset="0"/>
                        </a:rPr>
                        <a:t>Use </a:t>
                      </a:r>
                      <a:r>
                        <a:rPr sz="1200" spc="-5" dirty="0">
                          <a:latin typeface="Times New Roman" pitchFamily="18" charset="0"/>
                          <a:cs typeface="Times New Roman" pitchFamily="18" charset="0"/>
                        </a:rPr>
                        <a:t>Suitable “eresources” </a:t>
                      </a:r>
                      <a:r>
                        <a:rPr sz="1200" spc="-10" dirty="0">
                          <a:latin typeface="Times New Roman" pitchFamily="18" charset="0"/>
                          <a:cs typeface="Times New Roman" pitchFamily="18" charset="0"/>
                        </a:rPr>
                        <a:t>from </a:t>
                      </a:r>
                      <a:r>
                        <a:rPr sz="1200" dirty="0">
                          <a:latin typeface="Times New Roman" pitchFamily="18" charset="0"/>
                          <a:cs typeface="Times New Roman" pitchFamily="18" charset="0"/>
                        </a:rPr>
                        <a:t>“ </a:t>
                      </a:r>
                      <a:r>
                        <a:rPr sz="1200" b="1" spc="-5" dirty="0">
                          <a:solidFill>
                            <a:srgbClr val="C00000"/>
                          </a:solidFill>
                          <a:latin typeface="Times New Roman" pitchFamily="18" charset="0"/>
                          <a:cs typeface="Times New Roman" pitchFamily="18" charset="0"/>
                        </a:rPr>
                        <a:t>National </a:t>
                      </a:r>
                      <a:r>
                        <a:rPr sz="1200" b="1" spc="-10" dirty="0">
                          <a:solidFill>
                            <a:srgbClr val="C00000"/>
                          </a:solidFill>
                          <a:latin typeface="Times New Roman" pitchFamily="18" charset="0"/>
                          <a:cs typeface="Times New Roman" pitchFamily="18" charset="0"/>
                        </a:rPr>
                        <a:t>Digital </a:t>
                      </a:r>
                      <a:r>
                        <a:rPr sz="1200" b="1" spc="-5" dirty="0">
                          <a:solidFill>
                            <a:srgbClr val="C00000"/>
                          </a:solidFill>
                          <a:latin typeface="Times New Roman" pitchFamily="18" charset="0"/>
                          <a:cs typeface="Times New Roman" pitchFamily="18" charset="0"/>
                        </a:rPr>
                        <a:t>Library </a:t>
                      </a:r>
                      <a:r>
                        <a:rPr sz="1200" dirty="0">
                          <a:latin typeface="Times New Roman" pitchFamily="18" charset="0"/>
                          <a:cs typeface="Times New Roman" pitchFamily="18" charset="0"/>
                        </a:rPr>
                        <a:t>“ – 2</a:t>
                      </a:r>
                      <a:r>
                        <a:rPr sz="1200" spc="160" dirty="0">
                          <a:latin typeface="Times New Roman" pitchFamily="18" charset="0"/>
                          <a:cs typeface="Times New Roman" pitchFamily="18" charset="0"/>
                        </a:rPr>
                        <a:t> </a:t>
                      </a:r>
                      <a:r>
                        <a:rPr sz="1200" spc="-5" dirty="0">
                          <a:latin typeface="Times New Roman" pitchFamily="18" charset="0"/>
                          <a:cs typeface="Times New Roman" pitchFamily="18" charset="0"/>
                        </a:rPr>
                        <a:t>Nos.</a:t>
                      </a:r>
                      <a:endParaRPr sz="1200">
                        <a:latin typeface="Times New Roman" pitchFamily="18" charset="0"/>
                        <a:cs typeface="Times New Roman" pitchFamily="18" charset="0"/>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r>
              <a:tr h="392006">
                <a:tc>
                  <a:txBody>
                    <a:bodyPr/>
                    <a:lstStyle/>
                    <a:p>
                      <a:pPr marL="69850" algn="ctr">
                        <a:lnSpc>
                          <a:spcPts val="1510"/>
                        </a:lnSpc>
                      </a:pPr>
                      <a:r>
                        <a:rPr sz="1200" spc="-10" dirty="0">
                          <a:latin typeface="Times New Roman" pitchFamily="18" charset="0"/>
                          <a:cs typeface="Times New Roman" pitchFamily="18" charset="0"/>
                        </a:rPr>
                        <a:t>7.</a:t>
                      </a:r>
                      <a:endParaRPr sz="1200" dirty="0">
                        <a:latin typeface="Times New Roman" pitchFamily="18" charset="0"/>
                        <a:cs typeface="Times New Roman" pitchFamily="18" charset="0"/>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6675">
                        <a:lnSpc>
                          <a:spcPts val="1510"/>
                        </a:lnSpc>
                      </a:pPr>
                      <a:r>
                        <a:rPr sz="1200" spc="-10" dirty="0">
                          <a:latin typeface="Times New Roman" pitchFamily="18" charset="0"/>
                          <a:cs typeface="Times New Roman" pitchFamily="18" charset="0"/>
                        </a:rPr>
                        <a:t>Use </a:t>
                      </a:r>
                      <a:r>
                        <a:rPr sz="1200" spc="-5" dirty="0">
                          <a:latin typeface="Times New Roman" pitchFamily="18" charset="0"/>
                          <a:cs typeface="Times New Roman" pitchFamily="18" charset="0"/>
                        </a:rPr>
                        <a:t>Suitable Creative Commons Licenses </a:t>
                      </a:r>
                      <a:r>
                        <a:rPr sz="1200" dirty="0">
                          <a:latin typeface="Times New Roman" pitchFamily="18" charset="0"/>
                          <a:cs typeface="Times New Roman" pitchFamily="18" charset="0"/>
                        </a:rPr>
                        <a:t>“ </a:t>
                      </a:r>
                      <a:r>
                        <a:rPr sz="1200" b="1" dirty="0">
                          <a:solidFill>
                            <a:srgbClr val="C00000"/>
                          </a:solidFill>
                          <a:latin typeface="Times New Roman" pitchFamily="18" charset="0"/>
                          <a:cs typeface="Times New Roman" pitchFamily="18" charset="0"/>
                        </a:rPr>
                        <a:t>Images </a:t>
                      </a:r>
                      <a:r>
                        <a:rPr sz="1200" dirty="0">
                          <a:latin typeface="Times New Roman" pitchFamily="18" charset="0"/>
                          <a:cs typeface="Times New Roman" pitchFamily="18" charset="0"/>
                        </a:rPr>
                        <a:t>“</a:t>
                      </a:r>
                      <a:r>
                        <a:rPr sz="1200" spc="80" dirty="0">
                          <a:latin typeface="Times New Roman" pitchFamily="18" charset="0"/>
                          <a:cs typeface="Times New Roman" pitchFamily="18" charset="0"/>
                        </a:rPr>
                        <a:t> </a:t>
                      </a:r>
                      <a:r>
                        <a:rPr sz="1200" dirty="0">
                          <a:latin typeface="Times New Roman" pitchFamily="18" charset="0"/>
                          <a:cs typeface="Times New Roman" pitchFamily="18" charset="0"/>
                        </a:rPr>
                        <a:t>--</a:t>
                      </a:r>
                    </a:p>
                    <a:p>
                      <a:pPr marL="66675">
                        <a:lnSpc>
                          <a:spcPct val="100000"/>
                        </a:lnSpc>
                        <a:spcBef>
                          <a:spcPts val="40"/>
                        </a:spcBef>
                      </a:pPr>
                      <a:r>
                        <a:rPr sz="1200" b="1" spc="-5" dirty="0">
                          <a:solidFill>
                            <a:srgbClr val="C00000"/>
                          </a:solidFill>
                          <a:latin typeface="Times New Roman" pitchFamily="18" charset="0"/>
                          <a:cs typeface="Times New Roman" pitchFamily="18" charset="0"/>
                          <a:hlinkClick r:id="rId2"/>
                        </a:rPr>
                        <a:t>www.pixabay.com </a:t>
                      </a:r>
                      <a:r>
                        <a:rPr sz="1200" dirty="0">
                          <a:latin typeface="Times New Roman" pitchFamily="18" charset="0"/>
                          <a:cs typeface="Times New Roman" pitchFamily="18" charset="0"/>
                        </a:rPr>
                        <a:t>– 2 </a:t>
                      </a:r>
                      <a:r>
                        <a:rPr sz="1200" spc="-10" dirty="0">
                          <a:latin typeface="Times New Roman" pitchFamily="18" charset="0"/>
                          <a:cs typeface="Times New Roman" pitchFamily="18" charset="0"/>
                        </a:rPr>
                        <a:t>or</a:t>
                      </a:r>
                      <a:r>
                        <a:rPr sz="1200" dirty="0">
                          <a:latin typeface="Times New Roman" pitchFamily="18" charset="0"/>
                          <a:cs typeface="Times New Roman" pitchFamily="18" charset="0"/>
                        </a:rPr>
                        <a:t> </a:t>
                      </a:r>
                      <a:r>
                        <a:rPr sz="1200" spc="-5" dirty="0">
                          <a:latin typeface="Times New Roman" pitchFamily="18" charset="0"/>
                          <a:cs typeface="Times New Roman" pitchFamily="18" charset="0"/>
                        </a:rPr>
                        <a:t>more</a:t>
                      </a:r>
                      <a:endParaRPr sz="1200" dirty="0">
                        <a:latin typeface="Times New Roman" pitchFamily="18" charset="0"/>
                        <a:cs typeface="Times New Roman" pitchFamily="18" charset="0"/>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r>
              <a:tr h="392006">
                <a:tc>
                  <a:txBody>
                    <a:bodyPr/>
                    <a:lstStyle/>
                    <a:p>
                      <a:pPr marL="69850" algn="ctr">
                        <a:lnSpc>
                          <a:spcPts val="1510"/>
                        </a:lnSpc>
                      </a:pPr>
                      <a:r>
                        <a:rPr sz="1200" spc="-10" dirty="0">
                          <a:latin typeface="Times New Roman" pitchFamily="18" charset="0"/>
                          <a:cs typeface="Times New Roman" pitchFamily="18" charset="0"/>
                        </a:rPr>
                        <a:t>8.</a:t>
                      </a:r>
                      <a:endParaRPr sz="1200" dirty="0">
                        <a:latin typeface="Times New Roman" pitchFamily="18" charset="0"/>
                        <a:cs typeface="Times New Roman" pitchFamily="18" charset="0"/>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6675">
                        <a:lnSpc>
                          <a:spcPts val="1510"/>
                        </a:lnSpc>
                      </a:pPr>
                      <a:r>
                        <a:rPr sz="1200" spc="-10" dirty="0">
                          <a:latin typeface="Times New Roman" pitchFamily="18" charset="0"/>
                          <a:cs typeface="Times New Roman" pitchFamily="18" charset="0"/>
                        </a:rPr>
                        <a:t>Use </a:t>
                      </a:r>
                      <a:r>
                        <a:rPr sz="1200" spc="-5" dirty="0">
                          <a:latin typeface="Times New Roman" pitchFamily="18" charset="0"/>
                          <a:cs typeface="Times New Roman" pitchFamily="18" charset="0"/>
                        </a:rPr>
                        <a:t>suitable Creative Commons Licenses </a:t>
                      </a:r>
                      <a:r>
                        <a:rPr sz="1200" dirty="0">
                          <a:latin typeface="Times New Roman" pitchFamily="18" charset="0"/>
                          <a:cs typeface="Times New Roman" pitchFamily="18" charset="0"/>
                        </a:rPr>
                        <a:t>“ </a:t>
                      </a:r>
                      <a:r>
                        <a:rPr sz="1200" b="1" dirty="0">
                          <a:solidFill>
                            <a:srgbClr val="C00000"/>
                          </a:solidFill>
                          <a:latin typeface="Times New Roman" pitchFamily="18" charset="0"/>
                          <a:cs typeface="Times New Roman" pitchFamily="18" charset="0"/>
                        </a:rPr>
                        <a:t>Images </a:t>
                      </a:r>
                      <a:r>
                        <a:rPr sz="1200" dirty="0">
                          <a:latin typeface="Times New Roman" pitchFamily="18" charset="0"/>
                          <a:cs typeface="Times New Roman" pitchFamily="18" charset="0"/>
                        </a:rPr>
                        <a:t>“</a:t>
                      </a:r>
                      <a:r>
                        <a:rPr sz="1200" spc="80" dirty="0">
                          <a:latin typeface="Times New Roman" pitchFamily="18" charset="0"/>
                          <a:cs typeface="Times New Roman" pitchFamily="18" charset="0"/>
                        </a:rPr>
                        <a:t> </a:t>
                      </a:r>
                      <a:r>
                        <a:rPr sz="1200" dirty="0">
                          <a:latin typeface="Times New Roman" pitchFamily="18" charset="0"/>
                          <a:cs typeface="Times New Roman" pitchFamily="18" charset="0"/>
                        </a:rPr>
                        <a:t>--</a:t>
                      </a:r>
                      <a:endParaRPr sz="1200">
                        <a:latin typeface="Times New Roman" pitchFamily="18" charset="0"/>
                        <a:cs typeface="Times New Roman" pitchFamily="18" charset="0"/>
                      </a:endParaRPr>
                    </a:p>
                    <a:p>
                      <a:pPr marL="66675">
                        <a:lnSpc>
                          <a:spcPct val="100000"/>
                        </a:lnSpc>
                        <a:spcBef>
                          <a:spcPts val="40"/>
                        </a:spcBef>
                      </a:pPr>
                      <a:r>
                        <a:rPr sz="1200" b="1" spc="-5" dirty="0">
                          <a:solidFill>
                            <a:srgbClr val="C00000"/>
                          </a:solidFill>
                          <a:latin typeface="Times New Roman" pitchFamily="18" charset="0"/>
                          <a:cs typeface="Times New Roman" pitchFamily="18" charset="0"/>
                          <a:hlinkClick r:id="rId3"/>
                        </a:rPr>
                        <a:t>www.Flickr.com </a:t>
                      </a:r>
                      <a:r>
                        <a:rPr sz="1200" dirty="0">
                          <a:latin typeface="Times New Roman" pitchFamily="18" charset="0"/>
                          <a:cs typeface="Times New Roman" pitchFamily="18" charset="0"/>
                        </a:rPr>
                        <a:t>– 2 </a:t>
                      </a:r>
                      <a:r>
                        <a:rPr sz="1200" spc="-10" dirty="0">
                          <a:latin typeface="Times New Roman" pitchFamily="18" charset="0"/>
                          <a:cs typeface="Times New Roman" pitchFamily="18" charset="0"/>
                        </a:rPr>
                        <a:t>or</a:t>
                      </a:r>
                      <a:r>
                        <a:rPr sz="1200" spc="5" dirty="0">
                          <a:latin typeface="Times New Roman" pitchFamily="18" charset="0"/>
                          <a:cs typeface="Times New Roman" pitchFamily="18" charset="0"/>
                        </a:rPr>
                        <a:t> </a:t>
                      </a:r>
                      <a:r>
                        <a:rPr sz="1200" spc="-5" dirty="0">
                          <a:latin typeface="Times New Roman" pitchFamily="18" charset="0"/>
                          <a:cs typeface="Times New Roman" pitchFamily="18" charset="0"/>
                        </a:rPr>
                        <a:t>more</a:t>
                      </a:r>
                      <a:endParaRPr sz="1200">
                        <a:latin typeface="Times New Roman" pitchFamily="18" charset="0"/>
                        <a:cs typeface="Times New Roman" pitchFamily="18" charset="0"/>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r>
              <a:tr h="392006">
                <a:tc>
                  <a:txBody>
                    <a:bodyPr/>
                    <a:lstStyle/>
                    <a:p>
                      <a:pPr marL="69850" algn="ctr">
                        <a:lnSpc>
                          <a:spcPts val="1510"/>
                        </a:lnSpc>
                      </a:pPr>
                      <a:r>
                        <a:rPr sz="1200" spc="-5" dirty="0">
                          <a:latin typeface="Times New Roman" pitchFamily="18" charset="0"/>
                          <a:cs typeface="Times New Roman" pitchFamily="18" charset="0"/>
                        </a:rPr>
                        <a:t>9.</a:t>
                      </a:r>
                      <a:endParaRPr sz="1200" dirty="0">
                        <a:latin typeface="Times New Roman" pitchFamily="18" charset="0"/>
                        <a:cs typeface="Times New Roman" pitchFamily="18" charset="0"/>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6675">
                        <a:lnSpc>
                          <a:spcPts val="1510"/>
                        </a:lnSpc>
                      </a:pPr>
                      <a:r>
                        <a:rPr sz="1200" spc="-5" dirty="0">
                          <a:latin typeface="Times New Roman" pitchFamily="18" charset="0"/>
                          <a:cs typeface="Times New Roman" pitchFamily="18" charset="0"/>
                        </a:rPr>
                        <a:t>To Create </a:t>
                      </a:r>
                      <a:r>
                        <a:rPr sz="1200" dirty="0">
                          <a:latin typeface="Times New Roman" pitchFamily="18" charset="0"/>
                          <a:cs typeface="Times New Roman" pitchFamily="18" charset="0"/>
                        </a:rPr>
                        <a:t>– </a:t>
                      </a:r>
                      <a:r>
                        <a:rPr sz="1200" b="1" dirty="0">
                          <a:solidFill>
                            <a:srgbClr val="C00000"/>
                          </a:solidFill>
                          <a:latin typeface="Times New Roman" pitchFamily="18" charset="0"/>
                          <a:cs typeface="Times New Roman" pitchFamily="18" charset="0"/>
                        </a:rPr>
                        <a:t>Two or </a:t>
                      </a:r>
                      <a:r>
                        <a:rPr sz="1200" b="1" spc="-5" dirty="0">
                          <a:solidFill>
                            <a:srgbClr val="C00000"/>
                          </a:solidFill>
                          <a:latin typeface="Times New Roman" pitchFamily="18" charset="0"/>
                          <a:cs typeface="Times New Roman" pitchFamily="18" charset="0"/>
                        </a:rPr>
                        <a:t>Three </a:t>
                      </a:r>
                      <a:r>
                        <a:rPr sz="1200" dirty="0">
                          <a:latin typeface="Times New Roman" pitchFamily="18" charset="0"/>
                          <a:cs typeface="Times New Roman" pitchFamily="18" charset="0"/>
                        </a:rPr>
                        <a:t>“ </a:t>
                      </a:r>
                      <a:r>
                        <a:rPr sz="1200" spc="-10" dirty="0">
                          <a:latin typeface="Times New Roman" pitchFamily="18" charset="0"/>
                          <a:cs typeface="Times New Roman" pitchFamily="18" charset="0"/>
                        </a:rPr>
                        <a:t>Screencasting” </a:t>
                      </a:r>
                      <a:r>
                        <a:rPr sz="1200" spc="-5" dirty="0">
                          <a:latin typeface="Times New Roman" pitchFamily="18" charset="0"/>
                          <a:cs typeface="Times New Roman" pitchFamily="18" charset="0"/>
                        </a:rPr>
                        <a:t>Tutorials for</a:t>
                      </a:r>
                      <a:r>
                        <a:rPr sz="1200" spc="55" dirty="0">
                          <a:latin typeface="Times New Roman" pitchFamily="18" charset="0"/>
                          <a:cs typeface="Times New Roman" pitchFamily="18" charset="0"/>
                        </a:rPr>
                        <a:t> </a:t>
                      </a:r>
                      <a:r>
                        <a:rPr sz="1200" spc="-10" dirty="0">
                          <a:latin typeface="Times New Roman" pitchFamily="18" charset="0"/>
                          <a:cs typeface="Times New Roman" pitchFamily="18" charset="0"/>
                        </a:rPr>
                        <a:t>the</a:t>
                      </a:r>
                      <a:endParaRPr sz="1200" dirty="0">
                        <a:latin typeface="Times New Roman" pitchFamily="18" charset="0"/>
                        <a:cs typeface="Times New Roman" pitchFamily="18" charset="0"/>
                      </a:endParaRPr>
                    </a:p>
                    <a:p>
                      <a:pPr marL="66675">
                        <a:lnSpc>
                          <a:spcPct val="100000"/>
                        </a:lnSpc>
                        <a:spcBef>
                          <a:spcPts val="40"/>
                        </a:spcBef>
                      </a:pPr>
                      <a:r>
                        <a:rPr sz="1200" spc="-5" dirty="0">
                          <a:latin typeface="Times New Roman" pitchFamily="18" charset="0"/>
                          <a:cs typeface="Times New Roman" pitchFamily="18" charset="0"/>
                        </a:rPr>
                        <a:t>Students</a:t>
                      </a:r>
                      <a:endParaRPr sz="1200" dirty="0">
                        <a:latin typeface="Times New Roman" pitchFamily="18" charset="0"/>
                        <a:cs typeface="Times New Roman" pitchFamily="18" charset="0"/>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r>
              <a:tr h="576875">
                <a:tc>
                  <a:txBody>
                    <a:bodyPr/>
                    <a:lstStyle/>
                    <a:p>
                      <a:pPr marL="69850" algn="ctr">
                        <a:lnSpc>
                          <a:spcPts val="1510"/>
                        </a:lnSpc>
                      </a:pPr>
                      <a:r>
                        <a:rPr sz="1200" spc="-10" dirty="0">
                          <a:latin typeface="Times New Roman" pitchFamily="18" charset="0"/>
                          <a:cs typeface="Times New Roman" pitchFamily="18" charset="0"/>
                        </a:rPr>
                        <a:t>10.</a:t>
                      </a:r>
                      <a:endParaRPr sz="1200" dirty="0">
                        <a:latin typeface="Times New Roman" pitchFamily="18" charset="0"/>
                        <a:cs typeface="Times New Roman" pitchFamily="18" charset="0"/>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1705610">
                        <a:lnSpc>
                          <a:spcPts val="1510"/>
                        </a:lnSpc>
                      </a:pPr>
                      <a:r>
                        <a:rPr sz="1200" b="1" spc="-5" dirty="0">
                          <a:solidFill>
                            <a:srgbClr val="001F5F"/>
                          </a:solidFill>
                          <a:latin typeface="Times New Roman" pitchFamily="18" charset="0"/>
                          <a:cs typeface="Times New Roman" pitchFamily="18" charset="0"/>
                        </a:rPr>
                        <a:t>Week’s EXIT</a:t>
                      </a:r>
                      <a:r>
                        <a:rPr sz="1200" b="1" spc="20" dirty="0">
                          <a:solidFill>
                            <a:srgbClr val="001F5F"/>
                          </a:solidFill>
                          <a:latin typeface="Times New Roman" pitchFamily="18" charset="0"/>
                          <a:cs typeface="Times New Roman" pitchFamily="18" charset="0"/>
                        </a:rPr>
                        <a:t> </a:t>
                      </a:r>
                      <a:r>
                        <a:rPr sz="1200" b="1" dirty="0">
                          <a:solidFill>
                            <a:srgbClr val="001F5F"/>
                          </a:solidFill>
                          <a:latin typeface="Times New Roman" pitchFamily="18" charset="0"/>
                          <a:cs typeface="Times New Roman" pitchFamily="18" charset="0"/>
                        </a:rPr>
                        <a:t>Video</a:t>
                      </a:r>
                      <a:endParaRPr sz="1200" dirty="0">
                        <a:latin typeface="Times New Roman" pitchFamily="18" charset="0"/>
                        <a:cs typeface="Times New Roman" pitchFamily="18" charset="0"/>
                      </a:endParaRPr>
                    </a:p>
                    <a:p>
                      <a:pPr marL="66675" marR="313690">
                        <a:lnSpc>
                          <a:spcPct val="101099"/>
                        </a:lnSpc>
                        <a:spcBef>
                          <a:spcPts val="20"/>
                        </a:spcBef>
                      </a:pPr>
                      <a:r>
                        <a:rPr sz="1200" spc="-5" dirty="0">
                          <a:latin typeface="Times New Roman" pitchFamily="18" charset="0"/>
                          <a:cs typeface="Times New Roman" pitchFamily="18" charset="0"/>
                        </a:rPr>
                        <a:t>[Use </a:t>
                      </a:r>
                      <a:r>
                        <a:rPr sz="1200" dirty="0">
                          <a:latin typeface="Times New Roman" pitchFamily="18" charset="0"/>
                          <a:cs typeface="Times New Roman" pitchFamily="18" charset="0"/>
                        </a:rPr>
                        <a:t>: </a:t>
                      </a:r>
                      <a:r>
                        <a:rPr sz="1200" b="1" spc="-5" dirty="0">
                          <a:solidFill>
                            <a:srgbClr val="C00000"/>
                          </a:solidFill>
                          <a:latin typeface="Times New Roman" pitchFamily="18" charset="0"/>
                          <a:cs typeface="Times New Roman" pitchFamily="18" charset="0"/>
                        </a:rPr>
                        <a:t>Presentation </a:t>
                      </a:r>
                      <a:r>
                        <a:rPr sz="1200" b="1" dirty="0">
                          <a:solidFill>
                            <a:srgbClr val="C00000"/>
                          </a:solidFill>
                          <a:latin typeface="Times New Roman" pitchFamily="18" charset="0"/>
                          <a:cs typeface="Times New Roman" pitchFamily="18" charset="0"/>
                        </a:rPr>
                        <a:t>tube </a:t>
                      </a:r>
                      <a:r>
                        <a:rPr sz="1200" b="1" spc="-5" dirty="0">
                          <a:solidFill>
                            <a:srgbClr val="C00000"/>
                          </a:solidFill>
                          <a:latin typeface="Times New Roman" pitchFamily="18" charset="0"/>
                          <a:cs typeface="Times New Roman" pitchFamily="18" charset="0"/>
                        </a:rPr>
                        <a:t>Software </a:t>
                      </a:r>
                      <a:r>
                        <a:rPr sz="1200" b="1" dirty="0">
                          <a:solidFill>
                            <a:srgbClr val="C00000"/>
                          </a:solidFill>
                          <a:latin typeface="Times New Roman" pitchFamily="18" charset="0"/>
                          <a:cs typeface="Times New Roman" pitchFamily="18" charset="0"/>
                        </a:rPr>
                        <a:t>– Video </a:t>
                      </a:r>
                      <a:r>
                        <a:rPr sz="1200" b="1" spc="-5" dirty="0">
                          <a:solidFill>
                            <a:srgbClr val="C00000"/>
                          </a:solidFill>
                          <a:latin typeface="Times New Roman" pitchFamily="18" charset="0"/>
                          <a:cs typeface="Times New Roman" pitchFamily="18" charset="0"/>
                        </a:rPr>
                        <a:t>Recording Software  [OR] </a:t>
                      </a:r>
                      <a:r>
                        <a:rPr sz="1200" b="1" dirty="0">
                          <a:solidFill>
                            <a:srgbClr val="C00000"/>
                          </a:solidFill>
                          <a:latin typeface="Times New Roman" pitchFamily="18" charset="0"/>
                          <a:cs typeface="Times New Roman" pitchFamily="18" charset="0"/>
                        </a:rPr>
                        <a:t>shooting a </a:t>
                      </a:r>
                      <a:r>
                        <a:rPr sz="1200" b="1" spc="-5" dirty="0">
                          <a:solidFill>
                            <a:srgbClr val="C00000"/>
                          </a:solidFill>
                          <a:latin typeface="Times New Roman" pitchFamily="18" charset="0"/>
                          <a:cs typeface="Times New Roman" pitchFamily="18" charset="0"/>
                        </a:rPr>
                        <a:t>Video </a:t>
                      </a:r>
                      <a:r>
                        <a:rPr sz="1200" b="1" spc="-10" dirty="0">
                          <a:solidFill>
                            <a:srgbClr val="C00000"/>
                          </a:solidFill>
                          <a:latin typeface="Times New Roman" pitchFamily="18" charset="0"/>
                          <a:cs typeface="Times New Roman" pitchFamily="18" charset="0"/>
                        </a:rPr>
                        <a:t>from </a:t>
                      </a:r>
                      <a:r>
                        <a:rPr sz="1200" b="1" dirty="0">
                          <a:solidFill>
                            <a:srgbClr val="C00000"/>
                          </a:solidFill>
                          <a:latin typeface="Times New Roman" pitchFamily="18" charset="0"/>
                          <a:cs typeface="Times New Roman" pitchFamily="18" charset="0"/>
                        </a:rPr>
                        <a:t>a</a:t>
                      </a:r>
                      <a:r>
                        <a:rPr sz="1200" b="1" spc="20" dirty="0">
                          <a:solidFill>
                            <a:srgbClr val="C00000"/>
                          </a:solidFill>
                          <a:latin typeface="Times New Roman" pitchFamily="18" charset="0"/>
                          <a:cs typeface="Times New Roman" pitchFamily="18" charset="0"/>
                        </a:rPr>
                        <a:t> </a:t>
                      </a:r>
                      <a:r>
                        <a:rPr sz="1200" b="1" dirty="0">
                          <a:solidFill>
                            <a:srgbClr val="C00000"/>
                          </a:solidFill>
                          <a:latin typeface="Times New Roman" pitchFamily="18" charset="0"/>
                          <a:cs typeface="Times New Roman" pitchFamily="18" charset="0"/>
                        </a:rPr>
                        <a:t>STUDIO}</a:t>
                      </a:r>
                      <a:endParaRPr sz="1200" dirty="0">
                        <a:latin typeface="Times New Roman" pitchFamily="18" charset="0"/>
                        <a:cs typeface="Times New Roman" pitchFamily="18" charset="0"/>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r>
            </a:tbl>
          </a:graphicData>
        </a:graphic>
      </p:graphicFrame>
      <p:graphicFrame>
        <p:nvGraphicFramePr>
          <p:cNvPr id="7" name="Diagram 6"/>
          <p:cNvGraphicFramePr/>
          <p:nvPr/>
        </p:nvGraphicFramePr>
        <p:xfrm>
          <a:off x="685800" y="914400"/>
          <a:ext cx="7543800" cy="8382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graphicEl>
                                              <a:dgm id="{594A678F-A4A7-49EA-AACF-834B26FAD5FF}"/>
                                            </p:graphicEl>
                                          </p:spTgt>
                                        </p:tgtEl>
                                        <p:attrNameLst>
                                          <p:attrName>style.visibility</p:attrName>
                                        </p:attrNameLst>
                                      </p:cBhvr>
                                      <p:to>
                                        <p:strVal val="visible"/>
                                      </p:to>
                                    </p:set>
                                    <p:anim calcmode="lin" valueType="num">
                                      <p:cBhvr additive="base">
                                        <p:cTn id="7" dur="500" fill="hold"/>
                                        <p:tgtEl>
                                          <p:spTgt spid="7">
                                            <p:graphicEl>
                                              <a:dgm id="{594A678F-A4A7-49EA-AACF-834B26FAD5FF}"/>
                                            </p:graphicEl>
                                          </p:spTgt>
                                        </p:tgtEl>
                                        <p:attrNameLst>
                                          <p:attrName>ppt_x</p:attrName>
                                        </p:attrNameLst>
                                      </p:cBhvr>
                                      <p:tavLst>
                                        <p:tav tm="0">
                                          <p:val>
                                            <p:strVal val="#ppt_x"/>
                                          </p:val>
                                        </p:tav>
                                        <p:tav tm="100000">
                                          <p:val>
                                            <p:strVal val="#ppt_x"/>
                                          </p:val>
                                        </p:tav>
                                      </p:tavLst>
                                    </p:anim>
                                    <p:anim calcmode="lin" valueType="num">
                                      <p:cBhvr additive="base">
                                        <p:cTn id="8" dur="500" fill="hold"/>
                                        <p:tgtEl>
                                          <p:spTgt spid="7">
                                            <p:graphicEl>
                                              <a:dgm id="{594A678F-A4A7-49EA-AACF-834B26FAD5FF}"/>
                                            </p:graphic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graphicEl>
                                              <a:dgm id="{2F3E38A8-E9C3-4C42-9E9C-6279E94BA68D}"/>
                                            </p:graphicEl>
                                          </p:spTgt>
                                        </p:tgtEl>
                                        <p:attrNameLst>
                                          <p:attrName>style.visibility</p:attrName>
                                        </p:attrNameLst>
                                      </p:cBhvr>
                                      <p:to>
                                        <p:strVal val="visible"/>
                                      </p:to>
                                    </p:set>
                                    <p:anim calcmode="lin" valueType="num">
                                      <p:cBhvr additive="base">
                                        <p:cTn id="13" dur="500" fill="hold"/>
                                        <p:tgtEl>
                                          <p:spTgt spid="7">
                                            <p:graphicEl>
                                              <a:dgm id="{2F3E38A8-E9C3-4C42-9E9C-6279E94BA68D}"/>
                                            </p:graphicEl>
                                          </p:spTgt>
                                        </p:tgtEl>
                                        <p:attrNameLst>
                                          <p:attrName>ppt_x</p:attrName>
                                        </p:attrNameLst>
                                      </p:cBhvr>
                                      <p:tavLst>
                                        <p:tav tm="0">
                                          <p:val>
                                            <p:strVal val="#ppt_x"/>
                                          </p:val>
                                        </p:tav>
                                        <p:tav tm="100000">
                                          <p:val>
                                            <p:strVal val="#ppt_x"/>
                                          </p:val>
                                        </p:tav>
                                      </p:tavLst>
                                    </p:anim>
                                    <p:anim calcmode="lin" valueType="num">
                                      <p:cBhvr additive="base">
                                        <p:cTn id="14" dur="500" fill="hold"/>
                                        <p:tgtEl>
                                          <p:spTgt spid="7">
                                            <p:graphicEl>
                                              <a:dgm id="{2F3E38A8-E9C3-4C42-9E9C-6279E94BA68D}"/>
                                            </p:graphic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grpId="0" nodeType="clickEffect">
                                  <p:stCondLst>
                                    <p:cond delay="0"/>
                                  </p:stCondLst>
                                  <p:childTnLst>
                                    <p:set>
                                      <p:cBhvr>
                                        <p:cTn id="18" dur="1" fill="hold">
                                          <p:stCondLst>
                                            <p:cond delay="0"/>
                                          </p:stCondLst>
                                        </p:cTn>
                                        <p:tgtEl>
                                          <p:spTgt spid="2">
                                            <p:txEl>
                                              <p:pRg st="0" end="0"/>
                                            </p:txEl>
                                          </p:spTgt>
                                        </p:tgtEl>
                                        <p:attrNameLst>
                                          <p:attrName>style.visibility</p:attrName>
                                        </p:attrNameLst>
                                      </p:cBhvr>
                                      <p:to>
                                        <p:strVal val="visible"/>
                                      </p:to>
                                    </p:set>
                                    <p:animEffect transition="in" filter="wipe(down)">
                                      <p:cBhvr>
                                        <p:cTn id="19" dur="500"/>
                                        <p:tgtEl>
                                          <p:spTgt spid="2">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nodeType="clickEffect">
                                  <p:stCondLst>
                                    <p:cond delay="0"/>
                                  </p:stCondLst>
                                  <p:childTnLst>
                                    <p:set>
                                      <p:cBhvr>
                                        <p:cTn id="23" dur="1" fill="hold">
                                          <p:stCondLst>
                                            <p:cond delay="0"/>
                                          </p:stCondLst>
                                        </p:cTn>
                                        <p:tgtEl>
                                          <p:spTgt spid="3"/>
                                        </p:tgtEl>
                                        <p:attrNameLst>
                                          <p:attrName>style.visibility</p:attrName>
                                        </p:attrNameLst>
                                      </p:cBhvr>
                                      <p:to>
                                        <p:strVal val="visible"/>
                                      </p:to>
                                    </p:set>
                                    <p:animEffect transition="in" filter="wipe(down)">
                                      <p:cBhvr>
                                        <p:cTn id="2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allAtOnce"/>
      <p:bldGraphic spid="7" grpId="0">
        <p:bldSub>
          <a:bldDgm bld="one"/>
        </p:bldSub>
      </p:bldGraphic>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 4"/>
          <p:cNvGraphicFramePr/>
          <p:nvPr/>
        </p:nvGraphicFramePr>
        <p:xfrm>
          <a:off x="533400" y="152400"/>
          <a:ext cx="8229600" cy="838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6" name="Table 5"/>
          <p:cNvGraphicFramePr>
            <a:graphicFrameLocks noGrp="1"/>
          </p:cNvGraphicFramePr>
          <p:nvPr/>
        </p:nvGraphicFramePr>
        <p:xfrm>
          <a:off x="457200" y="1143000"/>
          <a:ext cx="8229602" cy="3913333"/>
        </p:xfrm>
        <a:graphic>
          <a:graphicData uri="http://schemas.openxmlformats.org/drawingml/2006/table">
            <a:tbl>
              <a:tblPr/>
              <a:tblGrid>
                <a:gridCol w="723484"/>
                <a:gridCol w="7506118"/>
              </a:tblGrid>
              <a:tr h="167280">
                <a:tc gridSpan="2">
                  <a:txBody>
                    <a:bodyPr/>
                    <a:lstStyle/>
                    <a:p>
                      <a:pPr algn="l" rtl="0" fontAlgn="t"/>
                      <a:r>
                        <a:rPr lang="en-IN" sz="1400" b="1" i="0" u="none" strike="noStrike" dirty="0" smtClean="0">
                          <a:solidFill>
                            <a:srgbClr val="C00000"/>
                          </a:solidFill>
                          <a:latin typeface="Times New Roman"/>
                        </a:rPr>
                        <a:t>“Delivering ” the Course Contents</a:t>
                      </a:r>
                      <a:r>
                        <a:rPr lang="en-IN" sz="1400" b="0" i="0" u="none" strike="noStrike" dirty="0" smtClean="0">
                          <a:solidFill>
                            <a:srgbClr val="000000"/>
                          </a:solidFill>
                          <a:latin typeface="Times New Roman"/>
                        </a:rPr>
                        <a:t> </a:t>
                      </a:r>
                      <a:endParaRPr lang="en-IN" sz="1400" b="1" i="0" u="none" strike="noStrike" dirty="0">
                        <a:solidFill>
                          <a:srgbClr val="C00000"/>
                        </a:solidFill>
                        <a:latin typeface="Times New Roman"/>
                      </a:endParaRPr>
                    </a:p>
                  </a:txBody>
                  <a:tcPr marL="4664" marR="4664" marT="466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IN"/>
                    </a:p>
                  </a:txBody>
                  <a:tcPr/>
                </a:tc>
              </a:tr>
              <a:tr h="167280">
                <a:tc>
                  <a:txBody>
                    <a:bodyPr/>
                    <a:lstStyle/>
                    <a:p>
                      <a:pPr algn="l" fontAlgn="t"/>
                      <a:r>
                        <a:rPr lang="en-IN" sz="1400" b="0" i="0" u="none" strike="noStrike" dirty="0">
                          <a:solidFill>
                            <a:srgbClr val="000000"/>
                          </a:solidFill>
                          <a:latin typeface="Times New Roman"/>
                        </a:rPr>
                        <a:t> </a:t>
                      </a:r>
                      <a:r>
                        <a:rPr lang="en-IN" sz="1400" b="0" i="0" u="none" strike="noStrike" dirty="0" smtClean="0">
                          <a:solidFill>
                            <a:srgbClr val="000000"/>
                          </a:solidFill>
                          <a:latin typeface="Times New Roman"/>
                        </a:rPr>
                        <a:t>Sl.</a:t>
                      </a:r>
                      <a:r>
                        <a:rPr lang="en-IN" sz="1400" b="0" i="0" u="none" strike="noStrike" baseline="0" dirty="0" smtClean="0">
                          <a:solidFill>
                            <a:srgbClr val="000000"/>
                          </a:solidFill>
                          <a:latin typeface="Times New Roman"/>
                        </a:rPr>
                        <a:t> No.</a:t>
                      </a:r>
                      <a:endParaRPr lang="en-IN" sz="1400" b="0" i="0" u="none" strike="noStrike" dirty="0">
                        <a:solidFill>
                          <a:srgbClr val="000000"/>
                        </a:solidFill>
                        <a:latin typeface="Times New Roman"/>
                      </a:endParaRPr>
                    </a:p>
                  </a:txBody>
                  <a:tcPr marL="4664" marR="4664" marT="466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n-IN" sz="1400" b="1" i="0" u="none" strike="noStrike" smtClean="0">
                          <a:solidFill>
                            <a:srgbClr val="C00000"/>
                          </a:solidFill>
                          <a:latin typeface="Times New Roman"/>
                        </a:rPr>
                        <a:t>Tasks</a:t>
                      </a:r>
                      <a:r>
                        <a:rPr lang="en-IN" sz="1400" b="0" i="0" u="none" strike="noStrike" smtClean="0">
                          <a:solidFill>
                            <a:srgbClr val="000000"/>
                          </a:solidFill>
                          <a:latin typeface="Times New Roman"/>
                        </a:rPr>
                        <a:t> </a:t>
                      </a:r>
                      <a:endParaRPr lang="en-IN" sz="1400" b="1" i="0" u="none" strike="noStrike">
                        <a:solidFill>
                          <a:srgbClr val="C00000"/>
                        </a:solidFill>
                        <a:latin typeface="Times New Roman"/>
                      </a:endParaRPr>
                    </a:p>
                  </a:txBody>
                  <a:tcPr marL="4664" marR="4664" marT="466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20917">
                <a:tc>
                  <a:txBody>
                    <a:bodyPr/>
                    <a:lstStyle/>
                    <a:p>
                      <a:pPr algn="ctr" rtl="0" fontAlgn="t"/>
                      <a:r>
                        <a:rPr lang="en-IN" sz="1400" b="0" i="0" u="none" strike="noStrike" dirty="0">
                          <a:solidFill>
                            <a:srgbClr val="000000"/>
                          </a:solidFill>
                          <a:latin typeface="Times New Roman"/>
                        </a:rPr>
                        <a:t>1</a:t>
                      </a:r>
                    </a:p>
                  </a:txBody>
                  <a:tcPr marL="4664" marR="4664" marT="466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n-IN" sz="1400" b="0" i="0" u="none" strike="noStrike" dirty="0" smtClean="0">
                          <a:solidFill>
                            <a:schemeClr val="tx1"/>
                          </a:solidFill>
                          <a:latin typeface="Times New Roman"/>
                        </a:rPr>
                        <a:t>  Upload </a:t>
                      </a:r>
                      <a:r>
                        <a:rPr lang="en-IN" sz="1400" b="0" i="0" u="none" strike="noStrike" dirty="0" smtClean="0">
                          <a:solidFill>
                            <a:srgbClr val="C00000"/>
                          </a:solidFill>
                          <a:latin typeface="Times New Roman"/>
                        </a:rPr>
                        <a:t>“Course Introductory Video” </a:t>
                      </a:r>
                      <a:r>
                        <a:rPr lang="en-IN" sz="1400" b="0" i="0" u="none" strike="noStrike" dirty="0" smtClean="0">
                          <a:solidFill>
                            <a:schemeClr val="tx1"/>
                          </a:solidFill>
                          <a:latin typeface="Times New Roman"/>
                        </a:rPr>
                        <a:t>and </a:t>
                      </a:r>
                      <a:r>
                        <a:rPr lang="en-IN" sz="1400" b="0" i="0" u="none" strike="noStrike" dirty="0" smtClean="0">
                          <a:solidFill>
                            <a:srgbClr val="C00000"/>
                          </a:solidFill>
                          <a:latin typeface="Times New Roman"/>
                        </a:rPr>
                        <a:t>“Course overview /outline ”</a:t>
                      </a:r>
                      <a:endParaRPr lang="en-IN" sz="1400" b="0" i="0" u="none" strike="noStrike" dirty="0">
                        <a:solidFill>
                          <a:srgbClr val="C00000"/>
                        </a:solidFill>
                        <a:latin typeface="Times New Roman"/>
                      </a:endParaRPr>
                    </a:p>
                  </a:txBody>
                  <a:tcPr marL="4664" marR="4664" marT="466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669120">
                <a:tc>
                  <a:txBody>
                    <a:bodyPr/>
                    <a:lstStyle/>
                    <a:p>
                      <a:pPr algn="ctr" rtl="0" fontAlgn="t"/>
                      <a:r>
                        <a:rPr lang="en-IN" sz="1400" b="0" i="0" u="none" strike="noStrike" dirty="0">
                          <a:solidFill>
                            <a:srgbClr val="000000"/>
                          </a:solidFill>
                          <a:latin typeface="Times New Roman"/>
                        </a:rPr>
                        <a:t>2</a:t>
                      </a:r>
                    </a:p>
                    <a:p>
                      <a:pPr algn="ctr" fontAlgn="t"/>
                      <a:r>
                        <a:rPr lang="en-IN" sz="1400" b="0" i="0" u="none" strike="noStrike" dirty="0">
                          <a:solidFill>
                            <a:srgbClr val="000000"/>
                          </a:solidFill>
                          <a:latin typeface="Times New Roman"/>
                        </a:rPr>
                        <a:t> </a:t>
                      </a:r>
                    </a:p>
                  </a:txBody>
                  <a:tcPr marL="4664" marR="4664" marT="466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n-IN" sz="1400" b="0" i="0" u="none" strike="noStrike" dirty="0" smtClean="0">
                          <a:solidFill>
                            <a:schemeClr val="tx1"/>
                          </a:solidFill>
                          <a:latin typeface="Times New Roman"/>
                        </a:rPr>
                        <a:t>  Understand the </a:t>
                      </a:r>
                      <a:r>
                        <a:rPr lang="en-IN" sz="1400" b="0" i="0" u="none" strike="noStrike" dirty="0" smtClean="0">
                          <a:solidFill>
                            <a:srgbClr val="C00000"/>
                          </a:solidFill>
                          <a:latin typeface="Times New Roman"/>
                        </a:rPr>
                        <a:t>Three Enrolment Methods </a:t>
                      </a:r>
                    </a:p>
                    <a:p>
                      <a:pPr algn="l" rtl="0" fontAlgn="t">
                        <a:buClr>
                          <a:srgbClr val="000000"/>
                        </a:buClr>
                        <a:buSzPts val="1400"/>
                        <a:buFont typeface="Times New Roman"/>
                        <a:buAutoNum type="alphaLcPeriod"/>
                      </a:pPr>
                      <a:r>
                        <a:rPr lang="en-IN" sz="1400" b="0" i="0" u="none" strike="noStrike" dirty="0" smtClean="0">
                          <a:solidFill>
                            <a:schemeClr val="tx1"/>
                          </a:solidFill>
                          <a:latin typeface="Times New Roman"/>
                        </a:rPr>
                        <a:t> Guest </a:t>
                      </a:r>
                    </a:p>
                    <a:p>
                      <a:pPr algn="l" rtl="0" fontAlgn="t">
                        <a:buClr>
                          <a:srgbClr val="000000"/>
                        </a:buClr>
                        <a:buSzPts val="1400"/>
                        <a:buFont typeface="Times New Roman"/>
                        <a:buAutoNum type="alphaLcPeriod"/>
                      </a:pPr>
                      <a:r>
                        <a:rPr lang="en-IN" sz="1400" b="0" i="0" u="none" strike="noStrike" dirty="0" smtClean="0">
                          <a:solidFill>
                            <a:schemeClr val="tx1"/>
                          </a:solidFill>
                          <a:latin typeface="Times New Roman"/>
                        </a:rPr>
                        <a:t> Self Enrolment </a:t>
                      </a:r>
                    </a:p>
                    <a:p>
                      <a:pPr algn="l" rtl="0" fontAlgn="t">
                        <a:buClr>
                          <a:srgbClr val="000000"/>
                        </a:buClr>
                        <a:buSzPts val="1400"/>
                        <a:buFont typeface="Times New Roman"/>
                        <a:buAutoNum type="alphaLcPeriod"/>
                      </a:pPr>
                      <a:r>
                        <a:rPr lang="en-IN" sz="1400" b="0" i="0" u="none" strike="noStrike" dirty="0" smtClean="0">
                          <a:solidFill>
                            <a:schemeClr val="tx1"/>
                          </a:solidFill>
                          <a:latin typeface="Times New Roman"/>
                        </a:rPr>
                        <a:t> Manual Enrolment </a:t>
                      </a:r>
                      <a:endParaRPr lang="en-IN" sz="1400" b="0" i="0" u="none" strike="noStrike" dirty="0">
                        <a:solidFill>
                          <a:schemeClr val="tx1"/>
                        </a:solidFill>
                        <a:latin typeface="Times New Roman"/>
                      </a:endParaRPr>
                    </a:p>
                  </a:txBody>
                  <a:tcPr marL="4664" marR="4664" marT="466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67280">
                <a:tc>
                  <a:txBody>
                    <a:bodyPr/>
                    <a:lstStyle/>
                    <a:p>
                      <a:pPr algn="ctr" rtl="0" fontAlgn="t"/>
                      <a:r>
                        <a:rPr lang="en-IN" sz="1400" b="0" i="0" u="none" strike="noStrike" dirty="0">
                          <a:solidFill>
                            <a:srgbClr val="000000"/>
                          </a:solidFill>
                          <a:latin typeface="Times New Roman"/>
                        </a:rPr>
                        <a:t>3</a:t>
                      </a:r>
                    </a:p>
                  </a:txBody>
                  <a:tcPr marL="4664" marR="4664" marT="466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n-IN" sz="1400" b="0" i="0" u="none" strike="noStrike" dirty="0" smtClean="0">
                          <a:solidFill>
                            <a:schemeClr val="tx1"/>
                          </a:solidFill>
                          <a:latin typeface="Times New Roman"/>
                        </a:rPr>
                        <a:t>  Understand how to Create a </a:t>
                      </a:r>
                      <a:r>
                        <a:rPr lang="en-IN" sz="1400" b="0" i="0" u="none" strike="noStrike" dirty="0" smtClean="0">
                          <a:solidFill>
                            <a:srgbClr val="C00000"/>
                          </a:solidFill>
                          <a:latin typeface="Times New Roman"/>
                        </a:rPr>
                        <a:t>Single User </a:t>
                      </a:r>
                      <a:r>
                        <a:rPr lang="en-IN" sz="1400" b="0" i="0" u="none" strike="noStrike" dirty="0" smtClean="0">
                          <a:solidFill>
                            <a:schemeClr val="tx1"/>
                          </a:solidFill>
                          <a:latin typeface="Times New Roman"/>
                        </a:rPr>
                        <a:t>||||| Assign </a:t>
                      </a:r>
                      <a:r>
                        <a:rPr lang="en-IN" sz="1400" b="0" i="0" u="none" strike="noStrike" dirty="0" smtClean="0">
                          <a:solidFill>
                            <a:srgbClr val="C00000"/>
                          </a:solidFill>
                          <a:latin typeface="Times New Roman"/>
                        </a:rPr>
                        <a:t>“Student Role” </a:t>
                      </a:r>
                      <a:r>
                        <a:rPr lang="en-IN" sz="1400" b="0" i="0" u="none" strike="noStrike" dirty="0" smtClean="0">
                          <a:solidFill>
                            <a:schemeClr val="tx1"/>
                          </a:solidFill>
                          <a:latin typeface="Times New Roman"/>
                        </a:rPr>
                        <a:t>and</a:t>
                      </a:r>
                      <a:endParaRPr lang="en-IN" sz="1400" b="0" i="0" u="none" strike="noStrike" dirty="0">
                        <a:solidFill>
                          <a:schemeClr val="tx1"/>
                        </a:solidFill>
                        <a:latin typeface="Times New Roman"/>
                      </a:endParaRPr>
                    </a:p>
                  </a:txBody>
                  <a:tcPr marL="4664" marR="4664" marT="466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67280">
                <a:tc>
                  <a:txBody>
                    <a:bodyPr/>
                    <a:lstStyle/>
                    <a:p>
                      <a:pPr algn="ctr" fontAlgn="t"/>
                      <a:r>
                        <a:rPr lang="en-IN" sz="1400" b="0" i="0" u="none" strike="noStrike" dirty="0">
                          <a:solidFill>
                            <a:srgbClr val="000000"/>
                          </a:solidFill>
                          <a:latin typeface="Times New Roman"/>
                        </a:rPr>
                        <a:t> </a:t>
                      </a:r>
                    </a:p>
                  </a:txBody>
                  <a:tcPr marL="4664" marR="4664" marT="466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n-IN" sz="1400" b="0" i="0" u="none" strike="noStrike" dirty="0" smtClean="0">
                          <a:solidFill>
                            <a:schemeClr val="tx1"/>
                          </a:solidFill>
                          <a:latin typeface="Times New Roman"/>
                        </a:rPr>
                        <a:t>  assign in a Course </a:t>
                      </a:r>
                      <a:endParaRPr lang="en-IN" sz="1400" b="0" i="0" u="none" strike="noStrike" dirty="0">
                        <a:solidFill>
                          <a:schemeClr val="tx1"/>
                        </a:solidFill>
                        <a:latin typeface="Times New Roman"/>
                      </a:endParaRPr>
                    </a:p>
                  </a:txBody>
                  <a:tcPr marL="4664" marR="4664" marT="466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67280">
                <a:tc>
                  <a:txBody>
                    <a:bodyPr/>
                    <a:lstStyle/>
                    <a:p>
                      <a:pPr algn="ctr" rtl="0" fontAlgn="t"/>
                      <a:r>
                        <a:rPr lang="en-IN" sz="1400" b="0" i="0" u="none" strike="noStrike" dirty="0">
                          <a:solidFill>
                            <a:srgbClr val="000000"/>
                          </a:solidFill>
                          <a:latin typeface="Times New Roman"/>
                        </a:rPr>
                        <a:t>4</a:t>
                      </a:r>
                    </a:p>
                  </a:txBody>
                  <a:tcPr marL="4664" marR="4664" marT="466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n-IN" sz="1400" b="0" i="0" u="none" strike="noStrike" dirty="0" smtClean="0">
                          <a:solidFill>
                            <a:schemeClr val="tx1"/>
                          </a:solidFill>
                          <a:latin typeface="Times New Roman"/>
                        </a:rPr>
                        <a:t>  Understand how to Create and Upload </a:t>
                      </a:r>
                      <a:r>
                        <a:rPr lang="en-IN" sz="1400" b="0" i="0" u="none" strike="noStrike" dirty="0" smtClean="0">
                          <a:solidFill>
                            <a:srgbClr val="C00000"/>
                          </a:solidFill>
                          <a:latin typeface="Times New Roman"/>
                        </a:rPr>
                        <a:t>“ Multiple Users” </a:t>
                      </a:r>
                      <a:endParaRPr lang="en-IN" sz="1400" b="0" i="0" u="none" strike="noStrike" dirty="0">
                        <a:solidFill>
                          <a:srgbClr val="C00000"/>
                        </a:solidFill>
                        <a:latin typeface="Times New Roman"/>
                      </a:endParaRPr>
                    </a:p>
                  </a:txBody>
                  <a:tcPr marL="4664" marR="4664" marT="466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67280">
                <a:tc>
                  <a:txBody>
                    <a:bodyPr/>
                    <a:lstStyle/>
                    <a:p>
                      <a:pPr algn="ctr" rtl="0" fontAlgn="t"/>
                      <a:r>
                        <a:rPr lang="en-IN" sz="1400" b="0" i="0" u="none" strike="noStrike" dirty="0">
                          <a:solidFill>
                            <a:srgbClr val="000000"/>
                          </a:solidFill>
                          <a:latin typeface="Times New Roman"/>
                        </a:rPr>
                        <a:t>5</a:t>
                      </a:r>
                    </a:p>
                  </a:txBody>
                  <a:tcPr marL="4664" marR="4664" marT="466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n-IN" sz="1400" b="0" i="0" u="none" strike="noStrike" dirty="0" smtClean="0">
                          <a:solidFill>
                            <a:schemeClr val="tx1"/>
                          </a:solidFill>
                          <a:latin typeface="Times New Roman"/>
                        </a:rPr>
                        <a:t>  Upload </a:t>
                      </a:r>
                      <a:r>
                        <a:rPr lang="en-IN" sz="1400" b="0" i="0" u="none" strike="noStrike" dirty="0" smtClean="0">
                          <a:solidFill>
                            <a:srgbClr val="C00000"/>
                          </a:solidFill>
                          <a:latin typeface="Times New Roman"/>
                        </a:rPr>
                        <a:t>“ News &amp; Announcements ” </a:t>
                      </a:r>
                      <a:r>
                        <a:rPr lang="en-IN" sz="1400" b="0" i="0" u="none" strike="noStrike" dirty="0" smtClean="0">
                          <a:solidFill>
                            <a:schemeClr val="tx1"/>
                          </a:solidFill>
                          <a:latin typeface="Times New Roman"/>
                        </a:rPr>
                        <a:t>in a Course </a:t>
                      </a:r>
                      <a:endParaRPr lang="en-IN" sz="1400" b="0" i="0" u="none" strike="noStrike" dirty="0">
                        <a:solidFill>
                          <a:schemeClr val="tx1"/>
                        </a:solidFill>
                        <a:latin typeface="Times New Roman"/>
                      </a:endParaRPr>
                    </a:p>
                  </a:txBody>
                  <a:tcPr marL="4664" marR="4664" marT="466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67280">
                <a:tc>
                  <a:txBody>
                    <a:bodyPr/>
                    <a:lstStyle/>
                    <a:p>
                      <a:pPr algn="ctr" rtl="0" fontAlgn="t"/>
                      <a:r>
                        <a:rPr lang="en-IN" sz="1400" b="0" i="0" u="none" strike="noStrike" dirty="0">
                          <a:solidFill>
                            <a:srgbClr val="000000"/>
                          </a:solidFill>
                          <a:latin typeface="Times New Roman"/>
                        </a:rPr>
                        <a:t>6</a:t>
                      </a:r>
                    </a:p>
                  </a:txBody>
                  <a:tcPr marL="4664" marR="4664" marT="466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n-IN" sz="1400" b="0" i="0" u="none" strike="noStrike" dirty="0" smtClean="0">
                          <a:solidFill>
                            <a:schemeClr val="tx1"/>
                          </a:solidFill>
                          <a:latin typeface="Times New Roman"/>
                        </a:rPr>
                        <a:t>  Upload the </a:t>
                      </a:r>
                      <a:r>
                        <a:rPr lang="en-IN" sz="1400" b="0" i="0" u="none" strike="noStrike" dirty="0" smtClean="0">
                          <a:solidFill>
                            <a:srgbClr val="C00000"/>
                          </a:solidFill>
                          <a:latin typeface="Times New Roman"/>
                        </a:rPr>
                        <a:t>Week’s Content </a:t>
                      </a:r>
                      <a:endParaRPr lang="en-IN" sz="1400" b="0" i="0" u="none" strike="noStrike" dirty="0">
                        <a:solidFill>
                          <a:srgbClr val="C00000"/>
                        </a:solidFill>
                        <a:latin typeface="Times New Roman"/>
                      </a:endParaRPr>
                    </a:p>
                  </a:txBody>
                  <a:tcPr marL="4664" marR="4664" marT="466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67280">
                <a:tc>
                  <a:txBody>
                    <a:bodyPr/>
                    <a:lstStyle/>
                    <a:p>
                      <a:pPr algn="ctr" rtl="0" fontAlgn="t"/>
                      <a:r>
                        <a:rPr lang="en-IN" sz="1400" b="0" i="0" u="none" strike="noStrike" dirty="0">
                          <a:solidFill>
                            <a:srgbClr val="000000"/>
                          </a:solidFill>
                          <a:latin typeface="Times New Roman"/>
                        </a:rPr>
                        <a:t>7</a:t>
                      </a:r>
                    </a:p>
                  </a:txBody>
                  <a:tcPr marL="4664" marR="4664" marT="466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n-IN" sz="1400" b="0" i="0" u="none" strike="noStrike" dirty="0" smtClean="0">
                          <a:solidFill>
                            <a:schemeClr val="tx1"/>
                          </a:solidFill>
                          <a:latin typeface="Times New Roman"/>
                        </a:rPr>
                        <a:t>  Upload the </a:t>
                      </a:r>
                      <a:r>
                        <a:rPr lang="en-IN" sz="1400" b="0" i="0" u="none" strike="noStrike" dirty="0" smtClean="0">
                          <a:solidFill>
                            <a:srgbClr val="C00000"/>
                          </a:solidFill>
                          <a:latin typeface="Times New Roman"/>
                        </a:rPr>
                        <a:t>“ Resources ” </a:t>
                      </a:r>
                      <a:r>
                        <a:rPr lang="en-IN" sz="1400" b="0" i="0" u="none" strike="noStrike" dirty="0" smtClean="0">
                          <a:solidFill>
                            <a:schemeClr val="tx1"/>
                          </a:solidFill>
                          <a:latin typeface="Times New Roman"/>
                        </a:rPr>
                        <a:t>--- </a:t>
                      </a:r>
                      <a:r>
                        <a:rPr lang="en-IN" sz="1400" b="0" i="0" u="none" strike="noStrike" dirty="0" err="1" smtClean="0">
                          <a:solidFill>
                            <a:srgbClr val="C00000"/>
                          </a:solidFill>
                          <a:latin typeface="Times New Roman"/>
                        </a:rPr>
                        <a:t>Vidoes</a:t>
                      </a:r>
                      <a:r>
                        <a:rPr lang="en-IN" sz="1400" b="0" i="0" u="none" strike="noStrike" dirty="0" smtClean="0">
                          <a:solidFill>
                            <a:srgbClr val="C00000"/>
                          </a:solidFill>
                          <a:latin typeface="Times New Roman"/>
                        </a:rPr>
                        <a:t> &amp; </a:t>
                      </a:r>
                      <a:r>
                        <a:rPr lang="en-IN" sz="1400" b="0" i="0" u="none" strike="noStrike" dirty="0" err="1" smtClean="0">
                          <a:solidFill>
                            <a:srgbClr val="C00000"/>
                          </a:solidFill>
                          <a:latin typeface="Times New Roman"/>
                        </a:rPr>
                        <a:t>etext</a:t>
                      </a:r>
                      <a:r>
                        <a:rPr lang="en-IN" sz="1400" b="0" i="0" u="none" strike="noStrike" dirty="0" smtClean="0">
                          <a:solidFill>
                            <a:srgbClr val="C00000"/>
                          </a:solidFill>
                          <a:latin typeface="Times New Roman"/>
                        </a:rPr>
                        <a:t> </a:t>
                      </a:r>
                      <a:r>
                        <a:rPr lang="en-IN" sz="1400" b="0" i="0" u="none" strike="noStrike" dirty="0" smtClean="0">
                          <a:solidFill>
                            <a:schemeClr val="tx1"/>
                          </a:solidFill>
                          <a:latin typeface="Times New Roman"/>
                        </a:rPr>
                        <a:t>and Other </a:t>
                      </a:r>
                      <a:r>
                        <a:rPr lang="en-IN" sz="1400" b="0" i="0" u="none" strike="noStrike" dirty="0" err="1" smtClean="0">
                          <a:solidFill>
                            <a:schemeClr val="tx1"/>
                          </a:solidFill>
                          <a:latin typeface="Times New Roman"/>
                        </a:rPr>
                        <a:t>Supplimentary</a:t>
                      </a:r>
                      <a:r>
                        <a:rPr lang="en-IN" sz="1400" b="0" i="0" u="none" strike="noStrike" dirty="0" smtClean="0">
                          <a:solidFill>
                            <a:schemeClr val="tx1"/>
                          </a:solidFill>
                          <a:latin typeface="Times New Roman"/>
                        </a:rPr>
                        <a:t> </a:t>
                      </a:r>
                      <a:endParaRPr lang="en-IN" sz="1400" b="0" i="0" u="none" strike="noStrike" dirty="0">
                        <a:solidFill>
                          <a:schemeClr val="tx1"/>
                        </a:solidFill>
                        <a:latin typeface="Times New Roman"/>
                      </a:endParaRPr>
                    </a:p>
                  </a:txBody>
                  <a:tcPr marL="4664" marR="4664" marT="466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67280">
                <a:tc>
                  <a:txBody>
                    <a:bodyPr/>
                    <a:lstStyle/>
                    <a:p>
                      <a:pPr algn="ctr" fontAlgn="t"/>
                      <a:r>
                        <a:rPr lang="en-IN" sz="1400" b="0" i="0" u="none" strike="noStrike" dirty="0">
                          <a:solidFill>
                            <a:srgbClr val="000000"/>
                          </a:solidFill>
                          <a:latin typeface="Times New Roman"/>
                        </a:rPr>
                        <a:t> </a:t>
                      </a:r>
                    </a:p>
                  </a:txBody>
                  <a:tcPr marL="4664" marR="4664" marT="466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n-IN" sz="1400" b="0" i="0" u="none" strike="noStrike" smtClean="0">
                          <a:solidFill>
                            <a:schemeClr val="tx1"/>
                          </a:solidFill>
                          <a:latin typeface="Times New Roman"/>
                        </a:rPr>
                        <a:t>  Material </a:t>
                      </a:r>
                      <a:endParaRPr lang="en-IN" sz="1400" b="0" i="0" u="none" strike="noStrike" dirty="0">
                        <a:solidFill>
                          <a:schemeClr val="tx1"/>
                        </a:solidFill>
                        <a:latin typeface="Times New Roman"/>
                      </a:endParaRPr>
                    </a:p>
                  </a:txBody>
                  <a:tcPr marL="4664" marR="4664" marT="466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67280">
                <a:tc>
                  <a:txBody>
                    <a:bodyPr/>
                    <a:lstStyle/>
                    <a:p>
                      <a:pPr algn="ctr" rtl="0" fontAlgn="t"/>
                      <a:r>
                        <a:rPr lang="en-IN" sz="1400" b="0" i="0" u="none" strike="noStrike" dirty="0">
                          <a:solidFill>
                            <a:srgbClr val="000000"/>
                          </a:solidFill>
                          <a:latin typeface="Times New Roman"/>
                        </a:rPr>
                        <a:t>8</a:t>
                      </a:r>
                    </a:p>
                  </a:txBody>
                  <a:tcPr marL="4664" marR="4664" marT="466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n-IN" sz="1400" b="0" i="0" u="none" strike="noStrike" dirty="0" smtClean="0">
                          <a:solidFill>
                            <a:schemeClr val="tx1"/>
                          </a:solidFill>
                          <a:latin typeface="Times New Roman"/>
                        </a:rPr>
                        <a:t>  Upload Assessments - </a:t>
                      </a:r>
                      <a:r>
                        <a:rPr lang="en-IN" sz="1400" b="0" i="0" u="none" strike="noStrike" dirty="0" smtClean="0">
                          <a:solidFill>
                            <a:srgbClr val="C00000"/>
                          </a:solidFill>
                          <a:latin typeface="Times New Roman"/>
                        </a:rPr>
                        <a:t>Multiple Choice Questions </a:t>
                      </a:r>
                      <a:r>
                        <a:rPr lang="en-IN" sz="1400" b="0" i="0" u="none" strike="noStrike" dirty="0" smtClean="0">
                          <a:solidFill>
                            <a:schemeClr val="tx1"/>
                          </a:solidFill>
                          <a:latin typeface="Times New Roman"/>
                        </a:rPr>
                        <a:t>[ MCQ ]</a:t>
                      </a:r>
                      <a:endParaRPr lang="en-IN" sz="1400" b="0" i="0" u="none" strike="noStrike" dirty="0">
                        <a:solidFill>
                          <a:schemeClr val="tx1"/>
                        </a:solidFill>
                        <a:latin typeface="Times New Roman"/>
                      </a:endParaRPr>
                    </a:p>
                  </a:txBody>
                  <a:tcPr marL="4664" marR="4664" marT="466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67280">
                <a:tc>
                  <a:txBody>
                    <a:bodyPr/>
                    <a:lstStyle/>
                    <a:p>
                      <a:pPr algn="ctr" rtl="0" fontAlgn="t"/>
                      <a:r>
                        <a:rPr lang="en-IN" sz="1400" b="0" i="0" u="none" strike="noStrike" dirty="0">
                          <a:solidFill>
                            <a:srgbClr val="000000"/>
                          </a:solidFill>
                          <a:latin typeface="Times New Roman"/>
                        </a:rPr>
                        <a:t>9</a:t>
                      </a:r>
                    </a:p>
                  </a:txBody>
                  <a:tcPr marL="4664" marR="4664" marT="466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n-IN" sz="1400" b="0" i="0" u="none" strike="noStrike" smtClean="0">
                          <a:solidFill>
                            <a:schemeClr val="tx1"/>
                          </a:solidFill>
                          <a:latin typeface="Times New Roman"/>
                        </a:rPr>
                        <a:t>  Upload Assessments - Online Assignments </a:t>
                      </a:r>
                      <a:endParaRPr lang="en-IN" sz="1400" b="0" i="0" u="none" strike="noStrike" dirty="0">
                        <a:solidFill>
                          <a:schemeClr val="tx1"/>
                        </a:solidFill>
                        <a:latin typeface="Times New Roman"/>
                      </a:endParaRPr>
                    </a:p>
                  </a:txBody>
                  <a:tcPr marL="4664" marR="4664" marT="466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67280">
                <a:tc>
                  <a:txBody>
                    <a:bodyPr/>
                    <a:lstStyle/>
                    <a:p>
                      <a:pPr algn="ctr" rtl="0" fontAlgn="t"/>
                      <a:r>
                        <a:rPr lang="en-IN" sz="1400" b="0" i="0" u="none" strike="noStrike" dirty="0">
                          <a:solidFill>
                            <a:srgbClr val="000000"/>
                          </a:solidFill>
                          <a:latin typeface="Times New Roman"/>
                        </a:rPr>
                        <a:t>10</a:t>
                      </a:r>
                    </a:p>
                  </a:txBody>
                  <a:tcPr marL="4664" marR="4664" marT="466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n-IN" sz="1400" b="0" i="0" u="none" strike="noStrike" dirty="0" smtClean="0">
                          <a:solidFill>
                            <a:schemeClr val="tx1"/>
                          </a:solidFill>
                          <a:latin typeface="Times New Roman"/>
                        </a:rPr>
                        <a:t>  Upload the </a:t>
                      </a:r>
                      <a:r>
                        <a:rPr lang="en-IN" sz="1400" b="0" i="0" u="none" strike="noStrike" dirty="0" smtClean="0">
                          <a:solidFill>
                            <a:srgbClr val="C00000"/>
                          </a:solidFill>
                          <a:latin typeface="Times New Roman"/>
                        </a:rPr>
                        <a:t>“ Discussion Forum” </a:t>
                      </a:r>
                      <a:r>
                        <a:rPr lang="en-IN" sz="1400" b="0" i="0" u="none" strike="noStrike" dirty="0" smtClean="0">
                          <a:solidFill>
                            <a:schemeClr val="tx1"/>
                          </a:solidFill>
                          <a:latin typeface="Times New Roman"/>
                        </a:rPr>
                        <a:t>Activity </a:t>
                      </a:r>
                      <a:endParaRPr lang="en-IN" sz="1400" b="0" i="0" u="none" strike="noStrike" dirty="0">
                        <a:solidFill>
                          <a:schemeClr val="tx1"/>
                        </a:solidFill>
                        <a:latin typeface="Times New Roman"/>
                      </a:endParaRPr>
                    </a:p>
                  </a:txBody>
                  <a:tcPr marL="4664" marR="4664" marT="466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67280">
                <a:tc>
                  <a:txBody>
                    <a:bodyPr/>
                    <a:lstStyle/>
                    <a:p>
                      <a:pPr algn="ctr" rtl="0" fontAlgn="t"/>
                      <a:r>
                        <a:rPr lang="en-IN" sz="1400" b="0" i="0" u="none" strike="noStrike" dirty="0">
                          <a:solidFill>
                            <a:srgbClr val="000000"/>
                          </a:solidFill>
                          <a:latin typeface="Times New Roman"/>
                        </a:rPr>
                        <a:t>11</a:t>
                      </a:r>
                    </a:p>
                  </a:txBody>
                  <a:tcPr marL="4664" marR="4664" marT="466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n-IN" sz="1400" b="0" i="0" u="none" strike="noStrike" dirty="0" smtClean="0">
                          <a:solidFill>
                            <a:srgbClr val="000000"/>
                          </a:solidFill>
                          <a:latin typeface="Times New Roman"/>
                        </a:rPr>
                        <a:t>  Upload the </a:t>
                      </a:r>
                      <a:r>
                        <a:rPr lang="en-IN" sz="1400" b="0" i="0" u="none" strike="noStrike" dirty="0" smtClean="0">
                          <a:solidFill>
                            <a:srgbClr val="C00000"/>
                          </a:solidFill>
                          <a:latin typeface="Times New Roman"/>
                        </a:rPr>
                        <a:t>“ Feedback” </a:t>
                      </a:r>
                      <a:r>
                        <a:rPr lang="en-IN" sz="1400" b="0" i="0" u="none" strike="noStrike" dirty="0" smtClean="0">
                          <a:solidFill>
                            <a:srgbClr val="000000"/>
                          </a:solidFill>
                          <a:latin typeface="Times New Roman"/>
                        </a:rPr>
                        <a:t>Activity </a:t>
                      </a:r>
                      <a:endParaRPr lang="en-IN" sz="1400" b="0" i="0" u="none" strike="noStrike" dirty="0">
                        <a:solidFill>
                          <a:srgbClr val="000000"/>
                        </a:solidFill>
                        <a:latin typeface="Times New Roman"/>
                      </a:endParaRPr>
                    </a:p>
                  </a:txBody>
                  <a:tcPr marL="4664" marR="4664" marT="466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graphicFrame>
        <p:nvGraphicFramePr>
          <p:cNvPr id="7" name="Diagram 6"/>
          <p:cNvGraphicFramePr/>
          <p:nvPr/>
        </p:nvGraphicFramePr>
        <p:xfrm>
          <a:off x="381000" y="5181600"/>
          <a:ext cx="8305800" cy="76200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aphicFrame>
        <p:nvGraphicFramePr>
          <p:cNvPr id="8" name="Diagram 7"/>
          <p:cNvGraphicFramePr/>
          <p:nvPr/>
        </p:nvGraphicFramePr>
        <p:xfrm>
          <a:off x="381000" y="5943600"/>
          <a:ext cx="8229600" cy="762000"/>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graphicEl>
                                              <a:dgm id="{594A678F-A4A7-49EA-AACF-834B26FAD5FF}"/>
                                            </p:graphicEl>
                                          </p:spTgt>
                                        </p:tgtEl>
                                        <p:attrNameLst>
                                          <p:attrName>style.visibility</p:attrName>
                                        </p:attrNameLst>
                                      </p:cBhvr>
                                      <p:to>
                                        <p:strVal val="visible"/>
                                      </p:to>
                                    </p:set>
                                    <p:animEffect transition="in" filter="wipe(down)">
                                      <p:cBhvr>
                                        <p:cTn id="7" dur="500"/>
                                        <p:tgtEl>
                                          <p:spTgt spid="5">
                                            <p:graphicEl>
                                              <a:dgm id="{594A678F-A4A7-49EA-AACF-834B26FAD5FF}"/>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
                                            <p:graphicEl>
                                              <a:dgm id="{2F3E38A8-E9C3-4C42-9E9C-6279E94BA68D}"/>
                                            </p:graphicEl>
                                          </p:spTgt>
                                        </p:tgtEl>
                                        <p:attrNameLst>
                                          <p:attrName>style.visibility</p:attrName>
                                        </p:attrNameLst>
                                      </p:cBhvr>
                                      <p:to>
                                        <p:strVal val="visible"/>
                                      </p:to>
                                    </p:set>
                                    <p:animEffect transition="in" filter="wipe(down)">
                                      <p:cBhvr>
                                        <p:cTn id="12" dur="500"/>
                                        <p:tgtEl>
                                          <p:spTgt spid="5">
                                            <p:graphicEl>
                                              <a:dgm id="{2F3E38A8-E9C3-4C42-9E9C-6279E94BA68D}"/>
                                            </p:graphic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down)">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grpId="0" nodeType="clickEffect">
                                  <p:stCondLst>
                                    <p:cond delay="0"/>
                                  </p:stCondLst>
                                  <p:childTnLst>
                                    <p:set>
                                      <p:cBhvr>
                                        <p:cTn id="21" dur="1" fill="hold">
                                          <p:stCondLst>
                                            <p:cond delay="0"/>
                                          </p:stCondLst>
                                        </p:cTn>
                                        <p:tgtEl>
                                          <p:spTgt spid="7">
                                            <p:graphicEl>
                                              <a:dgm id="{594A678F-A4A7-49EA-AACF-834B26FAD5FF}"/>
                                            </p:graphicEl>
                                          </p:spTgt>
                                        </p:tgtEl>
                                        <p:attrNameLst>
                                          <p:attrName>style.visibility</p:attrName>
                                        </p:attrNameLst>
                                      </p:cBhvr>
                                      <p:to>
                                        <p:strVal val="visible"/>
                                      </p:to>
                                    </p:set>
                                    <p:anim calcmode="lin" valueType="num">
                                      <p:cBhvr additive="base">
                                        <p:cTn id="22" dur="500" fill="hold"/>
                                        <p:tgtEl>
                                          <p:spTgt spid="7">
                                            <p:graphicEl>
                                              <a:dgm id="{594A678F-A4A7-49EA-AACF-834B26FAD5FF}"/>
                                            </p:graphicEl>
                                          </p:spTgt>
                                        </p:tgtEl>
                                        <p:attrNameLst>
                                          <p:attrName>ppt_x</p:attrName>
                                        </p:attrNameLst>
                                      </p:cBhvr>
                                      <p:tavLst>
                                        <p:tav tm="0">
                                          <p:val>
                                            <p:strVal val="#ppt_x"/>
                                          </p:val>
                                        </p:tav>
                                        <p:tav tm="100000">
                                          <p:val>
                                            <p:strVal val="#ppt_x"/>
                                          </p:val>
                                        </p:tav>
                                      </p:tavLst>
                                    </p:anim>
                                    <p:anim calcmode="lin" valueType="num">
                                      <p:cBhvr additive="base">
                                        <p:cTn id="23" dur="500" fill="hold"/>
                                        <p:tgtEl>
                                          <p:spTgt spid="7">
                                            <p:graphicEl>
                                              <a:dgm id="{594A678F-A4A7-49EA-AACF-834B26FAD5FF}"/>
                                            </p:graphicEl>
                                          </p:spTgt>
                                        </p:tgtEl>
                                        <p:attrNameLst>
                                          <p:attrName>ppt_y</p:attrName>
                                        </p:attrNameLst>
                                      </p:cBhvr>
                                      <p:tavLst>
                                        <p:tav tm="0">
                                          <p:val>
                                            <p:strVal val="1+#ppt_h/2"/>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grpId="0" nodeType="clickEffect">
                                  <p:stCondLst>
                                    <p:cond delay="0"/>
                                  </p:stCondLst>
                                  <p:childTnLst>
                                    <p:set>
                                      <p:cBhvr>
                                        <p:cTn id="27" dur="1" fill="hold">
                                          <p:stCondLst>
                                            <p:cond delay="0"/>
                                          </p:stCondLst>
                                        </p:cTn>
                                        <p:tgtEl>
                                          <p:spTgt spid="7">
                                            <p:graphicEl>
                                              <a:dgm id="{2F3E38A8-E9C3-4C42-9E9C-6279E94BA68D}"/>
                                            </p:graphicEl>
                                          </p:spTgt>
                                        </p:tgtEl>
                                        <p:attrNameLst>
                                          <p:attrName>style.visibility</p:attrName>
                                        </p:attrNameLst>
                                      </p:cBhvr>
                                      <p:to>
                                        <p:strVal val="visible"/>
                                      </p:to>
                                    </p:set>
                                    <p:anim calcmode="lin" valueType="num">
                                      <p:cBhvr additive="base">
                                        <p:cTn id="28" dur="500" fill="hold"/>
                                        <p:tgtEl>
                                          <p:spTgt spid="7">
                                            <p:graphicEl>
                                              <a:dgm id="{2F3E38A8-E9C3-4C42-9E9C-6279E94BA68D}"/>
                                            </p:graphicEl>
                                          </p:spTgt>
                                        </p:tgtEl>
                                        <p:attrNameLst>
                                          <p:attrName>ppt_x</p:attrName>
                                        </p:attrNameLst>
                                      </p:cBhvr>
                                      <p:tavLst>
                                        <p:tav tm="0">
                                          <p:val>
                                            <p:strVal val="#ppt_x"/>
                                          </p:val>
                                        </p:tav>
                                        <p:tav tm="100000">
                                          <p:val>
                                            <p:strVal val="#ppt_x"/>
                                          </p:val>
                                        </p:tav>
                                      </p:tavLst>
                                    </p:anim>
                                    <p:anim calcmode="lin" valueType="num">
                                      <p:cBhvr additive="base">
                                        <p:cTn id="29" dur="500" fill="hold"/>
                                        <p:tgtEl>
                                          <p:spTgt spid="7">
                                            <p:graphicEl>
                                              <a:dgm id="{2F3E38A8-E9C3-4C42-9E9C-6279E94BA68D}"/>
                                            </p:graphicEl>
                                          </p:spTgt>
                                        </p:tgtEl>
                                        <p:attrNameLst>
                                          <p:attrName>ppt_y</p:attrName>
                                        </p:attrNameLst>
                                      </p:cBhvr>
                                      <p:tavLst>
                                        <p:tav tm="0">
                                          <p:val>
                                            <p:strVal val="1+#ppt_h/2"/>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2" presetClass="entr" presetSubtype="4" fill="hold" grpId="0" nodeType="clickEffect">
                                  <p:stCondLst>
                                    <p:cond delay="0"/>
                                  </p:stCondLst>
                                  <p:childTnLst>
                                    <p:set>
                                      <p:cBhvr>
                                        <p:cTn id="33" dur="1" fill="hold">
                                          <p:stCondLst>
                                            <p:cond delay="0"/>
                                          </p:stCondLst>
                                        </p:cTn>
                                        <p:tgtEl>
                                          <p:spTgt spid="8">
                                            <p:graphicEl>
                                              <a:dgm id="{594A678F-A4A7-49EA-AACF-834B26FAD5FF}"/>
                                            </p:graphicEl>
                                          </p:spTgt>
                                        </p:tgtEl>
                                        <p:attrNameLst>
                                          <p:attrName>style.visibility</p:attrName>
                                        </p:attrNameLst>
                                      </p:cBhvr>
                                      <p:to>
                                        <p:strVal val="visible"/>
                                      </p:to>
                                    </p:set>
                                    <p:anim calcmode="lin" valueType="num">
                                      <p:cBhvr additive="base">
                                        <p:cTn id="34" dur="500" fill="hold"/>
                                        <p:tgtEl>
                                          <p:spTgt spid="8">
                                            <p:graphicEl>
                                              <a:dgm id="{594A678F-A4A7-49EA-AACF-834B26FAD5FF}"/>
                                            </p:graphicEl>
                                          </p:spTgt>
                                        </p:tgtEl>
                                        <p:attrNameLst>
                                          <p:attrName>ppt_x</p:attrName>
                                        </p:attrNameLst>
                                      </p:cBhvr>
                                      <p:tavLst>
                                        <p:tav tm="0">
                                          <p:val>
                                            <p:strVal val="#ppt_x"/>
                                          </p:val>
                                        </p:tav>
                                        <p:tav tm="100000">
                                          <p:val>
                                            <p:strVal val="#ppt_x"/>
                                          </p:val>
                                        </p:tav>
                                      </p:tavLst>
                                    </p:anim>
                                    <p:anim calcmode="lin" valueType="num">
                                      <p:cBhvr additive="base">
                                        <p:cTn id="35" dur="500" fill="hold"/>
                                        <p:tgtEl>
                                          <p:spTgt spid="8">
                                            <p:graphicEl>
                                              <a:dgm id="{594A678F-A4A7-49EA-AACF-834B26FAD5FF}"/>
                                            </p:graphicEl>
                                          </p:spTgt>
                                        </p:tgtEl>
                                        <p:attrNameLst>
                                          <p:attrName>ppt_y</p:attrName>
                                        </p:attrNameLst>
                                      </p:cBhvr>
                                      <p:tavLst>
                                        <p:tav tm="0">
                                          <p:val>
                                            <p:strVal val="1+#ppt_h/2"/>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2" presetClass="entr" presetSubtype="4" fill="hold" grpId="0" nodeType="clickEffect">
                                  <p:stCondLst>
                                    <p:cond delay="0"/>
                                  </p:stCondLst>
                                  <p:childTnLst>
                                    <p:set>
                                      <p:cBhvr>
                                        <p:cTn id="39" dur="1" fill="hold">
                                          <p:stCondLst>
                                            <p:cond delay="0"/>
                                          </p:stCondLst>
                                        </p:cTn>
                                        <p:tgtEl>
                                          <p:spTgt spid="8">
                                            <p:graphicEl>
                                              <a:dgm id="{2F3E38A8-E9C3-4C42-9E9C-6279E94BA68D}"/>
                                            </p:graphicEl>
                                          </p:spTgt>
                                        </p:tgtEl>
                                        <p:attrNameLst>
                                          <p:attrName>style.visibility</p:attrName>
                                        </p:attrNameLst>
                                      </p:cBhvr>
                                      <p:to>
                                        <p:strVal val="visible"/>
                                      </p:to>
                                    </p:set>
                                    <p:anim calcmode="lin" valueType="num">
                                      <p:cBhvr additive="base">
                                        <p:cTn id="40" dur="500" fill="hold"/>
                                        <p:tgtEl>
                                          <p:spTgt spid="8">
                                            <p:graphicEl>
                                              <a:dgm id="{2F3E38A8-E9C3-4C42-9E9C-6279E94BA68D}"/>
                                            </p:graphicEl>
                                          </p:spTgt>
                                        </p:tgtEl>
                                        <p:attrNameLst>
                                          <p:attrName>ppt_x</p:attrName>
                                        </p:attrNameLst>
                                      </p:cBhvr>
                                      <p:tavLst>
                                        <p:tav tm="0">
                                          <p:val>
                                            <p:strVal val="#ppt_x"/>
                                          </p:val>
                                        </p:tav>
                                        <p:tav tm="100000">
                                          <p:val>
                                            <p:strVal val="#ppt_x"/>
                                          </p:val>
                                        </p:tav>
                                      </p:tavLst>
                                    </p:anim>
                                    <p:anim calcmode="lin" valueType="num">
                                      <p:cBhvr additive="base">
                                        <p:cTn id="41" dur="500" fill="hold"/>
                                        <p:tgtEl>
                                          <p:spTgt spid="8">
                                            <p:graphicEl>
                                              <a:dgm id="{2F3E38A8-E9C3-4C42-9E9C-6279E94BA68D}"/>
                                            </p:graphic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Sub>
          <a:bldDgm bld="one"/>
        </p:bldSub>
      </p:bldGraphic>
      <p:bldGraphic spid="7" grpId="0">
        <p:bldSub>
          <a:bldDgm bld="one"/>
        </p:bldSub>
      </p:bldGraphic>
      <p:bldGraphic spid="8" grpId="0">
        <p:bldSub>
          <a:bldDgm bld="one"/>
        </p:bldSub>
      </p:bldGraphic>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76200" y="1153180"/>
            <a:ext cx="8991600" cy="52322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a:spAutoFit/>
          </a:bodyPr>
          <a:lstStyle/>
          <a:p>
            <a:pPr algn="ctr"/>
            <a:r>
              <a:rPr lang="en-IN" sz="2800" b="1" dirty="0" smtClean="0">
                <a:solidFill>
                  <a:schemeClr val="bg1"/>
                </a:solidFill>
                <a:latin typeface="Times New Roman" pitchFamily="18" charset="0"/>
                <a:cs typeface="Times New Roman" pitchFamily="18" charset="0"/>
              </a:rPr>
              <a:t>Outcome of the Project</a:t>
            </a:r>
            <a:endParaRPr lang="en-IN" sz="2800" b="1" dirty="0">
              <a:solidFill>
                <a:schemeClr val="bg1"/>
              </a:solidFill>
              <a:latin typeface="Times New Roman" pitchFamily="18" charset="0"/>
              <a:cs typeface="Times New Roman" pitchFamily="18" charset="0"/>
            </a:endParaRPr>
          </a:p>
        </p:txBody>
      </p:sp>
      <p:sp>
        <p:nvSpPr>
          <p:cNvPr id="6" name="Rectangle 5"/>
          <p:cNvSpPr/>
          <p:nvPr/>
        </p:nvSpPr>
        <p:spPr>
          <a:xfrm>
            <a:off x="306637" y="2146013"/>
            <a:ext cx="8692702" cy="2862322"/>
          </a:xfrm>
          <a:prstGeom prst="rect">
            <a:avLst/>
          </a:prstGeom>
        </p:spPr>
        <p:txBody>
          <a:bodyPr wrap="square">
            <a:spAutoFit/>
          </a:bodyPr>
          <a:lstStyle/>
          <a:p>
            <a:pPr marL="457200" indent="-457200" algn="just">
              <a:lnSpc>
                <a:spcPct val="150000"/>
              </a:lnSpc>
              <a:buClr>
                <a:schemeClr val="accent2"/>
              </a:buClr>
              <a:buSzPct val="150000"/>
              <a:buFont typeface="Wingdings" panose="05000000000000000000" pitchFamily="2" charset="2"/>
              <a:buChar char="ü"/>
            </a:pPr>
            <a:r>
              <a:rPr lang="en-US" sz="2000" dirty="0" smtClean="0">
                <a:solidFill>
                  <a:srgbClr val="521AB6"/>
                </a:solidFill>
                <a:latin typeface="Times New Roman" pitchFamily="18" charset="0"/>
                <a:cs typeface="Times New Roman" pitchFamily="18" charset="0"/>
              </a:rPr>
              <a:t>Addresses the problem of Access, Equity and Quality by addressing  faculty shortage and lack of good quality faculty.</a:t>
            </a:r>
          </a:p>
          <a:p>
            <a:pPr marL="457200" indent="-457200" algn="just">
              <a:lnSpc>
                <a:spcPct val="150000"/>
              </a:lnSpc>
              <a:buClr>
                <a:schemeClr val="accent2"/>
              </a:buClr>
              <a:buSzPct val="150000"/>
              <a:buFont typeface="Wingdings" panose="05000000000000000000" pitchFamily="2" charset="2"/>
              <a:buChar char="ü"/>
            </a:pPr>
            <a:r>
              <a:rPr lang="en-US" sz="2000" dirty="0" smtClean="0">
                <a:solidFill>
                  <a:srgbClr val="C00000"/>
                </a:solidFill>
                <a:latin typeface="Times New Roman" pitchFamily="18" charset="0"/>
                <a:cs typeface="Times New Roman" pitchFamily="18" charset="0"/>
              </a:rPr>
              <a:t>The project would help the students and teachers to update their knowledge and skills, especially for those located in rural/backward/remote areas.</a:t>
            </a:r>
            <a:endParaRPr lang="en-US" sz="2000" dirty="0" smtClean="0">
              <a:latin typeface="Times New Roman" pitchFamily="18" charset="0"/>
              <a:cs typeface="Times New Roman" pitchFamily="18" charset="0"/>
            </a:endParaRPr>
          </a:p>
          <a:p>
            <a:pPr marL="457200" indent="-457200" algn="just">
              <a:lnSpc>
                <a:spcPct val="150000"/>
              </a:lnSpc>
              <a:buClr>
                <a:schemeClr val="accent2"/>
              </a:buClr>
              <a:buSzPct val="150000"/>
              <a:buFont typeface="Wingdings" panose="05000000000000000000" pitchFamily="2" charset="2"/>
              <a:buChar char="ü"/>
            </a:pPr>
            <a:r>
              <a:rPr lang="en-US" sz="2000" dirty="0" smtClean="0">
                <a:solidFill>
                  <a:srgbClr val="521AB6"/>
                </a:solidFill>
                <a:latin typeface="Times New Roman" pitchFamily="18" charset="0"/>
                <a:cs typeface="Times New Roman" pitchFamily="18" charset="0"/>
              </a:rPr>
              <a:t>The project would successfully bridge the digital divide and would help the nation move towards information-rich society. </a:t>
            </a:r>
            <a:endParaRPr lang="en-IN" sz="2000" dirty="0">
              <a:solidFill>
                <a:srgbClr val="521AB6"/>
              </a:solidFill>
              <a:latin typeface="Times New Roman" pitchFamily="18" charset="0"/>
              <a:cs typeface="Times New Roman" pitchFamily="18" charset="0"/>
            </a:endParaRPr>
          </a:p>
        </p:txBody>
      </p:sp>
    </p:spTree>
    <p:extLst>
      <p:ext uri="{BB962C8B-B14F-4D97-AF65-F5344CB8AC3E}">
        <p14:creationId xmlns:p14="http://schemas.microsoft.com/office/powerpoint/2010/main" xmlns="" val="3677526808"/>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xEl>
                                              <p:pRg st="1" end="1"/>
                                            </p:txEl>
                                          </p:spTgt>
                                        </p:tgtEl>
                                        <p:attrNameLst>
                                          <p:attrName>style.visibility</p:attrName>
                                        </p:attrNameLst>
                                      </p:cBhvr>
                                      <p:to>
                                        <p:strVal val="visible"/>
                                      </p:to>
                                    </p:set>
                                    <p:anim calcmode="lin" valueType="num">
                                      <p:cBhvr additive="base">
                                        <p:cTn id="13"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
                                            <p:txEl>
                                              <p:pRg st="2" end="2"/>
                                            </p:txEl>
                                          </p:spTgt>
                                        </p:tgtEl>
                                        <p:attrNameLst>
                                          <p:attrName>style.visibility</p:attrName>
                                        </p:attrNameLst>
                                      </p:cBhvr>
                                      <p:to>
                                        <p:strVal val="visible"/>
                                      </p:to>
                                    </p:set>
                                    <p:anim calcmode="lin" valueType="num">
                                      <p:cBhvr additive="base">
                                        <p:cTn id="19"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838200"/>
            <a:ext cx="9144000" cy="914400"/>
          </a:xfrm>
        </p:spPr>
        <p:txBody>
          <a:bodyPr>
            <a:noAutofit/>
          </a:bodyPr>
          <a:lstStyle/>
          <a:p>
            <a:r>
              <a:rPr lang="en-GB" sz="2600" b="1" dirty="0" smtClean="0">
                <a:solidFill>
                  <a:srgbClr val="521AB6"/>
                </a:solidFill>
                <a:latin typeface="Times New Roman" pitchFamily="18" charset="0"/>
                <a:cs typeface="Times New Roman" pitchFamily="18" charset="0"/>
              </a:rPr>
              <a:t>Check the download link shared below and get SWAYAM app-</a:t>
            </a:r>
            <a:r>
              <a:rPr lang="en-IN" sz="2600" dirty="0" smtClean="0">
                <a:solidFill>
                  <a:srgbClr val="521AB6"/>
                </a:solidFill>
                <a:latin typeface="Times New Roman" pitchFamily="18" charset="0"/>
                <a:cs typeface="Times New Roman" pitchFamily="18" charset="0"/>
              </a:rPr>
              <a:t/>
            </a:r>
            <a:br>
              <a:rPr lang="en-IN" sz="2600" dirty="0" smtClean="0">
                <a:solidFill>
                  <a:srgbClr val="521AB6"/>
                </a:solidFill>
                <a:latin typeface="Times New Roman" pitchFamily="18" charset="0"/>
                <a:cs typeface="Times New Roman" pitchFamily="18" charset="0"/>
              </a:rPr>
            </a:br>
            <a:endParaRPr lang="en-IN" sz="2600" dirty="0">
              <a:solidFill>
                <a:srgbClr val="521AB6"/>
              </a:solidFill>
              <a:latin typeface="Times New Roman" pitchFamily="18" charset="0"/>
              <a:cs typeface="Times New Roman" pitchFamily="18" charset="0"/>
            </a:endParaRPr>
          </a:p>
        </p:txBody>
      </p:sp>
      <p:sp>
        <p:nvSpPr>
          <p:cNvPr id="4" name="Content Placeholder 3"/>
          <p:cNvSpPr>
            <a:spLocks noGrp="1"/>
          </p:cNvSpPr>
          <p:nvPr>
            <p:ph idx="1"/>
          </p:nvPr>
        </p:nvSpPr>
        <p:spPr>
          <a:xfrm>
            <a:off x="228600" y="1524000"/>
            <a:ext cx="8915400" cy="2667000"/>
          </a:xfrm>
        </p:spPr>
        <p:txBody>
          <a:bodyPr>
            <a:normAutofit fontScale="92500"/>
          </a:bodyPr>
          <a:lstStyle/>
          <a:p>
            <a:pPr>
              <a:buFont typeface="Wingdings" pitchFamily="2" charset="2"/>
              <a:buChar char="Ø"/>
            </a:pPr>
            <a:r>
              <a:rPr lang="en-GB" dirty="0" smtClean="0">
                <a:ln>
                  <a:solidFill>
                    <a:srgbClr val="FF0000"/>
                  </a:solidFill>
                </a:ln>
                <a:latin typeface="Times New Roman" pitchFamily="18" charset="0"/>
                <a:cs typeface="Times New Roman" pitchFamily="18" charset="0"/>
              </a:rPr>
              <a:t>For Android Users-</a:t>
            </a:r>
            <a:r>
              <a:rPr lang="en-GB" dirty="0" smtClean="0">
                <a:ln>
                  <a:solidFill>
                    <a:srgbClr val="521AB6"/>
                  </a:solidFill>
                </a:ln>
                <a:latin typeface="Times New Roman" pitchFamily="18" charset="0"/>
                <a:cs typeface="Times New Roman" pitchFamily="18" charset="0"/>
              </a:rPr>
              <a:t> </a:t>
            </a:r>
            <a:r>
              <a:rPr lang="en-GB" u="sng" dirty="0" smtClean="0">
                <a:ln>
                  <a:solidFill>
                    <a:srgbClr val="521AB6"/>
                  </a:solidFill>
                </a:ln>
                <a:latin typeface="Times New Roman" pitchFamily="18" charset="0"/>
                <a:cs typeface="Times New Roman" pitchFamily="18" charset="0"/>
                <a:hlinkClick r:id="rId2"/>
              </a:rPr>
              <a:t>https://play.google.com/store/apps/details?id=in.gov.swayam.app</a:t>
            </a:r>
            <a:endParaRPr lang="en-GB" dirty="0" smtClean="0">
              <a:ln>
                <a:solidFill>
                  <a:srgbClr val="521AB6"/>
                </a:solidFill>
              </a:ln>
              <a:latin typeface="Times New Roman" pitchFamily="18" charset="0"/>
              <a:cs typeface="Times New Roman" pitchFamily="18" charset="0"/>
            </a:endParaRPr>
          </a:p>
          <a:p>
            <a:pPr>
              <a:buFont typeface="Wingdings" pitchFamily="2" charset="2"/>
              <a:buChar char="Ø"/>
            </a:pPr>
            <a:r>
              <a:rPr lang="en-GB" dirty="0" smtClean="0">
                <a:ln>
                  <a:solidFill>
                    <a:srgbClr val="FF0000"/>
                  </a:solidFill>
                </a:ln>
                <a:latin typeface="Times New Roman" pitchFamily="18" charset="0"/>
                <a:cs typeface="Times New Roman" pitchFamily="18" charset="0"/>
              </a:rPr>
              <a:t>For IOS-</a:t>
            </a:r>
            <a:r>
              <a:rPr lang="en-GB" dirty="0" smtClean="0">
                <a:ln>
                  <a:solidFill>
                    <a:srgbClr val="521AB6"/>
                  </a:solidFill>
                </a:ln>
                <a:latin typeface="Times New Roman" pitchFamily="18" charset="0"/>
                <a:cs typeface="Times New Roman" pitchFamily="18" charset="0"/>
              </a:rPr>
              <a:t> </a:t>
            </a:r>
            <a:r>
              <a:rPr lang="en-GB" u="sng" dirty="0" smtClean="0">
                <a:ln>
                  <a:solidFill>
                    <a:srgbClr val="521AB6"/>
                  </a:solidFill>
                </a:ln>
                <a:latin typeface="Times New Roman" pitchFamily="18" charset="0"/>
                <a:cs typeface="Times New Roman" pitchFamily="18" charset="0"/>
                <a:hlinkClick r:id="rId3"/>
              </a:rPr>
              <a:t>https://itunes.apple.com/in/app/swayam-online-education/id1146833429?mt=8</a:t>
            </a:r>
            <a:endParaRPr lang="en-GB" dirty="0" smtClean="0">
              <a:ln>
                <a:solidFill>
                  <a:srgbClr val="521AB6"/>
                </a:solidFill>
              </a:ln>
              <a:latin typeface="Times New Roman" pitchFamily="18" charset="0"/>
              <a:cs typeface="Times New Roman" pitchFamily="18" charset="0"/>
            </a:endParaRPr>
          </a:p>
          <a:p>
            <a:pPr>
              <a:buFont typeface="Wingdings" pitchFamily="2" charset="2"/>
              <a:buChar char="Ø"/>
            </a:pPr>
            <a:r>
              <a:rPr lang="en-GB" dirty="0" smtClean="0">
                <a:ln>
                  <a:solidFill>
                    <a:srgbClr val="FF0000"/>
                  </a:solidFill>
                </a:ln>
                <a:latin typeface="Times New Roman" pitchFamily="18" charset="0"/>
                <a:cs typeface="Times New Roman" pitchFamily="18" charset="0"/>
              </a:rPr>
              <a:t>For Microsoft-</a:t>
            </a:r>
            <a:r>
              <a:rPr lang="en-GB" dirty="0" smtClean="0">
                <a:ln>
                  <a:solidFill>
                    <a:srgbClr val="521AB6"/>
                  </a:solidFill>
                </a:ln>
                <a:latin typeface="Times New Roman" pitchFamily="18" charset="0"/>
                <a:cs typeface="Times New Roman" pitchFamily="18" charset="0"/>
              </a:rPr>
              <a:t> </a:t>
            </a:r>
            <a:r>
              <a:rPr lang="en-GB" u="sng" dirty="0" smtClean="0">
                <a:ln>
                  <a:solidFill>
                    <a:srgbClr val="521AB6"/>
                  </a:solidFill>
                </a:ln>
                <a:latin typeface="Times New Roman" pitchFamily="18" charset="0"/>
                <a:cs typeface="Times New Roman" pitchFamily="18" charset="0"/>
                <a:hlinkClick r:id="rId4"/>
              </a:rPr>
              <a:t>https://www.microsoft.com/en-</a:t>
            </a:r>
            <a:r>
              <a:rPr lang="en-GB" u="sng" dirty="0" smtClean="0">
                <a:ln>
                  <a:solidFill>
                    <a:srgbClr val="521AB6"/>
                  </a:solidFill>
                </a:ln>
                <a:solidFill>
                  <a:srgbClr val="C00000"/>
                </a:solidFill>
                <a:latin typeface="Times New Roman" pitchFamily="18" charset="0"/>
                <a:cs typeface="Times New Roman" pitchFamily="18" charset="0"/>
                <a:hlinkClick r:id="rId4"/>
              </a:rPr>
              <a:t>in/p/swayam/9nblggh4xxml</a:t>
            </a:r>
            <a:endParaRPr lang="en-GB" u="sng" dirty="0" smtClean="0">
              <a:ln>
                <a:solidFill>
                  <a:srgbClr val="521AB6"/>
                </a:solidFill>
              </a:ln>
              <a:solidFill>
                <a:srgbClr val="C00000"/>
              </a:solidFill>
              <a:latin typeface="Times New Roman" pitchFamily="18" charset="0"/>
              <a:cs typeface="Times New Roman" pitchFamily="18" charset="0"/>
            </a:endParaRPr>
          </a:p>
          <a:p>
            <a:pPr>
              <a:buNone/>
            </a:pPr>
            <a:endParaRPr lang="en-IN" dirty="0">
              <a:solidFill>
                <a:srgbClr val="C00000"/>
              </a:solidFill>
            </a:endParaRPr>
          </a:p>
        </p:txBody>
      </p:sp>
      <p:pic>
        <p:nvPicPr>
          <p:cNvPr id="36866" name="Picture 2" descr="Related image"/>
          <p:cNvPicPr>
            <a:picLocks noChangeAspect="1" noChangeArrowheads="1"/>
          </p:cNvPicPr>
          <p:nvPr/>
        </p:nvPicPr>
        <p:blipFill>
          <a:blip r:embed="rId5" cstate="print"/>
          <a:srcRect/>
          <a:stretch>
            <a:fillRect/>
          </a:stretch>
        </p:blipFill>
        <p:spPr bwMode="auto">
          <a:xfrm>
            <a:off x="4779761" y="3581400"/>
            <a:ext cx="4364239" cy="3276600"/>
          </a:xfrm>
          <a:prstGeom prst="rect">
            <a:avLst/>
          </a:prstGeom>
          <a:noFill/>
          <a:ln>
            <a:solidFill>
              <a:schemeClr val="accent4">
                <a:lumMod val="75000"/>
              </a:schemeClr>
            </a:solidFill>
          </a:ln>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anim calcmode="lin" valueType="num">
                                      <p:cBhvr additive="base">
                                        <p:cTn id="13"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anim calcmode="lin" valueType="num">
                                      <p:cBhvr additive="base">
                                        <p:cTn id="19"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36866"/>
                                        </p:tgtEl>
                                        <p:attrNameLst>
                                          <p:attrName>style.visibility</p:attrName>
                                        </p:attrNameLst>
                                      </p:cBhvr>
                                      <p:to>
                                        <p:strVal val="visible"/>
                                      </p:to>
                                    </p:set>
                                    <p:animEffect transition="in" filter="fade">
                                      <p:cBhvr>
                                        <p:cTn id="25" dur="2000"/>
                                        <p:tgtEl>
                                          <p:spTgt spid="368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972312"/>
          </a:xfrm>
        </p:spPr>
        <p:txBody>
          <a:bodyPr/>
          <a:lstStyle/>
          <a:p>
            <a:pPr algn="ctr"/>
            <a:r>
              <a:rPr lang="en-IN" dirty="0" smtClean="0">
                <a:solidFill>
                  <a:srgbClr val="521AB6"/>
                </a:solidFill>
              </a:rPr>
              <a:t>IGNOU</a:t>
            </a:r>
            <a:endParaRPr lang="en-IN" dirty="0">
              <a:solidFill>
                <a:srgbClr val="521AB6"/>
              </a:solidFill>
            </a:endParaRPr>
          </a:p>
        </p:txBody>
      </p:sp>
      <p:sp>
        <p:nvSpPr>
          <p:cNvPr id="3" name="Content Placeholder 2"/>
          <p:cNvSpPr>
            <a:spLocks noGrp="1"/>
          </p:cNvSpPr>
          <p:nvPr>
            <p:ph sz="half" idx="1"/>
          </p:nvPr>
        </p:nvSpPr>
        <p:spPr>
          <a:xfrm>
            <a:off x="457200" y="1920085"/>
            <a:ext cx="8229600" cy="2499515"/>
          </a:xfrm>
        </p:spPr>
        <p:txBody>
          <a:bodyPr/>
          <a:lstStyle/>
          <a:p>
            <a:pPr algn="just">
              <a:buFont typeface="Wingdings" pitchFamily="2" charset="2"/>
              <a:buChar char="Ø"/>
            </a:pPr>
            <a:r>
              <a:rPr lang="en-IN" dirty="0" smtClean="0">
                <a:solidFill>
                  <a:srgbClr val="002060"/>
                </a:solidFill>
                <a:latin typeface="Times New Roman" pitchFamily="18" charset="0"/>
                <a:cs typeface="Times New Roman" pitchFamily="18" charset="0"/>
              </a:rPr>
              <a:t>IGNOU was founded to serve the Indian population by means of distance and open education, providing quality higher education opportunities to all segments of society from 1985. Presently it has 67 regional centres.</a:t>
            </a:r>
            <a:endParaRPr lang="en-IN" dirty="0">
              <a:solidFill>
                <a:srgbClr val="002060"/>
              </a:solidFill>
              <a:latin typeface="Times New Roman" pitchFamily="18" charset="0"/>
              <a:cs typeface="Times New Roman" pitchFamily="18" charset="0"/>
            </a:endParaRPr>
          </a:p>
        </p:txBody>
      </p:sp>
      <p:pic>
        <p:nvPicPr>
          <p:cNvPr id="5" name="Picture 4" descr="Image result for symbol of ignou"/>
          <p:cNvPicPr/>
          <p:nvPr/>
        </p:nvPicPr>
        <p:blipFill>
          <a:blip r:embed="rId2" cstate="print"/>
          <a:srcRect/>
          <a:stretch>
            <a:fillRect/>
          </a:stretch>
        </p:blipFill>
        <p:spPr bwMode="auto">
          <a:xfrm>
            <a:off x="533400" y="990600"/>
            <a:ext cx="1219200" cy="609600"/>
          </a:xfrm>
          <a:prstGeom prst="rect">
            <a:avLst/>
          </a:prstGeom>
          <a:noFill/>
          <a:ln w="9525">
            <a:noFill/>
            <a:miter lim="800000"/>
            <a:headEnd/>
            <a:tailEnd/>
          </a:ln>
        </p:spPr>
      </p:pic>
      <p:pic>
        <p:nvPicPr>
          <p:cNvPr id="6" name="Picture 5" descr="Image result for symbol of ignou"/>
          <p:cNvPicPr/>
          <p:nvPr/>
        </p:nvPicPr>
        <p:blipFill>
          <a:blip r:embed="rId2" cstate="print"/>
          <a:srcRect/>
          <a:stretch>
            <a:fillRect/>
          </a:stretch>
        </p:blipFill>
        <p:spPr bwMode="auto">
          <a:xfrm>
            <a:off x="7162800" y="990600"/>
            <a:ext cx="1219200" cy="609600"/>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allAtOnce"/>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304800"/>
            <a:ext cx="8229600" cy="1143000"/>
          </a:xfrm>
        </p:spPr>
        <p:txBody>
          <a:bodyPr/>
          <a:lstStyle/>
          <a:p>
            <a:r>
              <a:rPr lang="en-IN" dirty="0" smtClean="0">
                <a:solidFill>
                  <a:srgbClr val="521AB6"/>
                </a:solidFill>
              </a:rPr>
              <a:t>Three Verticals of SWAYAM</a:t>
            </a:r>
            <a:endParaRPr lang="en-IN" dirty="0">
              <a:solidFill>
                <a:srgbClr val="521AB6"/>
              </a:solidFill>
            </a:endParaRPr>
          </a:p>
        </p:txBody>
      </p:sp>
      <p:graphicFrame>
        <p:nvGraphicFramePr>
          <p:cNvPr id="5" name="Content Placeholder 4"/>
          <p:cNvGraphicFramePr>
            <a:graphicFrameLocks noGrp="1"/>
          </p:cNvGraphicFramePr>
          <p:nvPr>
            <p:ph sz="half" idx="1"/>
          </p:nvPr>
        </p:nvGraphicFramePr>
        <p:xfrm>
          <a:off x="2438400" y="1524000"/>
          <a:ext cx="4038600" cy="44338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extBox 5"/>
          <p:cNvSpPr txBox="1"/>
          <p:nvPr/>
        </p:nvSpPr>
        <p:spPr>
          <a:xfrm>
            <a:off x="914400" y="2667000"/>
            <a:ext cx="2150332" cy="923330"/>
          </a:xfrm>
          <a:prstGeom prst="rect">
            <a:avLst/>
          </a:prstGeom>
          <a:noFill/>
        </p:spPr>
        <p:txBody>
          <a:bodyPr wrap="none" rtlCol="0">
            <a:spAutoFit/>
          </a:bodyPr>
          <a:lstStyle/>
          <a:p>
            <a:pPr marL="342900" indent="-342900">
              <a:buAutoNum type="arabicPeriod"/>
            </a:pPr>
            <a:r>
              <a:rPr lang="en-IN" dirty="0" smtClean="0">
                <a:solidFill>
                  <a:srgbClr val="002060"/>
                </a:solidFill>
              </a:rPr>
              <a:t>Student</a:t>
            </a:r>
          </a:p>
          <a:p>
            <a:pPr marL="342900" indent="-342900"/>
            <a:r>
              <a:rPr lang="en-IN" dirty="0" smtClean="0">
                <a:solidFill>
                  <a:srgbClr val="002060"/>
                </a:solidFill>
              </a:rPr>
              <a:t>-Scheduled Courses</a:t>
            </a:r>
          </a:p>
          <a:p>
            <a:pPr marL="342900" indent="-342900"/>
            <a:r>
              <a:rPr lang="en-IN" dirty="0" smtClean="0">
                <a:solidFill>
                  <a:srgbClr val="002060"/>
                </a:solidFill>
              </a:rPr>
              <a:t>-Self Pace Courses</a:t>
            </a:r>
            <a:endParaRPr lang="en-IN" dirty="0">
              <a:solidFill>
                <a:srgbClr val="002060"/>
              </a:solidFill>
            </a:endParaRPr>
          </a:p>
        </p:txBody>
      </p:sp>
      <p:sp>
        <p:nvSpPr>
          <p:cNvPr id="7" name="TextBox 6"/>
          <p:cNvSpPr txBox="1"/>
          <p:nvPr/>
        </p:nvSpPr>
        <p:spPr>
          <a:xfrm>
            <a:off x="5791200" y="2895600"/>
            <a:ext cx="2263889" cy="923330"/>
          </a:xfrm>
          <a:prstGeom prst="rect">
            <a:avLst/>
          </a:prstGeom>
          <a:noFill/>
        </p:spPr>
        <p:txBody>
          <a:bodyPr wrap="none" rtlCol="0">
            <a:spAutoFit/>
          </a:bodyPr>
          <a:lstStyle/>
          <a:p>
            <a:r>
              <a:rPr lang="en-IN" dirty="0" smtClean="0">
                <a:solidFill>
                  <a:srgbClr val="FF0000"/>
                </a:solidFill>
              </a:rPr>
              <a:t>2. Teacher as Learner</a:t>
            </a:r>
          </a:p>
          <a:p>
            <a:endParaRPr lang="en-IN" dirty="0" smtClean="0">
              <a:solidFill>
                <a:srgbClr val="FF0000"/>
              </a:solidFill>
            </a:endParaRPr>
          </a:p>
          <a:p>
            <a:r>
              <a:rPr lang="en-IN" dirty="0" smtClean="0">
                <a:solidFill>
                  <a:srgbClr val="FF0000"/>
                </a:solidFill>
              </a:rPr>
              <a:t>    (ARPIT Courses)</a:t>
            </a:r>
            <a:endParaRPr lang="en-IN" dirty="0">
              <a:solidFill>
                <a:srgbClr val="FF0000"/>
              </a:solidFill>
            </a:endParaRPr>
          </a:p>
        </p:txBody>
      </p:sp>
      <p:sp>
        <p:nvSpPr>
          <p:cNvPr id="8" name="TextBox 7"/>
          <p:cNvSpPr txBox="1"/>
          <p:nvPr/>
        </p:nvSpPr>
        <p:spPr>
          <a:xfrm>
            <a:off x="2789685" y="6096000"/>
            <a:ext cx="3230115" cy="369332"/>
          </a:xfrm>
          <a:prstGeom prst="rect">
            <a:avLst/>
          </a:prstGeom>
          <a:noFill/>
        </p:spPr>
        <p:txBody>
          <a:bodyPr wrap="none" rtlCol="0">
            <a:spAutoFit/>
          </a:bodyPr>
          <a:lstStyle/>
          <a:p>
            <a:r>
              <a:rPr lang="en-IN" dirty="0" smtClean="0">
                <a:solidFill>
                  <a:srgbClr val="7030A0"/>
                </a:solidFill>
              </a:rPr>
              <a:t>Teacher as Course Coordinator</a:t>
            </a:r>
            <a:endParaRPr lang="en-IN" dirty="0">
              <a:solidFill>
                <a:srgbClr val="7030A0"/>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graphicEl>
                                              <a:dgm id="{E021F6B7-8B1E-44A2-A18B-AB300D8D8C4F}"/>
                                            </p:graphicEl>
                                          </p:spTgt>
                                        </p:tgtEl>
                                        <p:attrNameLst>
                                          <p:attrName>style.visibility</p:attrName>
                                        </p:attrNameLst>
                                      </p:cBhvr>
                                      <p:to>
                                        <p:strVal val="visible"/>
                                      </p:to>
                                    </p:set>
                                    <p:anim calcmode="lin" valueType="num">
                                      <p:cBhvr additive="base">
                                        <p:cTn id="7" dur="500" fill="hold"/>
                                        <p:tgtEl>
                                          <p:spTgt spid="5">
                                            <p:graphicEl>
                                              <a:dgm id="{E021F6B7-8B1E-44A2-A18B-AB300D8D8C4F}"/>
                                            </p:graphic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graphicEl>
                                              <a:dgm id="{E021F6B7-8B1E-44A2-A18B-AB300D8D8C4F}"/>
                                            </p:graphic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grpId="0" nodeType="clickEffect">
                                  <p:stCondLst>
                                    <p:cond delay="0"/>
                                  </p:stCondLst>
                                  <p:childTnLst>
                                    <p:set>
                                      <p:cBhvr>
                                        <p:cTn id="12" dur="1" fill="hold">
                                          <p:stCondLst>
                                            <p:cond delay="0"/>
                                          </p:stCondLst>
                                        </p:cTn>
                                        <p:tgtEl>
                                          <p:spTgt spid="6">
                                            <p:txEl>
                                              <p:pRg st="0" end="0"/>
                                            </p:txEl>
                                          </p:spTgt>
                                        </p:tgtEl>
                                        <p:attrNameLst>
                                          <p:attrName>style.visibility</p:attrName>
                                        </p:attrNameLst>
                                      </p:cBhvr>
                                      <p:to>
                                        <p:strVal val="visible"/>
                                      </p:to>
                                    </p:set>
                                    <p:animEffect transition="in" filter="wipe(down)">
                                      <p:cBhvr>
                                        <p:cTn id="13" dur="500"/>
                                        <p:tgtEl>
                                          <p:spTgt spid="6">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grpId="0" nodeType="clickEffect">
                                  <p:stCondLst>
                                    <p:cond delay="0"/>
                                  </p:stCondLst>
                                  <p:childTnLst>
                                    <p:set>
                                      <p:cBhvr>
                                        <p:cTn id="17" dur="1" fill="hold">
                                          <p:stCondLst>
                                            <p:cond delay="0"/>
                                          </p:stCondLst>
                                        </p:cTn>
                                        <p:tgtEl>
                                          <p:spTgt spid="6">
                                            <p:txEl>
                                              <p:pRg st="1" end="1"/>
                                            </p:txEl>
                                          </p:spTgt>
                                        </p:tgtEl>
                                        <p:attrNameLst>
                                          <p:attrName>style.visibility</p:attrName>
                                        </p:attrNameLst>
                                      </p:cBhvr>
                                      <p:to>
                                        <p:strVal val="visible"/>
                                      </p:to>
                                    </p:set>
                                    <p:animEffect transition="in" filter="wipe(down)">
                                      <p:cBhvr>
                                        <p:cTn id="18" dur="500"/>
                                        <p:tgtEl>
                                          <p:spTgt spid="6">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grpId="0" nodeType="clickEffect">
                                  <p:stCondLst>
                                    <p:cond delay="0"/>
                                  </p:stCondLst>
                                  <p:childTnLst>
                                    <p:set>
                                      <p:cBhvr>
                                        <p:cTn id="22" dur="1" fill="hold">
                                          <p:stCondLst>
                                            <p:cond delay="0"/>
                                          </p:stCondLst>
                                        </p:cTn>
                                        <p:tgtEl>
                                          <p:spTgt spid="6">
                                            <p:txEl>
                                              <p:pRg st="2" end="2"/>
                                            </p:txEl>
                                          </p:spTgt>
                                        </p:tgtEl>
                                        <p:attrNameLst>
                                          <p:attrName>style.visibility</p:attrName>
                                        </p:attrNameLst>
                                      </p:cBhvr>
                                      <p:to>
                                        <p:strVal val="visible"/>
                                      </p:to>
                                    </p:set>
                                    <p:animEffect transition="in" filter="wipe(down)">
                                      <p:cBhvr>
                                        <p:cTn id="23" dur="500"/>
                                        <p:tgtEl>
                                          <p:spTgt spid="6">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grpId="0" nodeType="clickEffect">
                                  <p:stCondLst>
                                    <p:cond delay="0"/>
                                  </p:stCondLst>
                                  <p:childTnLst>
                                    <p:set>
                                      <p:cBhvr>
                                        <p:cTn id="27" dur="1" fill="hold">
                                          <p:stCondLst>
                                            <p:cond delay="0"/>
                                          </p:stCondLst>
                                        </p:cTn>
                                        <p:tgtEl>
                                          <p:spTgt spid="7">
                                            <p:txEl>
                                              <p:pRg st="0" end="0"/>
                                            </p:txEl>
                                          </p:spTgt>
                                        </p:tgtEl>
                                        <p:attrNameLst>
                                          <p:attrName>style.visibility</p:attrName>
                                        </p:attrNameLst>
                                      </p:cBhvr>
                                      <p:to>
                                        <p:strVal val="visible"/>
                                      </p:to>
                                    </p:set>
                                    <p:anim calcmode="lin" valueType="num">
                                      <p:cBhvr additive="base">
                                        <p:cTn id="28"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29" dur="500" fill="hold"/>
                                        <p:tgtEl>
                                          <p:spTgt spid="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2" presetClass="entr" presetSubtype="4" fill="hold" grpId="0" nodeType="clickEffect">
                                  <p:stCondLst>
                                    <p:cond delay="0"/>
                                  </p:stCondLst>
                                  <p:childTnLst>
                                    <p:set>
                                      <p:cBhvr>
                                        <p:cTn id="33" dur="1" fill="hold">
                                          <p:stCondLst>
                                            <p:cond delay="0"/>
                                          </p:stCondLst>
                                        </p:cTn>
                                        <p:tgtEl>
                                          <p:spTgt spid="7">
                                            <p:txEl>
                                              <p:pRg st="2" end="2"/>
                                            </p:txEl>
                                          </p:spTgt>
                                        </p:tgtEl>
                                        <p:attrNameLst>
                                          <p:attrName>style.visibility</p:attrName>
                                        </p:attrNameLst>
                                      </p:cBhvr>
                                      <p:to>
                                        <p:strVal val="visible"/>
                                      </p:to>
                                    </p:set>
                                    <p:anim calcmode="lin" valueType="num">
                                      <p:cBhvr additive="base">
                                        <p:cTn id="34" dur="500" fill="hold"/>
                                        <p:tgtEl>
                                          <p:spTgt spid="7">
                                            <p:txEl>
                                              <p:pRg st="2" end="2"/>
                                            </p:txEl>
                                          </p:spTgt>
                                        </p:tgtEl>
                                        <p:attrNameLst>
                                          <p:attrName>ppt_x</p:attrName>
                                        </p:attrNameLst>
                                      </p:cBhvr>
                                      <p:tavLst>
                                        <p:tav tm="0">
                                          <p:val>
                                            <p:strVal val="#ppt_x"/>
                                          </p:val>
                                        </p:tav>
                                        <p:tav tm="100000">
                                          <p:val>
                                            <p:strVal val="#ppt_x"/>
                                          </p:val>
                                        </p:tav>
                                      </p:tavLst>
                                    </p:anim>
                                    <p:anim calcmode="lin" valueType="num">
                                      <p:cBhvr additive="base">
                                        <p:cTn id="35" dur="500" fill="hold"/>
                                        <p:tgtEl>
                                          <p:spTgt spid="7">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22" presetClass="entr" presetSubtype="4" fill="hold" grpId="0" nodeType="clickEffect">
                                  <p:stCondLst>
                                    <p:cond delay="0"/>
                                  </p:stCondLst>
                                  <p:childTnLst>
                                    <p:set>
                                      <p:cBhvr>
                                        <p:cTn id="39" dur="1" fill="hold">
                                          <p:stCondLst>
                                            <p:cond delay="0"/>
                                          </p:stCondLst>
                                        </p:cTn>
                                        <p:tgtEl>
                                          <p:spTgt spid="8">
                                            <p:txEl>
                                              <p:pRg st="0" end="0"/>
                                            </p:txEl>
                                          </p:spTgt>
                                        </p:tgtEl>
                                        <p:attrNameLst>
                                          <p:attrName>style.visibility</p:attrName>
                                        </p:attrNameLst>
                                      </p:cBhvr>
                                      <p:to>
                                        <p:strVal val="visible"/>
                                      </p:to>
                                    </p:set>
                                    <p:animEffect transition="in" filter="wipe(down)">
                                      <p:cBhvr>
                                        <p:cTn id="40" dur="500"/>
                                        <p:tgtEl>
                                          <p:spTgt spid="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Sub>
          <a:bldDgm bld="lvlOne"/>
        </p:bldSub>
      </p:bldGraphic>
      <p:bldP spid="6" grpId="0" build="p"/>
      <p:bldP spid="7" grpId="0" build="p"/>
      <p:bldP spid="8" grpId="0" build="allAtOnce"/>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457200"/>
            <a:ext cx="8229600" cy="743712"/>
          </a:xfrm>
        </p:spPr>
        <p:txBody>
          <a:bodyPr>
            <a:normAutofit/>
          </a:bodyPr>
          <a:lstStyle/>
          <a:p>
            <a:pPr algn="ctr"/>
            <a:r>
              <a:rPr lang="en-GB" sz="2800" dirty="0" smtClean="0">
                <a:solidFill>
                  <a:srgbClr val="5E1ED0"/>
                </a:solidFill>
                <a:latin typeface="Times New Roman" pitchFamily="18" charset="0"/>
                <a:cs typeface="Times New Roman" pitchFamily="18" charset="0"/>
              </a:rPr>
              <a:t>NATIONAL COORDINATORS OF SWAYAM</a:t>
            </a:r>
            <a:endParaRPr lang="en-IN" sz="2800" dirty="0">
              <a:solidFill>
                <a:srgbClr val="5E1ED0"/>
              </a:solidFill>
              <a:latin typeface="Times New Roman" pitchFamily="18" charset="0"/>
              <a:cs typeface="Times New Roman" pitchFamily="18" charset="0"/>
            </a:endParaRPr>
          </a:p>
        </p:txBody>
      </p:sp>
      <p:graphicFrame>
        <p:nvGraphicFramePr>
          <p:cNvPr id="6" name="Content Placeholder 5"/>
          <p:cNvGraphicFramePr>
            <a:graphicFrameLocks noGrp="1"/>
          </p:cNvGraphicFramePr>
          <p:nvPr>
            <p:ph sz="half" idx="2"/>
          </p:nvPr>
        </p:nvGraphicFramePr>
        <p:xfrm>
          <a:off x="152400" y="1295400"/>
          <a:ext cx="5257800" cy="533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7" name="Diagram 6"/>
          <p:cNvGraphicFramePr/>
          <p:nvPr/>
        </p:nvGraphicFramePr>
        <p:xfrm>
          <a:off x="5486400" y="1219200"/>
          <a:ext cx="3505200" cy="556260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graphicEl>
                                              <a:dgm id="{35B13E94-83AA-485F-B30D-4AB496B80258}"/>
                                            </p:graphicEl>
                                          </p:spTgt>
                                        </p:tgtEl>
                                        <p:attrNameLst>
                                          <p:attrName>style.visibility</p:attrName>
                                        </p:attrNameLst>
                                      </p:cBhvr>
                                      <p:to>
                                        <p:strVal val="visible"/>
                                      </p:to>
                                    </p:set>
                                    <p:animEffect transition="in" filter="fade">
                                      <p:cBhvr>
                                        <p:cTn id="7" dur="2000"/>
                                        <p:tgtEl>
                                          <p:spTgt spid="6">
                                            <p:graphicEl>
                                              <a:dgm id="{35B13E94-83AA-485F-B30D-4AB496B80258}"/>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graphicEl>
                                              <a:dgm id="{E81FA616-5441-4773-9173-852A5D11D8F7}"/>
                                            </p:graphicEl>
                                          </p:spTgt>
                                        </p:tgtEl>
                                        <p:attrNameLst>
                                          <p:attrName>style.visibility</p:attrName>
                                        </p:attrNameLst>
                                      </p:cBhvr>
                                      <p:to>
                                        <p:strVal val="visible"/>
                                      </p:to>
                                    </p:set>
                                    <p:animEffect transition="in" filter="fade">
                                      <p:cBhvr>
                                        <p:cTn id="12" dur="2000"/>
                                        <p:tgtEl>
                                          <p:spTgt spid="6">
                                            <p:graphicEl>
                                              <a:dgm id="{E81FA616-5441-4773-9173-852A5D11D8F7}"/>
                                            </p:graphic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graphicEl>
                                              <a:dgm id="{FAF48FD9-5732-4046-9219-C377655B1186}"/>
                                            </p:graphicEl>
                                          </p:spTgt>
                                        </p:tgtEl>
                                        <p:attrNameLst>
                                          <p:attrName>style.visibility</p:attrName>
                                        </p:attrNameLst>
                                      </p:cBhvr>
                                      <p:to>
                                        <p:strVal val="visible"/>
                                      </p:to>
                                    </p:set>
                                    <p:animEffect transition="in" filter="fade">
                                      <p:cBhvr>
                                        <p:cTn id="17" dur="2000"/>
                                        <p:tgtEl>
                                          <p:spTgt spid="6">
                                            <p:graphicEl>
                                              <a:dgm id="{FAF48FD9-5732-4046-9219-C377655B1186}"/>
                                            </p:graphic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6">
                                            <p:graphicEl>
                                              <a:dgm id="{B8A686D3-2FB4-40D4-9353-09504F827C26}"/>
                                            </p:graphicEl>
                                          </p:spTgt>
                                        </p:tgtEl>
                                        <p:attrNameLst>
                                          <p:attrName>style.visibility</p:attrName>
                                        </p:attrNameLst>
                                      </p:cBhvr>
                                      <p:to>
                                        <p:strVal val="visible"/>
                                      </p:to>
                                    </p:set>
                                    <p:animEffect transition="in" filter="fade">
                                      <p:cBhvr>
                                        <p:cTn id="22" dur="2000"/>
                                        <p:tgtEl>
                                          <p:spTgt spid="6">
                                            <p:graphicEl>
                                              <a:dgm id="{B8A686D3-2FB4-40D4-9353-09504F827C26}"/>
                                            </p:graphic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6">
                                            <p:graphicEl>
                                              <a:dgm id="{29D4348C-A10D-4079-A549-F0C905524A44}"/>
                                            </p:graphicEl>
                                          </p:spTgt>
                                        </p:tgtEl>
                                        <p:attrNameLst>
                                          <p:attrName>style.visibility</p:attrName>
                                        </p:attrNameLst>
                                      </p:cBhvr>
                                      <p:to>
                                        <p:strVal val="visible"/>
                                      </p:to>
                                    </p:set>
                                    <p:animEffect transition="in" filter="fade">
                                      <p:cBhvr>
                                        <p:cTn id="27" dur="2000"/>
                                        <p:tgtEl>
                                          <p:spTgt spid="6">
                                            <p:graphicEl>
                                              <a:dgm id="{29D4348C-A10D-4079-A549-F0C905524A44}"/>
                                            </p:graphic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6">
                                            <p:graphicEl>
                                              <a:dgm id="{D307ACF5-8C24-4D9F-BC0D-9B927044F225}"/>
                                            </p:graphicEl>
                                          </p:spTgt>
                                        </p:tgtEl>
                                        <p:attrNameLst>
                                          <p:attrName>style.visibility</p:attrName>
                                        </p:attrNameLst>
                                      </p:cBhvr>
                                      <p:to>
                                        <p:strVal val="visible"/>
                                      </p:to>
                                    </p:set>
                                    <p:animEffect transition="in" filter="fade">
                                      <p:cBhvr>
                                        <p:cTn id="32" dur="2000"/>
                                        <p:tgtEl>
                                          <p:spTgt spid="6">
                                            <p:graphicEl>
                                              <a:dgm id="{D307ACF5-8C24-4D9F-BC0D-9B927044F225}"/>
                                            </p:graphic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6">
                                            <p:graphicEl>
                                              <a:dgm id="{6AD8BD62-7273-4FA2-9CDA-60A3D6C3BD1B}"/>
                                            </p:graphicEl>
                                          </p:spTgt>
                                        </p:tgtEl>
                                        <p:attrNameLst>
                                          <p:attrName>style.visibility</p:attrName>
                                        </p:attrNameLst>
                                      </p:cBhvr>
                                      <p:to>
                                        <p:strVal val="visible"/>
                                      </p:to>
                                    </p:set>
                                    <p:animEffect transition="in" filter="fade">
                                      <p:cBhvr>
                                        <p:cTn id="37" dur="2000"/>
                                        <p:tgtEl>
                                          <p:spTgt spid="6">
                                            <p:graphicEl>
                                              <a:dgm id="{6AD8BD62-7273-4FA2-9CDA-60A3D6C3BD1B}"/>
                                            </p:graphic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6">
                                            <p:graphicEl>
                                              <a:dgm id="{FD380FD8-2A00-4D33-9F19-19D7F3DE680A}"/>
                                            </p:graphicEl>
                                          </p:spTgt>
                                        </p:tgtEl>
                                        <p:attrNameLst>
                                          <p:attrName>style.visibility</p:attrName>
                                        </p:attrNameLst>
                                      </p:cBhvr>
                                      <p:to>
                                        <p:strVal val="visible"/>
                                      </p:to>
                                    </p:set>
                                    <p:animEffect transition="in" filter="fade">
                                      <p:cBhvr>
                                        <p:cTn id="42" dur="2000"/>
                                        <p:tgtEl>
                                          <p:spTgt spid="6">
                                            <p:graphicEl>
                                              <a:dgm id="{FD380FD8-2A00-4D33-9F19-19D7F3DE680A}"/>
                                            </p:graphic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6">
                                            <p:graphicEl>
                                              <a:dgm id="{B9E11975-A1B7-474D-B2B3-2D8EB8AD0D94}"/>
                                            </p:graphicEl>
                                          </p:spTgt>
                                        </p:tgtEl>
                                        <p:attrNameLst>
                                          <p:attrName>style.visibility</p:attrName>
                                        </p:attrNameLst>
                                      </p:cBhvr>
                                      <p:to>
                                        <p:strVal val="visible"/>
                                      </p:to>
                                    </p:set>
                                    <p:animEffect transition="in" filter="fade">
                                      <p:cBhvr>
                                        <p:cTn id="47" dur="2000"/>
                                        <p:tgtEl>
                                          <p:spTgt spid="6">
                                            <p:graphicEl>
                                              <a:dgm id="{B9E11975-A1B7-474D-B2B3-2D8EB8AD0D94}"/>
                                            </p:graphic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6">
                                            <p:graphicEl>
                                              <a:dgm id="{A88F7DC0-5578-4E59-9795-3E1CE224D9A0}"/>
                                            </p:graphicEl>
                                          </p:spTgt>
                                        </p:tgtEl>
                                        <p:attrNameLst>
                                          <p:attrName>style.visibility</p:attrName>
                                        </p:attrNameLst>
                                      </p:cBhvr>
                                      <p:to>
                                        <p:strVal val="visible"/>
                                      </p:to>
                                    </p:set>
                                    <p:animEffect transition="in" filter="fade">
                                      <p:cBhvr>
                                        <p:cTn id="52" dur="2000"/>
                                        <p:tgtEl>
                                          <p:spTgt spid="6">
                                            <p:graphicEl>
                                              <a:dgm id="{A88F7DC0-5578-4E59-9795-3E1CE224D9A0}"/>
                                            </p:graphicEl>
                                          </p:spTgt>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6">
                                            <p:graphicEl>
                                              <a:dgm id="{4A922309-905E-407C-9C9B-869B7E034875}"/>
                                            </p:graphicEl>
                                          </p:spTgt>
                                        </p:tgtEl>
                                        <p:attrNameLst>
                                          <p:attrName>style.visibility</p:attrName>
                                        </p:attrNameLst>
                                      </p:cBhvr>
                                      <p:to>
                                        <p:strVal val="visible"/>
                                      </p:to>
                                    </p:set>
                                    <p:animEffect transition="in" filter="fade">
                                      <p:cBhvr>
                                        <p:cTn id="57" dur="2000"/>
                                        <p:tgtEl>
                                          <p:spTgt spid="6">
                                            <p:graphicEl>
                                              <a:dgm id="{4A922309-905E-407C-9C9B-869B7E034875}"/>
                                            </p:graphicEl>
                                          </p:spTgt>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6">
                                            <p:graphicEl>
                                              <a:dgm id="{88B45B7A-0B7F-4050-B946-80C9CAE56587}"/>
                                            </p:graphicEl>
                                          </p:spTgt>
                                        </p:tgtEl>
                                        <p:attrNameLst>
                                          <p:attrName>style.visibility</p:attrName>
                                        </p:attrNameLst>
                                      </p:cBhvr>
                                      <p:to>
                                        <p:strVal val="visible"/>
                                      </p:to>
                                    </p:set>
                                    <p:animEffect transition="in" filter="fade">
                                      <p:cBhvr>
                                        <p:cTn id="62" dur="2000"/>
                                        <p:tgtEl>
                                          <p:spTgt spid="6">
                                            <p:graphicEl>
                                              <a:dgm id="{88B45B7A-0B7F-4050-B946-80C9CAE56587}"/>
                                            </p:graphicEl>
                                          </p:spTgt>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grpId="0" nodeType="clickEffect">
                                  <p:stCondLst>
                                    <p:cond delay="0"/>
                                  </p:stCondLst>
                                  <p:childTnLst>
                                    <p:set>
                                      <p:cBhvr>
                                        <p:cTn id="66" dur="1" fill="hold">
                                          <p:stCondLst>
                                            <p:cond delay="0"/>
                                          </p:stCondLst>
                                        </p:cTn>
                                        <p:tgtEl>
                                          <p:spTgt spid="6">
                                            <p:graphicEl>
                                              <a:dgm id="{50F157CE-9CE2-45C5-AE5A-D508BC50556B}"/>
                                            </p:graphicEl>
                                          </p:spTgt>
                                        </p:tgtEl>
                                        <p:attrNameLst>
                                          <p:attrName>style.visibility</p:attrName>
                                        </p:attrNameLst>
                                      </p:cBhvr>
                                      <p:to>
                                        <p:strVal val="visible"/>
                                      </p:to>
                                    </p:set>
                                    <p:animEffect transition="in" filter="fade">
                                      <p:cBhvr>
                                        <p:cTn id="67" dur="2000"/>
                                        <p:tgtEl>
                                          <p:spTgt spid="6">
                                            <p:graphicEl>
                                              <a:dgm id="{50F157CE-9CE2-45C5-AE5A-D508BC50556B}"/>
                                            </p:graphicEl>
                                          </p:spTgt>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grpId="0" nodeType="clickEffect">
                                  <p:stCondLst>
                                    <p:cond delay="0"/>
                                  </p:stCondLst>
                                  <p:childTnLst>
                                    <p:set>
                                      <p:cBhvr>
                                        <p:cTn id="71" dur="1" fill="hold">
                                          <p:stCondLst>
                                            <p:cond delay="0"/>
                                          </p:stCondLst>
                                        </p:cTn>
                                        <p:tgtEl>
                                          <p:spTgt spid="6">
                                            <p:graphicEl>
                                              <a:dgm id="{B71CBC16-C2BB-4866-9472-B6A896D07797}"/>
                                            </p:graphicEl>
                                          </p:spTgt>
                                        </p:tgtEl>
                                        <p:attrNameLst>
                                          <p:attrName>style.visibility</p:attrName>
                                        </p:attrNameLst>
                                      </p:cBhvr>
                                      <p:to>
                                        <p:strVal val="visible"/>
                                      </p:to>
                                    </p:set>
                                    <p:animEffect transition="in" filter="fade">
                                      <p:cBhvr>
                                        <p:cTn id="72" dur="2000"/>
                                        <p:tgtEl>
                                          <p:spTgt spid="6">
                                            <p:graphicEl>
                                              <a:dgm id="{B71CBC16-C2BB-4866-9472-B6A896D07797}"/>
                                            </p:graphicEl>
                                          </p:spTgt>
                                        </p:tgtEl>
                                      </p:cBhvr>
                                    </p:animEffect>
                                  </p:childTnLst>
                                </p:cTn>
                              </p:par>
                            </p:childTnLst>
                          </p:cTn>
                        </p:par>
                      </p:childTnLst>
                    </p:cTn>
                  </p:par>
                  <p:par>
                    <p:cTn id="73" fill="hold">
                      <p:stCondLst>
                        <p:cond delay="indefinite"/>
                      </p:stCondLst>
                      <p:childTnLst>
                        <p:par>
                          <p:cTn id="74" fill="hold">
                            <p:stCondLst>
                              <p:cond delay="0"/>
                            </p:stCondLst>
                            <p:childTnLst>
                              <p:par>
                                <p:cTn id="75" presetID="10" presetClass="entr" presetSubtype="0" fill="hold" grpId="0" nodeType="clickEffect">
                                  <p:stCondLst>
                                    <p:cond delay="0"/>
                                  </p:stCondLst>
                                  <p:childTnLst>
                                    <p:set>
                                      <p:cBhvr>
                                        <p:cTn id="76" dur="1" fill="hold">
                                          <p:stCondLst>
                                            <p:cond delay="0"/>
                                          </p:stCondLst>
                                        </p:cTn>
                                        <p:tgtEl>
                                          <p:spTgt spid="6">
                                            <p:graphicEl>
                                              <a:dgm id="{24D57231-9190-4C65-82CB-5EBB21E01B33}"/>
                                            </p:graphicEl>
                                          </p:spTgt>
                                        </p:tgtEl>
                                        <p:attrNameLst>
                                          <p:attrName>style.visibility</p:attrName>
                                        </p:attrNameLst>
                                      </p:cBhvr>
                                      <p:to>
                                        <p:strVal val="visible"/>
                                      </p:to>
                                    </p:set>
                                    <p:animEffect transition="in" filter="fade">
                                      <p:cBhvr>
                                        <p:cTn id="77" dur="2000"/>
                                        <p:tgtEl>
                                          <p:spTgt spid="6">
                                            <p:graphicEl>
                                              <a:dgm id="{24D57231-9190-4C65-82CB-5EBB21E01B33}"/>
                                            </p:graphicEl>
                                          </p:spTgt>
                                        </p:tgtEl>
                                      </p:cBhvr>
                                    </p:animEffect>
                                  </p:childTnLst>
                                </p:cTn>
                              </p:par>
                            </p:childTnLst>
                          </p:cTn>
                        </p:par>
                      </p:childTnLst>
                    </p:cTn>
                  </p:par>
                  <p:par>
                    <p:cTn id="78" fill="hold">
                      <p:stCondLst>
                        <p:cond delay="indefinite"/>
                      </p:stCondLst>
                      <p:childTnLst>
                        <p:par>
                          <p:cTn id="79" fill="hold">
                            <p:stCondLst>
                              <p:cond delay="0"/>
                            </p:stCondLst>
                            <p:childTnLst>
                              <p:par>
                                <p:cTn id="80" presetID="10" presetClass="entr" presetSubtype="0" fill="hold" grpId="0" nodeType="clickEffect">
                                  <p:stCondLst>
                                    <p:cond delay="0"/>
                                  </p:stCondLst>
                                  <p:childTnLst>
                                    <p:set>
                                      <p:cBhvr>
                                        <p:cTn id="81" dur="1" fill="hold">
                                          <p:stCondLst>
                                            <p:cond delay="0"/>
                                          </p:stCondLst>
                                        </p:cTn>
                                        <p:tgtEl>
                                          <p:spTgt spid="6">
                                            <p:graphicEl>
                                              <a:dgm id="{A1C89814-7FE2-40A2-85F6-3726DFDE21C5}"/>
                                            </p:graphicEl>
                                          </p:spTgt>
                                        </p:tgtEl>
                                        <p:attrNameLst>
                                          <p:attrName>style.visibility</p:attrName>
                                        </p:attrNameLst>
                                      </p:cBhvr>
                                      <p:to>
                                        <p:strVal val="visible"/>
                                      </p:to>
                                    </p:set>
                                    <p:animEffect transition="in" filter="fade">
                                      <p:cBhvr>
                                        <p:cTn id="82" dur="2000"/>
                                        <p:tgtEl>
                                          <p:spTgt spid="6">
                                            <p:graphicEl>
                                              <a:dgm id="{A1C89814-7FE2-40A2-85F6-3726DFDE21C5}"/>
                                            </p:graphicEl>
                                          </p:spTgt>
                                        </p:tgtEl>
                                      </p:cBhvr>
                                    </p:animEffect>
                                  </p:childTnLst>
                                </p:cTn>
                              </p:par>
                            </p:childTnLst>
                          </p:cTn>
                        </p:par>
                      </p:childTnLst>
                    </p:cTn>
                  </p:par>
                  <p:par>
                    <p:cTn id="83" fill="hold">
                      <p:stCondLst>
                        <p:cond delay="indefinite"/>
                      </p:stCondLst>
                      <p:childTnLst>
                        <p:par>
                          <p:cTn id="84" fill="hold">
                            <p:stCondLst>
                              <p:cond delay="0"/>
                            </p:stCondLst>
                            <p:childTnLst>
                              <p:par>
                                <p:cTn id="85" presetID="10" presetClass="entr" presetSubtype="0" fill="hold" grpId="0" nodeType="clickEffect">
                                  <p:stCondLst>
                                    <p:cond delay="0"/>
                                  </p:stCondLst>
                                  <p:childTnLst>
                                    <p:set>
                                      <p:cBhvr>
                                        <p:cTn id="86" dur="1" fill="hold">
                                          <p:stCondLst>
                                            <p:cond delay="0"/>
                                          </p:stCondLst>
                                        </p:cTn>
                                        <p:tgtEl>
                                          <p:spTgt spid="6">
                                            <p:graphicEl>
                                              <a:dgm id="{A7045725-1A92-4F6D-A18C-93DAC5FB838A}"/>
                                            </p:graphicEl>
                                          </p:spTgt>
                                        </p:tgtEl>
                                        <p:attrNameLst>
                                          <p:attrName>style.visibility</p:attrName>
                                        </p:attrNameLst>
                                      </p:cBhvr>
                                      <p:to>
                                        <p:strVal val="visible"/>
                                      </p:to>
                                    </p:set>
                                    <p:animEffect transition="in" filter="fade">
                                      <p:cBhvr>
                                        <p:cTn id="87" dur="2000"/>
                                        <p:tgtEl>
                                          <p:spTgt spid="6">
                                            <p:graphicEl>
                                              <a:dgm id="{A7045725-1A92-4F6D-A18C-93DAC5FB838A}"/>
                                            </p:graphicEl>
                                          </p:spTgt>
                                        </p:tgtEl>
                                      </p:cBhvr>
                                    </p:animEffect>
                                  </p:childTnLst>
                                </p:cTn>
                              </p:par>
                            </p:childTnLst>
                          </p:cTn>
                        </p:par>
                      </p:childTnLst>
                    </p:cTn>
                  </p:par>
                  <p:par>
                    <p:cTn id="88" fill="hold">
                      <p:stCondLst>
                        <p:cond delay="indefinite"/>
                      </p:stCondLst>
                      <p:childTnLst>
                        <p:par>
                          <p:cTn id="89" fill="hold">
                            <p:stCondLst>
                              <p:cond delay="0"/>
                            </p:stCondLst>
                            <p:childTnLst>
                              <p:par>
                                <p:cTn id="90" presetID="10" presetClass="entr" presetSubtype="0" fill="hold" grpId="0" nodeType="clickEffect">
                                  <p:stCondLst>
                                    <p:cond delay="0"/>
                                  </p:stCondLst>
                                  <p:childTnLst>
                                    <p:set>
                                      <p:cBhvr>
                                        <p:cTn id="91" dur="1" fill="hold">
                                          <p:stCondLst>
                                            <p:cond delay="0"/>
                                          </p:stCondLst>
                                        </p:cTn>
                                        <p:tgtEl>
                                          <p:spTgt spid="6">
                                            <p:graphicEl>
                                              <a:dgm id="{4986E9B1-B99D-49D1-97D0-EF15C2F4BD2B}"/>
                                            </p:graphicEl>
                                          </p:spTgt>
                                        </p:tgtEl>
                                        <p:attrNameLst>
                                          <p:attrName>style.visibility</p:attrName>
                                        </p:attrNameLst>
                                      </p:cBhvr>
                                      <p:to>
                                        <p:strVal val="visible"/>
                                      </p:to>
                                    </p:set>
                                    <p:animEffect transition="in" filter="fade">
                                      <p:cBhvr>
                                        <p:cTn id="92" dur="2000"/>
                                        <p:tgtEl>
                                          <p:spTgt spid="6">
                                            <p:graphicEl>
                                              <a:dgm id="{4986E9B1-B99D-49D1-97D0-EF15C2F4BD2B}"/>
                                            </p:graphicEl>
                                          </p:spTgt>
                                        </p:tgtEl>
                                      </p:cBhvr>
                                    </p:animEffect>
                                  </p:childTnLst>
                                </p:cTn>
                              </p:par>
                            </p:childTnLst>
                          </p:cTn>
                        </p:par>
                      </p:childTnLst>
                    </p:cTn>
                  </p:par>
                  <p:par>
                    <p:cTn id="93" fill="hold">
                      <p:stCondLst>
                        <p:cond delay="indefinite"/>
                      </p:stCondLst>
                      <p:childTnLst>
                        <p:par>
                          <p:cTn id="94" fill="hold">
                            <p:stCondLst>
                              <p:cond delay="0"/>
                            </p:stCondLst>
                            <p:childTnLst>
                              <p:par>
                                <p:cTn id="95" presetID="2" presetClass="entr" presetSubtype="4" fill="hold" grpId="0" nodeType="clickEffect">
                                  <p:stCondLst>
                                    <p:cond delay="0"/>
                                  </p:stCondLst>
                                  <p:childTnLst>
                                    <p:set>
                                      <p:cBhvr>
                                        <p:cTn id="96" dur="1" fill="hold">
                                          <p:stCondLst>
                                            <p:cond delay="0"/>
                                          </p:stCondLst>
                                        </p:cTn>
                                        <p:tgtEl>
                                          <p:spTgt spid="7">
                                            <p:graphicEl>
                                              <a:dgm id="{80FF0B56-C256-43DF-924F-4D2C3FE89AFF}"/>
                                            </p:graphicEl>
                                          </p:spTgt>
                                        </p:tgtEl>
                                        <p:attrNameLst>
                                          <p:attrName>style.visibility</p:attrName>
                                        </p:attrNameLst>
                                      </p:cBhvr>
                                      <p:to>
                                        <p:strVal val="visible"/>
                                      </p:to>
                                    </p:set>
                                    <p:anim calcmode="lin" valueType="num">
                                      <p:cBhvr additive="base">
                                        <p:cTn id="97" dur="500" fill="hold"/>
                                        <p:tgtEl>
                                          <p:spTgt spid="7">
                                            <p:graphicEl>
                                              <a:dgm id="{80FF0B56-C256-43DF-924F-4D2C3FE89AFF}"/>
                                            </p:graphicEl>
                                          </p:spTgt>
                                        </p:tgtEl>
                                        <p:attrNameLst>
                                          <p:attrName>ppt_x</p:attrName>
                                        </p:attrNameLst>
                                      </p:cBhvr>
                                      <p:tavLst>
                                        <p:tav tm="0">
                                          <p:val>
                                            <p:strVal val="#ppt_x"/>
                                          </p:val>
                                        </p:tav>
                                        <p:tav tm="100000">
                                          <p:val>
                                            <p:strVal val="#ppt_x"/>
                                          </p:val>
                                        </p:tav>
                                      </p:tavLst>
                                    </p:anim>
                                    <p:anim calcmode="lin" valueType="num">
                                      <p:cBhvr additive="base">
                                        <p:cTn id="98" dur="500" fill="hold"/>
                                        <p:tgtEl>
                                          <p:spTgt spid="7">
                                            <p:graphicEl>
                                              <a:dgm id="{80FF0B56-C256-43DF-924F-4D2C3FE89AFF}"/>
                                            </p:graphicEl>
                                          </p:spTgt>
                                        </p:tgtEl>
                                        <p:attrNameLst>
                                          <p:attrName>ppt_y</p:attrName>
                                        </p:attrNameLst>
                                      </p:cBhvr>
                                      <p:tavLst>
                                        <p:tav tm="0">
                                          <p:val>
                                            <p:strVal val="1+#ppt_h/2"/>
                                          </p:val>
                                        </p:tav>
                                        <p:tav tm="100000">
                                          <p:val>
                                            <p:strVal val="#ppt_y"/>
                                          </p:val>
                                        </p:tav>
                                      </p:tavLst>
                                    </p:anim>
                                  </p:childTnLst>
                                </p:cTn>
                              </p:par>
                              <p:par>
                                <p:cTn id="99" presetID="2" presetClass="entr" presetSubtype="4" fill="hold" grpId="0" nodeType="withEffect">
                                  <p:stCondLst>
                                    <p:cond delay="0"/>
                                  </p:stCondLst>
                                  <p:childTnLst>
                                    <p:set>
                                      <p:cBhvr>
                                        <p:cTn id="100" dur="1" fill="hold">
                                          <p:stCondLst>
                                            <p:cond delay="0"/>
                                          </p:stCondLst>
                                        </p:cTn>
                                        <p:tgtEl>
                                          <p:spTgt spid="7">
                                            <p:graphicEl>
                                              <a:dgm id="{9ADD20E2-BCEF-47AF-98FF-159E8866B3B3}"/>
                                            </p:graphicEl>
                                          </p:spTgt>
                                        </p:tgtEl>
                                        <p:attrNameLst>
                                          <p:attrName>style.visibility</p:attrName>
                                        </p:attrNameLst>
                                      </p:cBhvr>
                                      <p:to>
                                        <p:strVal val="visible"/>
                                      </p:to>
                                    </p:set>
                                    <p:anim calcmode="lin" valueType="num">
                                      <p:cBhvr additive="base">
                                        <p:cTn id="101" dur="500" fill="hold"/>
                                        <p:tgtEl>
                                          <p:spTgt spid="7">
                                            <p:graphicEl>
                                              <a:dgm id="{9ADD20E2-BCEF-47AF-98FF-159E8866B3B3}"/>
                                            </p:graphicEl>
                                          </p:spTgt>
                                        </p:tgtEl>
                                        <p:attrNameLst>
                                          <p:attrName>ppt_x</p:attrName>
                                        </p:attrNameLst>
                                      </p:cBhvr>
                                      <p:tavLst>
                                        <p:tav tm="0">
                                          <p:val>
                                            <p:strVal val="#ppt_x"/>
                                          </p:val>
                                        </p:tav>
                                        <p:tav tm="100000">
                                          <p:val>
                                            <p:strVal val="#ppt_x"/>
                                          </p:val>
                                        </p:tav>
                                      </p:tavLst>
                                    </p:anim>
                                    <p:anim calcmode="lin" valueType="num">
                                      <p:cBhvr additive="base">
                                        <p:cTn id="102" dur="500" fill="hold"/>
                                        <p:tgtEl>
                                          <p:spTgt spid="7">
                                            <p:graphicEl>
                                              <a:dgm id="{9ADD20E2-BCEF-47AF-98FF-159E8866B3B3}"/>
                                            </p:graphicEl>
                                          </p:spTgt>
                                        </p:tgtEl>
                                        <p:attrNameLst>
                                          <p:attrName>ppt_y</p:attrName>
                                        </p:attrNameLst>
                                      </p:cBhvr>
                                      <p:tavLst>
                                        <p:tav tm="0">
                                          <p:val>
                                            <p:strVal val="1+#ppt_h/2"/>
                                          </p:val>
                                        </p:tav>
                                        <p:tav tm="100000">
                                          <p:val>
                                            <p:strVal val="#ppt_y"/>
                                          </p:val>
                                        </p:tav>
                                      </p:tavLst>
                                    </p:anim>
                                  </p:childTnLst>
                                </p:cTn>
                              </p:par>
                              <p:par>
                                <p:cTn id="103" presetID="2" presetClass="entr" presetSubtype="4" fill="hold" grpId="0" nodeType="withEffect">
                                  <p:stCondLst>
                                    <p:cond delay="0"/>
                                  </p:stCondLst>
                                  <p:childTnLst>
                                    <p:set>
                                      <p:cBhvr>
                                        <p:cTn id="104" dur="1" fill="hold">
                                          <p:stCondLst>
                                            <p:cond delay="0"/>
                                          </p:stCondLst>
                                        </p:cTn>
                                        <p:tgtEl>
                                          <p:spTgt spid="7">
                                            <p:graphicEl>
                                              <a:dgm id="{301FA056-16E2-4374-84FD-3AA83B81D9A5}"/>
                                            </p:graphicEl>
                                          </p:spTgt>
                                        </p:tgtEl>
                                        <p:attrNameLst>
                                          <p:attrName>style.visibility</p:attrName>
                                        </p:attrNameLst>
                                      </p:cBhvr>
                                      <p:to>
                                        <p:strVal val="visible"/>
                                      </p:to>
                                    </p:set>
                                    <p:anim calcmode="lin" valueType="num">
                                      <p:cBhvr additive="base">
                                        <p:cTn id="105" dur="500" fill="hold"/>
                                        <p:tgtEl>
                                          <p:spTgt spid="7">
                                            <p:graphicEl>
                                              <a:dgm id="{301FA056-16E2-4374-84FD-3AA83B81D9A5}"/>
                                            </p:graphicEl>
                                          </p:spTgt>
                                        </p:tgtEl>
                                        <p:attrNameLst>
                                          <p:attrName>ppt_x</p:attrName>
                                        </p:attrNameLst>
                                      </p:cBhvr>
                                      <p:tavLst>
                                        <p:tav tm="0">
                                          <p:val>
                                            <p:strVal val="#ppt_x"/>
                                          </p:val>
                                        </p:tav>
                                        <p:tav tm="100000">
                                          <p:val>
                                            <p:strVal val="#ppt_x"/>
                                          </p:val>
                                        </p:tav>
                                      </p:tavLst>
                                    </p:anim>
                                    <p:anim calcmode="lin" valueType="num">
                                      <p:cBhvr additive="base">
                                        <p:cTn id="106" dur="500" fill="hold"/>
                                        <p:tgtEl>
                                          <p:spTgt spid="7">
                                            <p:graphicEl>
                                              <a:dgm id="{301FA056-16E2-4374-84FD-3AA83B81D9A5}"/>
                                            </p:graphicEl>
                                          </p:spTgt>
                                        </p:tgtEl>
                                        <p:attrNameLst>
                                          <p:attrName>ppt_y</p:attrName>
                                        </p:attrNameLst>
                                      </p:cBhvr>
                                      <p:tavLst>
                                        <p:tav tm="0">
                                          <p:val>
                                            <p:strVal val="1+#ppt_h/2"/>
                                          </p:val>
                                        </p:tav>
                                        <p:tav tm="100000">
                                          <p:val>
                                            <p:strVal val="#ppt_y"/>
                                          </p:val>
                                        </p:tav>
                                      </p:tavLst>
                                    </p:anim>
                                  </p:childTnLst>
                                </p:cTn>
                              </p:par>
                              <p:par>
                                <p:cTn id="107" presetID="2" presetClass="entr" presetSubtype="4" fill="hold" grpId="0" nodeType="withEffect">
                                  <p:stCondLst>
                                    <p:cond delay="0"/>
                                  </p:stCondLst>
                                  <p:childTnLst>
                                    <p:set>
                                      <p:cBhvr>
                                        <p:cTn id="108" dur="1" fill="hold">
                                          <p:stCondLst>
                                            <p:cond delay="0"/>
                                          </p:stCondLst>
                                        </p:cTn>
                                        <p:tgtEl>
                                          <p:spTgt spid="7">
                                            <p:graphicEl>
                                              <a:dgm id="{C4716FC3-7E06-48AB-B770-8F961EC09E29}"/>
                                            </p:graphicEl>
                                          </p:spTgt>
                                        </p:tgtEl>
                                        <p:attrNameLst>
                                          <p:attrName>style.visibility</p:attrName>
                                        </p:attrNameLst>
                                      </p:cBhvr>
                                      <p:to>
                                        <p:strVal val="visible"/>
                                      </p:to>
                                    </p:set>
                                    <p:anim calcmode="lin" valueType="num">
                                      <p:cBhvr additive="base">
                                        <p:cTn id="109" dur="500" fill="hold"/>
                                        <p:tgtEl>
                                          <p:spTgt spid="7">
                                            <p:graphicEl>
                                              <a:dgm id="{C4716FC3-7E06-48AB-B770-8F961EC09E29}"/>
                                            </p:graphicEl>
                                          </p:spTgt>
                                        </p:tgtEl>
                                        <p:attrNameLst>
                                          <p:attrName>ppt_x</p:attrName>
                                        </p:attrNameLst>
                                      </p:cBhvr>
                                      <p:tavLst>
                                        <p:tav tm="0">
                                          <p:val>
                                            <p:strVal val="#ppt_x"/>
                                          </p:val>
                                        </p:tav>
                                        <p:tav tm="100000">
                                          <p:val>
                                            <p:strVal val="#ppt_x"/>
                                          </p:val>
                                        </p:tav>
                                      </p:tavLst>
                                    </p:anim>
                                    <p:anim calcmode="lin" valueType="num">
                                      <p:cBhvr additive="base">
                                        <p:cTn id="110" dur="500" fill="hold"/>
                                        <p:tgtEl>
                                          <p:spTgt spid="7">
                                            <p:graphicEl>
                                              <a:dgm id="{C4716FC3-7E06-48AB-B770-8F961EC09E29}"/>
                                            </p:graphicEl>
                                          </p:spTgt>
                                        </p:tgtEl>
                                        <p:attrNameLst>
                                          <p:attrName>ppt_y</p:attrName>
                                        </p:attrNameLst>
                                      </p:cBhvr>
                                      <p:tavLst>
                                        <p:tav tm="0">
                                          <p:val>
                                            <p:strVal val="1+#ppt_h/2"/>
                                          </p:val>
                                        </p:tav>
                                        <p:tav tm="100000">
                                          <p:val>
                                            <p:strVal val="#ppt_y"/>
                                          </p:val>
                                        </p:tav>
                                      </p:tavLst>
                                    </p:anim>
                                  </p:childTnLst>
                                </p:cTn>
                              </p:par>
                              <p:par>
                                <p:cTn id="111" presetID="2" presetClass="entr" presetSubtype="4" fill="hold" grpId="0" nodeType="withEffect">
                                  <p:stCondLst>
                                    <p:cond delay="0"/>
                                  </p:stCondLst>
                                  <p:childTnLst>
                                    <p:set>
                                      <p:cBhvr>
                                        <p:cTn id="112" dur="1" fill="hold">
                                          <p:stCondLst>
                                            <p:cond delay="0"/>
                                          </p:stCondLst>
                                        </p:cTn>
                                        <p:tgtEl>
                                          <p:spTgt spid="7">
                                            <p:graphicEl>
                                              <a:dgm id="{20DA971B-9FE8-415F-B4E9-17DCBB3B207F}"/>
                                            </p:graphicEl>
                                          </p:spTgt>
                                        </p:tgtEl>
                                        <p:attrNameLst>
                                          <p:attrName>style.visibility</p:attrName>
                                        </p:attrNameLst>
                                      </p:cBhvr>
                                      <p:to>
                                        <p:strVal val="visible"/>
                                      </p:to>
                                    </p:set>
                                    <p:anim calcmode="lin" valueType="num">
                                      <p:cBhvr additive="base">
                                        <p:cTn id="113" dur="500" fill="hold"/>
                                        <p:tgtEl>
                                          <p:spTgt spid="7">
                                            <p:graphicEl>
                                              <a:dgm id="{20DA971B-9FE8-415F-B4E9-17DCBB3B207F}"/>
                                            </p:graphicEl>
                                          </p:spTgt>
                                        </p:tgtEl>
                                        <p:attrNameLst>
                                          <p:attrName>ppt_x</p:attrName>
                                        </p:attrNameLst>
                                      </p:cBhvr>
                                      <p:tavLst>
                                        <p:tav tm="0">
                                          <p:val>
                                            <p:strVal val="#ppt_x"/>
                                          </p:val>
                                        </p:tav>
                                        <p:tav tm="100000">
                                          <p:val>
                                            <p:strVal val="#ppt_x"/>
                                          </p:val>
                                        </p:tav>
                                      </p:tavLst>
                                    </p:anim>
                                    <p:anim calcmode="lin" valueType="num">
                                      <p:cBhvr additive="base">
                                        <p:cTn id="114" dur="500" fill="hold"/>
                                        <p:tgtEl>
                                          <p:spTgt spid="7">
                                            <p:graphicEl>
                                              <a:dgm id="{20DA971B-9FE8-415F-B4E9-17DCBB3B207F}"/>
                                            </p:graphicEl>
                                          </p:spTgt>
                                        </p:tgtEl>
                                        <p:attrNameLst>
                                          <p:attrName>ppt_y</p:attrName>
                                        </p:attrNameLst>
                                      </p:cBhvr>
                                      <p:tavLst>
                                        <p:tav tm="0">
                                          <p:val>
                                            <p:strVal val="1+#ppt_h/2"/>
                                          </p:val>
                                        </p:tav>
                                        <p:tav tm="100000">
                                          <p:val>
                                            <p:strVal val="#ppt_y"/>
                                          </p:val>
                                        </p:tav>
                                      </p:tavLst>
                                    </p:anim>
                                  </p:childTnLst>
                                </p:cTn>
                              </p:par>
                              <p:par>
                                <p:cTn id="115" presetID="2" presetClass="entr" presetSubtype="4" fill="hold" grpId="0" nodeType="withEffect">
                                  <p:stCondLst>
                                    <p:cond delay="0"/>
                                  </p:stCondLst>
                                  <p:childTnLst>
                                    <p:set>
                                      <p:cBhvr>
                                        <p:cTn id="116" dur="1" fill="hold">
                                          <p:stCondLst>
                                            <p:cond delay="0"/>
                                          </p:stCondLst>
                                        </p:cTn>
                                        <p:tgtEl>
                                          <p:spTgt spid="7">
                                            <p:graphicEl>
                                              <a:dgm id="{57192F55-2498-45C7-BB2E-6C7EE7554805}"/>
                                            </p:graphicEl>
                                          </p:spTgt>
                                        </p:tgtEl>
                                        <p:attrNameLst>
                                          <p:attrName>style.visibility</p:attrName>
                                        </p:attrNameLst>
                                      </p:cBhvr>
                                      <p:to>
                                        <p:strVal val="visible"/>
                                      </p:to>
                                    </p:set>
                                    <p:anim calcmode="lin" valueType="num">
                                      <p:cBhvr additive="base">
                                        <p:cTn id="117" dur="500" fill="hold"/>
                                        <p:tgtEl>
                                          <p:spTgt spid="7">
                                            <p:graphicEl>
                                              <a:dgm id="{57192F55-2498-45C7-BB2E-6C7EE7554805}"/>
                                            </p:graphicEl>
                                          </p:spTgt>
                                        </p:tgtEl>
                                        <p:attrNameLst>
                                          <p:attrName>ppt_x</p:attrName>
                                        </p:attrNameLst>
                                      </p:cBhvr>
                                      <p:tavLst>
                                        <p:tav tm="0">
                                          <p:val>
                                            <p:strVal val="#ppt_x"/>
                                          </p:val>
                                        </p:tav>
                                        <p:tav tm="100000">
                                          <p:val>
                                            <p:strVal val="#ppt_x"/>
                                          </p:val>
                                        </p:tav>
                                      </p:tavLst>
                                    </p:anim>
                                    <p:anim calcmode="lin" valueType="num">
                                      <p:cBhvr additive="base">
                                        <p:cTn id="118" dur="500" fill="hold"/>
                                        <p:tgtEl>
                                          <p:spTgt spid="7">
                                            <p:graphicEl>
                                              <a:dgm id="{57192F55-2498-45C7-BB2E-6C7EE7554805}"/>
                                            </p:graphicEl>
                                          </p:spTgt>
                                        </p:tgtEl>
                                        <p:attrNameLst>
                                          <p:attrName>ppt_y</p:attrName>
                                        </p:attrNameLst>
                                      </p:cBhvr>
                                      <p:tavLst>
                                        <p:tav tm="0">
                                          <p:val>
                                            <p:strVal val="1+#ppt_h/2"/>
                                          </p:val>
                                        </p:tav>
                                        <p:tav tm="100000">
                                          <p:val>
                                            <p:strVal val="#ppt_y"/>
                                          </p:val>
                                        </p:tav>
                                      </p:tavLst>
                                    </p:anim>
                                  </p:childTnLst>
                                </p:cTn>
                              </p:par>
                              <p:par>
                                <p:cTn id="119" presetID="2" presetClass="entr" presetSubtype="4" fill="hold" grpId="0" nodeType="withEffect">
                                  <p:stCondLst>
                                    <p:cond delay="0"/>
                                  </p:stCondLst>
                                  <p:childTnLst>
                                    <p:set>
                                      <p:cBhvr>
                                        <p:cTn id="120" dur="1" fill="hold">
                                          <p:stCondLst>
                                            <p:cond delay="0"/>
                                          </p:stCondLst>
                                        </p:cTn>
                                        <p:tgtEl>
                                          <p:spTgt spid="7">
                                            <p:graphicEl>
                                              <a:dgm id="{F2E42E93-6E49-4CD5-9709-134BB9CC58EB}"/>
                                            </p:graphicEl>
                                          </p:spTgt>
                                        </p:tgtEl>
                                        <p:attrNameLst>
                                          <p:attrName>style.visibility</p:attrName>
                                        </p:attrNameLst>
                                      </p:cBhvr>
                                      <p:to>
                                        <p:strVal val="visible"/>
                                      </p:to>
                                    </p:set>
                                    <p:anim calcmode="lin" valueType="num">
                                      <p:cBhvr additive="base">
                                        <p:cTn id="121" dur="500" fill="hold"/>
                                        <p:tgtEl>
                                          <p:spTgt spid="7">
                                            <p:graphicEl>
                                              <a:dgm id="{F2E42E93-6E49-4CD5-9709-134BB9CC58EB}"/>
                                            </p:graphicEl>
                                          </p:spTgt>
                                        </p:tgtEl>
                                        <p:attrNameLst>
                                          <p:attrName>ppt_x</p:attrName>
                                        </p:attrNameLst>
                                      </p:cBhvr>
                                      <p:tavLst>
                                        <p:tav tm="0">
                                          <p:val>
                                            <p:strVal val="#ppt_x"/>
                                          </p:val>
                                        </p:tav>
                                        <p:tav tm="100000">
                                          <p:val>
                                            <p:strVal val="#ppt_x"/>
                                          </p:val>
                                        </p:tav>
                                      </p:tavLst>
                                    </p:anim>
                                    <p:anim calcmode="lin" valueType="num">
                                      <p:cBhvr additive="base">
                                        <p:cTn id="122" dur="500" fill="hold"/>
                                        <p:tgtEl>
                                          <p:spTgt spid="7">
                                            <p:graphicEl>
                                              <a:dgm id="{F2E42E93-6E49-4CD5-9709-134BB9CC58EB}"/>
                                            </p:graphicEl>
                                          </p:spTgt>
                                        </p:tgtEl>
                                        <p:attrNameLst>
                                          <p:attrName>ppt_y</p:attrName>
                                        </p:attrNameLst>
                                      </p:cBhvr>
                                      <p:tavLst>
                                        <p:tav tm="0">
                                          <p:val>
                                            <p:strVal val="1+#ppt_h/2"/>
                                          </p:val>
                                        </p:tav>
                                        <p:tav tm="100000">
                                          <p:val>
                                            <p:strVal val="#ppt_y"/>
                                          </p:val>
                                        </p:tav>
                                      </p:tavLst>
                                    </p:anim>
                                  </p:childTnLst>
                                </p:cTn>
                              </p:par>
                              <p:par>
                                <p:cTn id="123" presetID="2" presetClass="entr" presetSubtype="4" fill="hold" grpId="0" nodeType="withEffect">
                                  <p:stCondLst>
                                    <p:cond delay="0"/>
                                  </p:stCondLst>
                                  <p:childTnLst>
                                    <p:set>
                                      <p:cBhvr>
                                        <p:cTn id="124" dur="1" fill="hold">
                                          <p:stCondLst>
                                            <p:cond delay="0"/>
                                          </p:stCondLst>
                                        </p:cTn>
                                        <p:tgtEl>
                                          <p:spTgt spid="7">
                                            <p:graphicEl>
                                              <a:dgm id="{CC535006-0F8D-486E-A16C-6B0DD0018393}"/>
                                            </p:graphicEl>
                                          </p:spTgt>
                                        </p:tgtEl>
                                        <p:attrNameLst>
                                          <p:attrName>style.visibility</p:attrName>
                                        </p:attrNameLst>
                                      </p:cBhvr>
                                      <p:to>
                                        <p:strVal val="visible"/>
                                      </p:to>
                                    </p:set>
                                    <p:anim calcmode="lin" valueType="num">
                                      <p:cBhvr additive="base">
                                        <p:cTn id="125" dur="500" fill="hold"/>
                                        <p:tgtEl>
                                          <p:spTgt spid="7">
                                            <p:graphicEl>
                                              <a:dgm id="{CC535006-0F8D-486E-A16C-6B0DD0018393}"/>
                                            </p:graphicEl>
                                          </p:spTgt>
                                        </p:tgtEl>
                                        <p:attrNameLst>
                                          <p:attrName>ppt_x</p:attrName>
                                        </p:attrNameLst>
                                      </p:cBhvr>
                                      <p:tavLst>
                                        <p:tav tm="0">
                                          <p:val>
                                            <p:strVal val="#ppt_x"/>
                                          </p:val>
                                        </p:tav>
                                        <p:tav tm="100000">
                                          <p:val>
                                            <p:strVal val="#ppt_x"/>
                                          </p:val>
                                        </p:tav>
                                      </p:tavLst>
                                    </p:anim>
                                    <p:anim calcmode="lin" valueType="num">
                                      <p:cBhvr additive="base">
                                        <p:cTn id="126" dur="500" fill="hold"/>
                                        <p:tgtEl>
                                          <p:spTgt spid="7">
                                            <p:graphicEl>
                                              <a:dgm id="{CC535006-0F8D-486E-A16C-6B0DD0018393}"/>
                                            </p:graphicEl>
                                          </p:spTgt>
                                        </p:tgtEl>
                                        <p:attrNameLst>
                                          <p:attrName>ppt_y</p:attrName>
                                        </p:attrNameLst>
                                      </p:cBhvr>
                                      <p:tavLst>
                                        <p:tav tm="0">
                                          <p:val>
                                            <p:strVal val="1+#ppt_h/2"/>
                                          </p:val>
                                        </p:tav>
                                        <p:tav tm="100000">
                                          <p:val>
                                            <p:strVal val="#ppt_y"/>
                                          </p:val>
                                        </p:tav>
                                      </p:tavLst>
                                    </p:anim>
                                  </p:childTnLst>
                                </p:cTn>
                              </p:par>
                              <p:par>
                                <p:cTn id="127" presetID="2" presetClass="entr" presetSubtype="4" fill="hold" grpId="0" nodeType="withEffect">
                                  <p:stCondLst>
                                    <p:cond delay="0"/>
                                  </p:stCondLst>
                                  <p:childTnLst>
                                    <p:set>
                                      <p:cBhvr>
                                        <p:cTn id="128" dur="1" fill="hold">
                                          <p:stCondLst>
                                            <p:cond delay="0"/>
                                          </p:stCondLst>
                                        </p:cTn>
                                        <p:tgtEl>
                                          <p:spTgt spid="7">
                                            <p:graphicEl>
                                              <a:dgm id="{79589B05-4217-44E4-9211-74DBB9853B68}"/>
                                            </p:graphicEl>
                                          </p:spTgt>
                                        </p:tgtEl>
                                        <p:attrNameLst>
                                          <p:attrName>style.visibility</p:attrName>
                                        </p:attrNameLst>
                                      </p:cBhvr>
                                      <p:to>
                                        <p:strVal val="visible"/>
                                      </p:to>
                                    </p:set>
                                    <p:anim calcmode="lin" valueType="num">
                                      <p:cBhvr additive="base">
                                        <p:cTn id="129" dur="500" fill="hold"/>
                                        <p:tgtEl>
                                          <p:spTgt spid="7">
                                            <p:graphicEl>
                                              <a:dgm id="{79589B05-4217-44E4-9211-74DBB9853B68}"/>
                                            </p:graphicEl>
                                          </p:spTgt>
                                        </p:tgtEl>
                                        <p:attrNameLst>
                                          <p:attrName>ppt_x</p:attrName>
                                        </p:attrNameLst>
                                      </p:cBhvr>
                                      <p:tavLst>
                                        <p:tav tm="0">
                                          <p:val>
                                            <p:strVal val="#ppt_x"/>
                                          </p:val>
                                        </p:tav>
                                        <p:tav tm="100000">
                                          <p:val>
                                            <p:strVal val="#ppt_x"/>
                                          </p:val>
                                        </p:tav>
                                      </p:tavLst>
                                    </p:anim>
                                    <p:anim calcmode="lin" valueType="num">
                                      <p:cBhvr additive="base">
                                        <p:cTn id="130" dur="500" fill="hold"/>
                                        <p:tgtEl>
                                          <p:spTgt spid="7">
                                            <p:graphicEl>
                                              <a:dgm id="{79589B05-4217-44E4-9211-74DBB9853B68}"/>
                                            </p:graphic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Sub>
          <a:bldDgm bld="one"/>
        </p:bldSub>
      </p:bldGraphic>
      <p:bldGraphic spid="7" grpId="0">
        <p:bldSub>
          <a:bldDgm bld="lvlAtOnce"/>
        </p:bldSub>
      </p:bldGraphic>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667512"/>
          </a:xfrm>
        </p:spPr>
        <p:txBody>
          <a:bodyPr>
            <a:normAutofit fontScale="90000"/>
          </a:bodyPr>
          <a:lstStyle/>
          <a:p>
            <a:pPr algn="ctr"/>
            <a:r>
              <a:rPr lang="en-GB" sz="4400" dirty="0" smtClean="0">
                <a:solidFill>
                  <a:srgbClr val="521AB6"/>
                </a:solidFill>
                <a:latin typeface="Times New Roman" pitchFamily="18" charset="0"/>
                <a:cs typeface="Times New Roman" pitchFamily="18" charset="0"/>
              </a:rPr>
              <a:t>SWAYAM 4 Quadrants Approach</a:t>
            </a:r>
            <a:endParaRPr lang="en-IN" sz="4400" dirty="0"/>
          </a:p>
        </p:txBody>
      </p:sp>
      <p:graphicFrame>
        <p:nvGraphicFramePr>
          <p:cNvPr id="5" name="Content Placeholder 4"/>
          <p:cNvGraphicFramePr>
            <a:graphicFrameLocks noGrp="1"/>
          </p:cNvGraphicFramePr>
          <p:nvPr>
            <p:ph sz="half" idx="2"/>
          </p:nvPr>
        </p:nvGraphicFramePr>
        <p:xfrm>
          <a:off x="1981200" y="1524000"/>
          <a:ext cx="5638800" cy="5029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graphicEl>
                                              <a:dgm id="{3CCB1C35-B87D-4D40-8F60-769A3A759453}"/>
                                            </p:graphicEl>
                                          </p:spTgt>
                                        </p:tgtEl>
                                        <p:attrNameLst>
                                          <p:attrName>style.visibility</p:attrName>
                                        </p:attrNameLst>
                                      </p:cBhvr>
                                      <p:to>
                                        <p:strVal val="visible"/>
                                      </p:to>
                                    </p:set>
                                    <p:anim calcmode="lin" valueType="num">
                                      <p:cBhvr additive="base">
                                        <p:cTn id="7" dur="500" fill="hold"/>
                                        <p:tgtEl>
                                          <p:spTgt spid="5">
                                            <p:graphicEl>
                                              <a:dgm id="{3CCB1C35-B87D-4D40-8F60-769A3A759453}"/>
                                            </p:graphic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graphicEl>
                                              <a:dgm id="{3CCB1C35-B87D-4D40-8F60-769A3A759453}"/>
                                            </p:graphic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graphicEl>
                                              <a:dgm id="{BB6CCBCE-A616-4A8A-ABBE-E4EFF22D3F90}"/>
                                            </p:graphicEl>
                                          </p:spTgt>
                                        </p:tgtEl>
                                        <p:attrNameLst>
                                          <p:attrName>style.visibility</p:attrName>
                                        </p:attrNameLst>
                                      </p:cBhvr>
                                      <p:to>
                                        <p:strVal val="visible"/>
                                      </p:to>
                                    </p:set>
                                    <p:anim calcmode="lin" valueType="num">
                                      <p:cBhvr additive="base">
                                        <p:cTn id="13" dur="500" fill="hold"/>
                                        <p:tgtEl>
                                          <p:spTgt spid="5">
                                            <p:graphicEl>
                                              <a:dgm id="{BB6CCBCE-A616-4A8A-ABBE-E4EFF22D3F90}"/>
                                            </p:graphic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graphicEl>
                                              <a:dgm id="{BB6CCBCE-A616-4A8A-ABBE-E4EFF22D3F90}"/>
                                            </p:graphic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graphicEl>
                                              <a:dgm id="{23546F9D-EE21-4DF4-AA8A-90A8CE020E30}"/>
                                            </p:graphicEl>
                                          </p:spTgt>
                                        </p:tgtEl>
                                        <p:attrNameLst>
                                          <p:attrName>style.visibility</p:attrName>
                                        </p:attrNameLst>
                                      </p:cBhvr>
                                      <p:to>
                                        <p:strVal val="visible"/>
                                      </p:to>
                                    </p:set>
                                    <p:anim calcmode="lin" valueType="num">
                                      <p:cBhvr additive="base">
                                        <p:cTn id="19" dur="500" fill="hold"/>
                                        <p:tgtEl>
                                          <p:spTgt spid="5">
                                            <p:graphicEl>
                                              <a:dgm id="{23546F9D-EE21-4DF4-AA8A-90A8CE020E30}"/>
                                            </p:graphic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graphicEl>
                                              <a:dgm id="{23546F9D-EE21-4DF4-AA8A-90A8CE020E30}"/>
                                            </p:graphic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graphicEl>
                                              <a:dgm id="{1990C434-30A4-4C91-BA84-4FFC17279F55}"/>
                                            </p:graphicEl>
                                          </p:spTgt>
                                        </p:tgtEl>
                                        <p:attrNameLst>
                                          <p:attrName>style.visibility</p:attrName>
                                        </p:attrNameLst>
                                      </p:cBhvr>
                                      <p:to>
                                        <p:strVal val="visible"/>
                                      </p:to>
                                    </p:set>
                                    <p:anim calcmode="lin" valueType="num">
                                      <p:cBhvr additive="base">
                                        <p:cTn id="25" dur="500" fill="hold"/>
                                        <p:tgtEl>
                                          <p:spTgt spid="5">
                                            <p:graphicEl>
                                              <a:dgm id="{1990C434-30A4-4C91-BA84-4FFC17279F55}"/>
                                            </p:graphic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graphicEl>
                                              <a:dgm id="{1990C434-30A4-4C91-BA84-4FFC17279F55}"/>
                                            </p:graphic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5">
                                            <p:graphicEl>
                                              <a:dgm id="{D723B057-AF28-463E-BADE-1F10031449C6}"/>
                                            </p:graphicEl>
                                          </p:spTgt>
                                        </p:tgtEl>
                                        <p:attrNameLst>
                                          <p:attrName>style.visibility</p:attrName>
                                        </p:attrNameLst>
                                      </p:cBhvr>
                                      <p:to>
                                        <p:strVal val="visible"/>
                                      </p:to>
                                    </p:set>
                                    <p:anim calcmode="lin" valueType="num">
                                      <p:cBhvr additive="base">
                                        <p:cTn id="31" dur="500" fill="hold"/>
                                        <p:tgtEl>
                                          <p:spTgt spid="5">
                                            <p:graphicEl>
                                              <a:dgm id="{D723B057-AF28-463E-BADE-1F10031449C6}"/>
                                            </p:graphicEl>
                                          </p:spTgt>
                                        </p:tgtEl>
                                        <p:attrNameLst>
                                          <p:attrName>ppt_x</p:attrName>
                                        </p:attrNameLst>
                                      </p:cBhvr>
                                      <p:tavLst>
                                        <p:tav tm="0">
                                          <p:val>
                                            <p:strVal val="#ppt_x"/>
                                          </p:val>
                                        </p:tav>
                                        <p:tav tm="100000">
                                          <p:val>
                                            <p:strVal val="#ppt_x"/>
                                          </p:val>
                                        </p:tav>
                                      </p:tavLst>
                                    </p:anim>
                                    <p:anim calcmode="lin" valueType="num">
                                      <p:cBhvr additive="base">
                                        <p:cTn id="32" dur="500" fill="hold"/>
                                        <p:tgtEl>
                                          <p:spTgt spid="5">
                                            <p:graphicEl>
                                              <a:dgm id="{D723B057-AF28-463E-BADE-1F10031449C6}"/>
                                            </p:graphic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Sub>
          <a:bldDgm bld="one"/>
        </p:bldSub>
      </p:bldGraphic>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304800"/>
            <a:ext cx="8229600" cy="1143000"/>
          </a:xfrm>
        </p:spPr>
        <p:txBody>
          <a:bodyPr>
            <a:normAutofit/>
          </a:bodyPr>
          <a:lstStyle/>
          <a:p>
            <a:pPr algn="ctr"/>
            <a:r>
              <a:rPr lang="en-GB" sz="2400" b="1" dirty="0" smtClean="0">
                <a:solidFill>
                  <a:srgbClr val="002060"/>
                </a:solidFill>
                <a:latin typeface="Times New Roman" pitchFamily="18" charset="0"/>
                <a:cs typeface="Times New Roman" pitchFamily="18" charset="0"/>
              </a:rPr>
              <a:t>What is offered in SWAYAM?</a:t>
            </a:r>
            <a:r>
              <a:rPr lang="en-IN" sz="2400" b="1" dirty="0" smtClean="0">
                <a:solidFill>
                  <a:srgbClr val="002060"/>
                </a:solidFill>
                <a:latin typeface="Times New Roman" pitchFamily="18" charset="0"/>
                <a:cs typeface="Times New Roman" pitchFamily="18" charset="0"/>
              </a:rPr>
              <a:t/>
            </a:r>
            <a:br>
              <a:rPr lang="en-IN" sz="2400" b="1" dirty="0" smtClean="0">
                <a:solidFill>
                  <a:srgbClr val="002060"/>
                </a:solidFill>
                <a:latin typeface="Times New Roman" pitchFamily="18" charset="0"/>
                <a:cs typeface="Times New Roman" pitchFamily="18" charset="0"/>
              </a:rPr>
            </a:br>
            <a:endParaRPr lang="en-IN" sz="2400" dirty="0">
              <a:solidFill>
                <a:srgbClr val="002060"/>
              </a:solidFill>
              <a:latin typeface="Times New Roman" pitchFamily="18" charset="0"/>
              <a:cs typeface="Times New Roman" pitchFamily="18" charset="0"/>
            </a:endParaRPr>
          </a:p>
        </p:txBody>
      </p:sp>
      <p:sp>
        <p:nvSpPr>
          <p:cNvPr id="3" name="Content Placeholder 2"/>
          <p:cNvSpPr>
            <a:spLocks noGrp="1"/>
          </p:cNvSpPr>
          <p:nvPr>
            <p:ph sz="half" idx="1"/>
          </p:nvPr>
        </p:nvSpPr>
        <p:spPr>
          <a:xfrm>
            <a:off x="533400" y="1356360"/>
            <a:ext cx="8077200" cy="4434840"/>
          </a:xfrm>
        </p:spPr>
        <p:txBody>
          <a:bodyPr>
            <a:noAutofit/>
          </a:bodyPr>
          <a:lstStyle/>
          <a:p>
            <a:pPr marL="514350" lvl="0" indent="-514350" algn="just">
              <a:buNone/>
            </a:pPr>
            <a:r>
              <a:rPr lang="en-GB" sz="1800" dirty="0" smtClean="0">
                <a:latin typeface="Times New Roman" pitchFamily="18" charset="0"/>
                <a:cs typeface="Times New Roman" pitchFamily="18" charset="0"/>
              </a:rPr>
              <a:t>1</a:t>
            </a:r>
            <a:r>
              <a:rPr lang="en-GB" sz="1800" dirty="0" smtClean="0">
                <a:solidFill>
                  <a:srgbClr val="002060"/>
                </a:solidFill>
                <a:latin typeface="Times New Roman" pitchFamily="18" charset="0"/>
                <a:cs typeface="Times New Roman" pitchFamily="18" charset="0"/>
              </a:rPr>
              <a:t>. Courses that are taught in classrooms from 9th class till post-graduation.</a:t>
            </a:r>
          </a:p>
          <a:p>
            <a:pPr marL="514350" lvl="0" indent="-514350" algn="just">
              <a:buNone/>
            </a:pPr>
            <a:endParaRPr lang="en-IN" sz="1800" dirty="0" smtClean="0">
              <a:solidFill>
                <a:srgbClr val="002060"/>
              </a:solidFill>
              <a:latin typeface="Times New Roman" pitchFamily="18" charset="0"/>
              <a:cs typeface="Times New Roman" pitchFamily="18" charset="0"/>
            </a:endParaRPr>
          </a:p>
          <a:p>
            <a:pPr marL="514350" lvl="0" indent="-514350" algn="just">
              <a:buNone/>
            </a:pPr>
            <a:r>
              <a:rPr lang="en-GB" sz="1800" dirty="0" smtClean="0">
                <a:latin typeface="Times New Roman" pitchFamily="18" charset="0"/>
                <a:cs typeface="Times New Roman" pitchFamily="18" charset="0"/>
              </a:rPr>
              <a:t>2. </a:t>
            </a:r>
            <a:r>
              <a:rPr lang="en-GB" sz="1800" dirty="0" smtClean="0">
                <a:solidFill>
                  <a:srgbClr val="5E1ED0"/>
                </a:solidFill>
                <a:latin typeface="Times New Roman" pitchFamily="18" charset="0"/>
                <a:cs typeface="Times New Roman" pitchFamily="18" charset="0"/>
              </a:rPr>
              <a:t>Categories of courses include - Engineering, Science, Humanities, Management, Language, Mathematics, Arts and Recreation, Commerce, General, Library, Education.</a:t>
            </a:r>
          </a:p>
          <a:p>
            <a:pPr marL="514350" lvl="0" indent="-514350" algn="just">
              <a:buNone/>
            </a:pPr>
            <a:endParaRPr lang="en-IN" sz="1800" dirty="0" smtClean="0">
              <a:solidFill>
                <a:srgbClr val="5E1ED0"/>
              </a:solidFill>
              <a:latin typeface="Times New Roman" pitchFamily="18" charset="0"/>
              <a:cs typeface="Times New Roman" pitchFamily="18" charset="0"/>
            </a:endParaRPr>
          </a:p>
          <a:p>
            <a:pPr marL="514350" lvl="0" indent="-514350" algn="just">
              <a:buNone/>
            </a:pPr>
            <a:r>
              <a:rPr lang="en-GB" sz="1800" dirty="0" smtClean="0">
                <a:latin typeface="Times New Roman" pitchFamily="18" charset="0"/>
                <a:cs typeface="Times New Roman" pitchFamily="18" charset="0"/>
              </a:rPr>
              <a:t>3</a:t>
            </a:r>
            <a:r>
              <a:rPr lang="en-GB" sz="1800" dirty="0" smtClean="0">
                <a:solidFill>
                  <a:srgbClr val="521AB6"/>
                </a:solidFill>
                <a:latin typeface="Times New Roman" pitchFamily="18" charset="0"/>
                <a:cs typeface="Times New Roman" pitchFamily="18" charset="0"/>
              </a:rPr>
              <a:t>. </a:t>
            </a:r>
            <a:r>
              <a:rPr lang="en-GB" sz="1800" dirty="0" smtClean="0">
                <a:solidFill>
                  <a:srgbClr val="002060"/>
                </a:solidFill>
                <a:latin typeface="Times New Roman" pitchFamily="18" charset="0"/>
                <a:cs typeface="Times New Roman" pitchFamily="18" charset="0"/>
              </a:rPr>
              <a:t>At the end of each course, there will be an assessment of the student through proctored examination and the marks/grades secured in this exam could be transferred to the academic record of the students. UGC has already issued the </a:t>
            </a:r>
            <a:r>
              <a:rPr lang="en-IN" sz="1800" b="1" dirty="0" smtClean="0">
                <a:solidFill>
                  <a:srgbClr val="002060"/>
                </a:solidFill>
                <a:cs typeface="Times New Roman" pitchFamily="18" charset="0"/>
              </a:rPr>
              <a:t> UGC </a:t>
            </a:r>
            <a:r>
              <a:rPr lang="en-IN" sz="1800" b="1" dirty="0" smtClean="0">
                <a:solidFill>
                  <a:srgbClr val="C00000"/>
                </a:solidFill>
                <a:cs typeface="Times New Roman" pitchFamily="18" charset="0"/>
              </a:rPr>
              <a:t>(Credit Framework for Online Learning Courses through SWAYAM) </a:t>
            </a:r>
            <a:r>
              <a:rPr lang="en-IN" sz="1800" b="1" dirty="0" smtClean="0">
                <a:solidFill>
                  <a:srgbClr val="002060"/>
                </a:solidFill>
                <a:cs typeface="Times New Roman" pitchFamily="18" charset="0"/>
              </a:rPr>
              <a:t>Regulation, 2016 </a:t>
            </a:r>
            <a:r>
              <a:rPr lang="en-GB" sz="1800" dirty="0" smtClean="0">
                <a:solidFill>
                  <a:srgbClr val="002060"/>
                </a:solidFill>
                <a:latin typeface="Times New Roman" pitchFamily="18" charset="0"/>
                <a:cs typeface="Times New Roman" pitchFamily="18" charset="0"/>
              </a:rPr>
              <a:t>advising the Universities to identify courses where credits can be transferred on to the academic record of the students for courses done on SWAYAM.</a:t>
            </a:r>
            <a:r>
              <a:rPr lang="en-IN" sz="1800" b="1" dirty="0" smtClean="0">
                <a:solidFill>
                  <a:srgbClr val="002060"/>
                </a:solidFill>
                <a:cs typeface="Times New Roman" pitchFamily="18" charset="0"/>
              </a:rPr>
              <a:t> </a:t>
            </a:r>
            <a:endParaRPr lang="en-US" sz="6600" b="1" dirty="0" smtClean="0">
              <a:solidFill>
                <a:srgbClr val="002060"/>
              </a:solidFill>
              <a:cs typeface="Times New Roman" pitchFamily="18" charset="0"/>
            </a:endParaRPr>
          </a:p>
          <a:p>
            <a:pPr marL="514350" lvl="0" indent="-514350" algn="just">
              <a:buNone/>
            </a:pPr>
            <a:endParaRPr lang="en-IN" sz="1800" dirty="0" smtClean="0">
              <a:solidFill>
                <a:srgbClr val="521AB6"/>
              </a:solidFill>
              <a:latin typeface="Times New Roman" pitchFamily="18" charset="0"/>
              <a:cs typeface="Times New Roman" pitchFamily="18" charset="0"/>
            </a:endParaRPr>
          </a:p>
          <a:p>
            <a:pPr algn="just"/>
            <a:endParaRPr lang="en-IN" sz="1800" dirty="0">
              <a:latin typeface="Times New Roman" pitchFamily="18" charset="0"/>
              <a:cs typeface="Times New Roman" pitchFamily="18"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990600"/>
            <a:ext cx="8229600" cy="609600"/>
          </a:xfrm>
        </p:spPr>
        <p:txBody>
          <a:bodyPr>
            <a:noAutofit/>
          </a:bodyPr>
          <a:lstStyle/>
          <a:p>
            <a:pPr algn="ctr"/>
            <a:r>
              <a:rPr lang="en-GB" sz="2800" b="1" dirty="0" smtClean="0">
                <a:solidFill>
                  <a:srgbClr val="002060"/>
                </a:solidFill>
                <a:latin typeface="Times New Roman" pitchFamily="18" charset="0"/>
                <a:cs typeface="Times New Roman" pitchFamily="18" charset="0"/>
              </a:rPr>
              <a:t>SWAYAM Registration – Eligibility</a:t>
            </a:r>
            <a:r>
              <a:rPr lang="en-IN" sz="2800" b="1" dirty="0" smtClean="0">
                <a:solidFill>
                  <a:srgbClr val="002060"/>
                </a:solidFill>
                <a:latin typeface="Times New Roman" pitchFamily="18" charset="0"/>
                <a:cs typeface="Times New Roman" pitchFamily="18" charset="0"/>
              </a:rPr>
              <a:t/>
            </a:r>
            <a:br>
              <a:rPr lang="en-IN" sz="2800" b="1" dirty="0" smtClean="0">
                <a:solidFill>
                  <a:srgbClr val="002060"/>
                </a:solidFill>
                <a:latin typeface="Times New Roman" pitchFamily="18" charset="0"/>
                <a:cs typeface="Times New Roman" pitchFamily="18" charset="0"/>
              </a:rPr>
            </a:br>
            <a:endParaRPr lang="en-IN" sz="2800" dirty="0">
              <a:solidFill>
                <a:srgbClr val="002060"/>
              </a:solidFill>
              <a:latin typeface="Times New Roman" pitchFamily="18" charset="0"/>
              <a:cs typeface="Times New Roman" pitchFamily="18" charset="0"/>
            </a:endParaRPr>
          </a:p>
        </p:txBody>
      </p:sp>
      <p:sp>
        <p:nvSpPr>
          <p:cNvPr id="3" name="Content Placeholder 2"/>
          <p:cNvSpPr>
            <a:spLocks noGrp="1"/>
          </p:cNvSpPr>
          <p:nvPr>
            <p:ph sz="half" idx="1"/>
          </p:nvPr>
        </p:nvSpPr>
        <p:spPr>
          <a:xfrm>
            <a:off x="381000" y="1371600"/>
            <a:ext cx="8077200" cy="4434840"/>
          </a:xfrm>
        </p:spPr>
        <p:txBody>
          <a:bodyPr>
            <a:normAutofit/>
          </a:bodyPr>
          <a:lstStyle/>
          <a:p>
            <a:pPr algn="just">
              <a:buFont typeface="Wingdings" pitchFamily="2" charset="2"/>
              <a:buChar char="Ø"/>
            </a:pPr>
            <a:r>
              <a:rPr lang="en-GB" sz="2000" dirty="0" smtClean="0">
                <a:solidFill>
                  <a:srgbClr val="002060"/>
                </a:solidFill>
                <a:latin typeface="Times New Roman" pitchFamily="18" charset="0"/>
                <a:cs typeface="Times New Roman" pitchFamily="18" charset="0"/>
              </a:rPr>
              <a:t>There is not any eligibility criterion specified for any learner under this portal. </a:t>
            </a:r>
          </a:p>
          <a:p>
            <a:pPr algn="just">
              <a:buFont typeface="Wingdings" pitchFamily="2" charset="2"/>
              <a:buChar char="Ø"/>
            </a:pPr>
            <a:r>
              <a:rPr lang="en-GB" sz="2000" dirty="0" smtClean="0">
                <a:solidFill>
                  <a:srgbClr val="521AB6"/>
                </a:solidFill>
                <a:latin typeface="Times New Roman" pitchFamily="18" charset="0"/>
                <a:cs typeface="Times New Roman" pitchFamily="18" charset="0"/>
              </a:rPr>
              <a:t>As the main aim of this SWAYAM is to develop skill, knowledge, and education of every citizen of India there is no provision for eligibility criteria.</a:t>
            </a:r>
            <a:endParaRPr lang="en-IN" sz="2000" dirty="0" smtClean="0">
              <a:solidFill>
                <a:srgbClr val="521AB6"/>
              </a:solidFill>
              <a:latin typeface="Times New Roman" pitchFamily="18" charset="0"/>
              <a:cs typeface="Times New Roman" pitchFamily="18" charset="0"/>
            </a:endParaRPr>
          </a:p>
          <a:p>
            <a:pPr algn="just">
              <a:buFont typeface="Wingdings" pitchFamily="2" charset="2"/>
              <a:buChar char="Ø"/>
            </a:pPr>
            <a:r>
              <a:rPr lang="en-GB" sz="2000" dirty="0" smtClean="0">
                <a:solidFill>
                  <a:srgbClr val="002060"/>
                </a:solidFill>
                <a:latin typeface="Times New Roman" pitchFamily="18" charset="0"/>
                <a:cs typeface="Times New Roman" pitchFamily="18" charset="0"/>
              </a:rPr>
              <a:t>Any individual of any age, qualification, any caste/creed, any location can avail any course delivered through the SWAYAM portal. </a:t>
            </a:r>
          </a:p>
          <a:p>
            <a:pPr algn="just">
              <a:buFont typeface="Wingdings" pitchFamily="2" charset="2"/>
              <a:buChar char="Ø"/>
            </a:pPr>
            <a:r>
              <a:rPr lang="en-GB" sz="2000" dirty="0" smtClean="0">
                <a:solidFill>
                  <a:srgbClr val="521AB6"/>
                </a:solidFill>
                <a:latin typeface="Times New Roman" pitchFamily="18" charset="0"/>
                <a:cs typeface="Times New Roman" pitchFamily="18" charset="0"/>
              </a:rPr>
              <a:t>However, in order to get certificate, learners have to check the eligibility requirement of the respective course in the portal.</a:t>
            </a:r>
            <a:endParaRPr lang="en-IN" sz="2000" dirty="0" smtClean="0">
              <a:solidFill>
                <a:srgbClr val="521AB6"/>
              </a:solidFill>
              <a:latin typeface="Times New Roman" pitchFamily="18" charset="0"/>
              <a:cs typeface="Times New Roman" pitchFamily="18" charset="0"/>
            </a:endParaRPr>
          </a:p>
          <a:p>
            <a:pPr algn="just"/>
            <a:endParaRPr lang="en-IN" sz="2000" dirty="0">
              <a:latin typeface="Times New Roman" pitchFamily="18" charset="0"/>
              <a:cs typeface="Times New Roman" pitchFamily="18"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down)">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80288"/>
            <a:ext cx="8229600" cy="515112"/>
          </a:xfrm>
        </p:spPr>
        <p:txBody>
          <a:bodyPr>
            <a:normAutofit fontScale="90000"/>
          </a:bodyPr>
          <a:lstStyle/>
          <a:p>
            <a:pPr algn="ctr"/>
            <a:r>
              <a:rPr lang="en-GB" sz="2400" b="1" dirty="0" smtClean="0">
                <a:solidFill>
                  <a:srgbClr val="002060"/>
                </a:solidFill>
                <a:latin typeface="Times New Roman" pitchFamily="18" charset="0"/>
                <a:cs typeface="Times New Roman" pitchFamily="18" charset="0"/>
              </a:rPr>
              <a:t>How to do SWAYAM Registration?</a:t>
            </a:r>
            <a:r>
              <a:rPr lang="en-IN" sz="2400" b="1" dirty="0" smtClean="0">
                <a:solidFill>
                  <a:srgbClr val="002060"/>
                </a:solidFill>
                <a:latin typeface="Times New Roman" pitchFamily="18" charset="0"/>
                <a:cs typeface="Times New Roman" pitchFamily="18" charset="0"/>
              </a:rPr>
              <a:t/>
            </a:r>
            <a:br>
              <a:rPr lang="en-IN" sz="2400" b="1" dirty="0" smtClean="0">
                <a:solidFill>
                  <a:srgbClr val="002060"/>
                </a:solidFill>
                <a:latin typeface="Times New Roman" pitchFamily="18" charset="0"/>
                <a:cs typeface="Times New Roman" pitchFamily="18" charset="0"/>
              </a:rPr>
            </a:br>
            <a:endParaRPr lang="en-IN" sz="2400" dirty="0">
              <a:solidFill>
                <a:srgbClr val="002060"/>
              </a:solidFill>
              <a:latin typeface="Times New Roman" pitchFamily="18" charset="0"/>
              <a:cs typeface="Times New Roman" pitchFamily="18" charset="0"/>
            </a:endParaRPr>
          </a:p>
        </p:txBody>
      </p:sp>
      <p:sp>
        <p:nvSpPr>
          <p:cNvPr id="3" name="Content Placeholder 2"/>
          <p:cNvSpPr>
            <a:spLocks noGrp="1"/>
          </p:cNvSpPr>
          <p:nvPr>
            <p:ph sz="half" idx="1"/>
          </p:nvPr>
        </p:nvSpPr>
        <p:spPr>
          <a:xfrm>
            <a:off x="457200" y="990600"/>
            <a:ext cx="8686800" cy="533400"/>
          </a:xfrm>
        </p:spPr>
        <p:txBody>
          <a:bodyPr>
            <a:normAutofit/>
          </a:bodyPr>
          <a:lstStyle/>
          <a:p>
            <a:pPr>
              <a:buNone/>
            </a:pPr>
            <a:r>
              <a:rPr lang="en-GB" sz="1600" dirty="0" smtClean="0">
                <a:latin typeface="Times New Roman" pitchFamily="18" charset="0"/>
                <a:cs typeface="Times New Roman" pitchFamily="18" charset="0"/>
              </a:rPr>
              <a:t>For becoming a SWAYAM learner, one has to register first. They can follow the given instructions-</a:t>
            </a:r>
            <a:endParaRPr lang="en-IN" sz="1600" dirty="0" smtClean="0">
              <a:latin typeface="Times New Roman" pitchFamily="18" charset="0"/>
              <a:cs typeface="Times New Roman" pitchFamily="18" charset="0"/>
            </a:endParaRPr>
          </a:p>
          <a:p>
            <a:pPr>
              <a:buNone/>
            </a:pPr>
            <a:endParaRPr lang="en-IN" sz="1600" dirty="0">
              <a:latin typeface="Times New Roman" pitchFamily="18" charset="0"/>
              <a:cs typeface="Times New Roman" pitchFamily="18" charset="0"/>
            </a:endParaRPr>
          </a:p>
        </p:txBody>
      </p:sp>
      <p:pic>
        <p:nvPicPr>
          <p:cNvPr id="5" name="Content Placeholder 4" descr="SWAYAM registration portal link"/>
          <p:cNvPicPr>
            <a:picLocks noGrp="1"/>
          </p:cNvPicPr>
          <p:nvPr>
            <p:ph sz="half" idx="2"/>
          </p:nvPr>
        </p:nvPicPr>
        <p:blipFill>
          <a:blip r:embed="rId2" cstate="print">
            <a:extLst>
              <a:ext uri="{28A0092B-C50C-407E-A947-70E740481C1C}">
                <a14:useLocalDpi xmlns=""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id="http://schemas.microsoft.com/office/word/2016/wordml/cid"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xmlns:a14="http://schemas.microsoft.com/office/drawing/2010/main" xmlns:pic="http://schemas.openxmlformats.org/drawingml/2006/picture" xmlns:lc="http://schemas.openxmlformats.org/drawingml/2006/lockedCanvas" val="0"/>
              </a:ext>
            </a:extLst>
          </a:blip>
          <a:srcRect/>
          <a:stretch>
            <a:fillRect/>
          </a:stretch>
        </p:blipFill>
        <p:spPr bwMode="auto">
          <a:xfrm>
            <a:off x="838200" y="3352800"/>
            <a:ext cx="7086600" cy="3429000"/>
          </a:xfrm>
          <a:prstGeom prst="rect">
            <a:avLst/>
          </a:prstGeom>
          <a:noFill/>
          <a:ln>
            <a:solidFill>
              <a:schemeClr val="tx1"/>
            </a:solidFill>
          </a:ln>
        </p:spPr>
      </p:pic>
      <p:graphicFrame>
        <p:nvGraphicFramePr>
          <p:cNvPr id="7" name="Diagram 6"/>
          <p:cNvGraphicFramePr/>
          <p:nvPr/>
        </p:nvGraphicFramePr>
        <p:xfrm>
          <a:off x="533400" y="1524000"/>
          <a:ext cx="8382000" cy="1676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7">
                                            <p:graphicEl>
                                              <a:dgm id="{594A678F-A4A7-49EA-AACF-834B26FAD5FF}"/>
                                            </p:graphicEl>
                                          </p:spTgt>
                                        </p:tgtEl>
                                        <p:attrNameLst>
                                          <p:attrName>style.visibility</p:attrName>
                                        </p:attrNameLst>
                                      </p:cBhvr>
                                      <p:to>
                                        <p:strVal val="visible"/>
                                      </p:to>
                                    </p:set>
                                    <p:anim calcmode="lin" valueType="num">
                                      <p:cBhvr additive="base">
                                        <p:cTn id="12" dur="500" fill="hold"/>
                                        <p:tgtEl>
                                          <p:spTgt spid="7">
                                            <p:graphicEl>
                                              <a:dgm id="{594A678F-A4A7-49EA-AACF-834B26FAD5FF}"/>
                                            </p:graphicEl>
                                          </p:spTgt>
                                        </p:tgtEl>
                                        <p:attrNameLst>
                                          <p:attrName>ppt_x</p:attrName>
                                        </p:attrNameLst>
                                      </p:cBhvr>
                                      <p:tavLst>
                                        <p:tav tm="0">
                                          <p:val>
                                            <p:strVal val="#ppt_x"/>
                                          </p:val>
                                        </p:tav>
                                        <p:tav tm="100000">
                                          <p:val>
                                            <p:strVal val="#ppt_x"/>
                                          </p:val>
                                        </p:tav>
                                      </p:tavLst>
                                    </p:anim>
                                    <p:anim calcmode="lin" valueType="num">
                                      <p:cBhvr additive="base">
                                        <p:cTn id="13" dur="500" fill="hold"/>
                                        <p:tgtEl>
                                          <p:spTgt spid="7">
                                            <p:graphicEl>
                                              <a:dgm id="{594A678F-A4A7-49EA-AACF-834B26FAD5FF}"/>
                                            </p:graphic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7">
                                            <p:graphicEl>
                                              <a:dgm id="{2F3E38A8-E9C3-4C42-9E9C-6279E94BA68D}"/>
                                            </p:graphicEl>
                                          </p:spTgt>
                                        </p:tgtEl>
                                        <p:attrNameLst>
                                          <p:attrName>style.visibility</p:attrName>
                                        </p:attrNameLst>
                                      </p:cBhvr>
                                      <p:to>
                                        <p:strVal val="visible"/>
                                      </p:to>
                                    </p:set>
                                    <p:anim calcmode="lin" valueType="num">
                                      <p:cBhvr additive="base">
                                        <p:cTn id="18" dur="500" fill="hold"/>
                                        <p:tgtEl>
                                          <p:spTgt spid="7">
                                            <p:graphicEl>
                                              <a:dgm id="{2F3E38A8-E9C3-4C42-9E9C-6279E94BA68D}"/>
                                            </p:graphicEl>
                                          </p:spTgt>
                                        </p:tgtEl>
                                        <p:attrNameLst>
                                          <p:attrName>ppt_x</p:attrName>
                                        </p:attrNameLst>
                                      </p:cBhvr>
                                      <p:tavLst>
                                        <p:tav tm="0">
                                          <p:val>
                                            <p:strVal val="#ppt_x"/>
                                          </p:val>
                                        </p:tav>
                                        <p:tav tm="100000">
                                          <p:val>
                                            <p:strVal val="#ppt_x"/>
                                          </p:val>
                                        </p:tav>
                                      </p:tavLst>
                                    </p:anim>
                                    <p:anim calcmode="lin" valueType="num">
                                      <p:cBhvr additive="base">
                                        <p:cTn id="19" dur="500" fill="hold"/>
                                        <p:tgtEl>
                                          <p:spTgt spid="7">
                                            <p:graphicEl>
                                              <a:dgm id="{2F3E38A8-E9C3-4C42-9E9C-6279E94BA68D}"/>
                                            </p:graphic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7">
                                            <p:graphicEl>
                                              <a:dgm id="{E701520B-0181-449C-A0BD-351AF5BC00B3}"/>
                                            </p:graphicEl>
                                          </p:spTgt>
                                        </p:tgtEl>
                                        <p:attrNameLst>
                                          <p:attrName>style.visibility</p:attrName>
                                        </p:attrNameLst>
                                      </p:cBhvr>
                                      <p:to>
                                        <p:strVal val="visible"/>
                                      </p:to>
                                    </p:set>
                                    <p:anim calcmode="lin" valueType="num">
                                      <p:cBhvr additive="base">
                                        <p:cTn id="24" dur="500" fill="hold"/>
                                        <p:tgtEl>
                                          <p:spTgt spid="7">
                                            <p:graphicEl>
                                              <a:dgm id="{E701520B-0181-449C-A0BD-351AF5BC00B3}"/>
                                            </p:graphicEl>
                                          </p:spTgt>
                                        </p:tgtEl>
                                        <p:attrNameLst>
                                          <p:attrName>ppt_x</p:attrName>
                                        </p:attrNameLst>
                                      </p:cBhvr>
                                      <p:tavLst>
                                        <p:tav tm="0">
                                          <p:val>
                                            <p:strVal val="#ppt_x"/>
                                          </p:val>
                                        </p:tav>
                                        <p:tav tm="100000">
                                          <p:val>
                                            <p:strVal val="#ppt_x"/>
                                          </p:val>
                                        </p:tav>
                                      </p:tavLst>
                                    </p:anim>
                                    <p:anim calcmode="lin" valueType="num">
                                      <p:cBhvr additive="base">
                                        <p:cTn id="25" dur="500" fill="hold"/>
                                        <p:tgtEl>
                                          <p:spTgt spid="7">
                                            <p:graphicEl>
                                              <a:dgm id="{E701520B-0181-449C-A0BD-351AF5BC00B3}"/>
                                            </p:graphicEl>
                                          </p:spTgt>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7">
                                            <p:graphicEl>
                                              <a:dgm id="{E3F22704-71EE-4A22-A94D-62B69F69A060}"/>
                                            </p:graphicEl>
                                          </p:spTgt>
                                        </p:tgtEl>
                                        <p:attrNameLst>
                                          <p:attrName>style.visibility</p:attrName>
                                        </p:attrNameLst>
                                      </p:cBhvr>
                                      <p:to>
                                        <p:strVal val="visible"/>
                                      </p:to>
                                    </p:set>
                                    <p:anim calcmode="lin" valueType="num">
                                      <p:cBhvr additive="base">
                                        <p:cTn id="30" dur="500" fill="hold"/>
                                        <p:tgtEl>
                                          <p:spTgt spid="7">
                                            <p:graphicEl>
                                              <a:dgm id="{E3F22704-71EE-4A22-A94D-62B69F69A060}"/>
                                            </p:graphicEl>
                                          </p:spTgt>
                                        </p:tgtEl>
                                        <p:attrNameLst>
                                          <p:attrName>ppt_x</p:attrName>
                                        </p:attrNameLst>
                                      </p:cBhvr>
                                      <p:tavLst>
                                        <p:tav tm="0">
                                          <p:val>
                                            <p:strVal val="#ppt_x"/>
                                          </p:val>
                                        </p:tav>
                                        <p:tav tm="100000">
                                          <p:val>
                                            <p:strVal val="#ppt_x"/>
                                          </p:val>
                                        </p:tav>
                                      </p:tavLst>
                                    </p:anim>
                                    <p:anim calcmode="lin" valueType="num">
                                      <p:cBhvr additive="base">
                                        <p:cTn id="31" dur="500" fill="hold"/>
                                        <p:tgtEl>
                                          <p:spTgt spid="7">
                                            <p:graphicEl>
                                              <a:dgm id="{E3F22704-71EE-4A22-A94D-62B69F69A060}"/>
                                            </p:graphicEl>
                                          </p:spTgt>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nodeType="clickEffect">
                                  <p:stCondLst>
                                    <p:cond delay="0"/>
                                  </p:stCondLst>
                                  <p:childTnLst>
                                    <p:set>
                                      <p:cBhvr>
                                        <p:cTn id="35" dur="1" fill="hold">
                                          <p:stCondLst>
                                            <p:cond delay="0"/>
                                          </p:stCondLst>
                                        </p:cTn>
                                        <p:tgtEl>
                                          <p:spTgt spid="5"/>
                                        </p:tgtEl>
                                        <p:attrNameLst>
                                          <p:attrName>style.visibility</p:attrName>
                                        </p:attrNameLst>
                                      </p:cBhvr>
                                      <p:to>
                                        <p:strVal val="visible"/>
                                      </p:to>
                                    </p:set>
                                    <p:anim calcmode="lin" valueType="num">
                                      <p:cBhvr additive="base">
                                        <p:cTn id="36" dur="500" fill="hold"/>
                                        <p:tgtEl>
                                          <p:spTgt spid="5"/>
                                        </p:tgtEl>
                                        <p:attrNameLst>
                                          <p:attrName>ppt_x</p:attrName>
                                        </p:attrNameLst>
                                      </p:cBhvr>
                                      <p:tavLst>
                                        <p:tav tm="0">
                                          <p:val>
                                            <p:strVal val="#ppt_x"/>
                                          </p:val>
                                        </p:tav>
                                        <p:tav tm="100000">
                                          <p:val>
                                            <p:strVal val="#ppt_x"/>
                                          </p:val>
                                        </p:tav>
                                      </p:tavLst>
                                    </p:anim>
                                    <p:anim calcmode="lin" valueType="num">
                                      <p:cBhvr additive="base">
                                        <p:cTn id="37"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Graphic spid="7" grpId="0">
        <p:bldSub>
          <a:bldDgm bld="one"/>
        </p:bldSub>
      </p:bldGraphic>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2600</TotalTime>
  <Words>2151</Words>
  <Application>Microsoft Office PowerPoint</Application>
  <PresentationFormat>On-screen Show (4:3)</PresentationFormat>
  <Paragraphs>322</Paragraphs>
  <Slides>29</Slides>
  <Notes>3</Notes>
  <HiddenSlides>0</HiddenSlides>
  <MMClips>0</MMClips>
  <ScaleCrop>false</ScaleCrop>
  <HeadingPairs>
    <vt:vector size="4" baseType="variant">
      <vt:variant>
        <vt:lpstr>Theme</vt:lpstr>
      </vt:variant>
      <vt:variant>
        <vt:i4>1</vt:i4>
      </vt:variant>
      <vt:variant>
        <vt:lpstr>Slide Titles</vt:lpstr>
      </vt:variant>
      <vt:variant>
        <vt:i4>29</vt:i4>
      </vt:variant>
    </vt:vector>
  </HeadingPairs>
  <TitlesOfParts>
    <vt:vector size="30" baseType="lpstr">
      <vt:lpstr>Flow</vt:lpstr>
      <vt:lpstr>Slide 1</vt:lpstr>
      <vt:lpstr>What is ‘SWAYAM’?</vt:lpstr>
      <vt:lpstr>IGNOU</vt:lpstr>
      <vt:lpstr>Three Verticals of SWAYAM</vt:lpstr>
      <vt:lpstr>NATIONAL COORDINATORS OF SWAYAM</vt:lpstr>
      <vt:lpstr>SWAYAM 4 Quadrants Approach</vt:lpstr>
      <vt:lpstr>What is offered in SWAYAM? </vt:lpstr>
      <vt:lpstr>SWAYAM Registration – Eligibility </vt:lpstr>
      <vt:lpstr>How to do SWAYAM Registration? </vt:lpstr>
      <vt:lpstr>Slide 10</vt:lpstr>
      <vt:lpstr>Slide 11</vt:lpstr>
      <vt:lpstr>SWAYAM  FEES</vt:lpstr>
      <vt:lpstr>SWAYAM Test- Evaluation and certification </vt:lpstr>
      <vt:lpstr>How to check the SWAYAM Test result? </vt:lpstr>
      <vt:lpstr>Slide 15</vt:lpstr>
      <vt:lpstr>Slide 16</vt:lpstr>
      <vt:lpstr>What are MOOCs? </vt:lpstr>
      <vt:lpstr>Slide 18</vt:lpstr>
      <vt:lpstr>e-Content vs  MOOCs </vt:lpstr>
      <vt:lpstr>ARPIT</vt:lpstr>
      <vt:lpstr>Some Important Software &amp; URL [Uniform Resource Locator (http.)] links for Development of e-content on MOOCs SWAYAM </vt:lpstr>
      <vt:lpstr>Contd......</vt:lpstr>
      <vt:lpstr>How to Apply the Online Courses in SWAYAM as a Course Coordinator? </vt:lpstr>
      <vt:lpstr>Who can give the Proposal for Developing Non-Technology PG MOOCs for SWAYAM? </vt:lpstr>
      <vt:lpstr>Slide 25</vt:lpstr>
      <vt:lpstr>Slide 26</vt:lpstr>
      <vt:lpstr>Slide 27</vt:lpstr>
      <vt:lpstr>Slide 28</vt:lpstr>
      <vt:lpstr>Check the download link shared below and get SWAYAM app- </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rsu</dc:creator>
  <cp:lastModifiedBy>hp</cp:lastModifiedBy>
  <cp:revision>360</cp:revision>
  <dcterms:created xsi:type="dcterms:W3CDTF">2012-10-17T09:05:02Z</dcterms:created>
  <dcterms:modified xsi:type="dcterms:W3CDTF">2020-01-12T15:59:44Z</dcterms:modified>
</cp:coreProperties>
</file>