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6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-81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92C7C3-FFDF-4199-B201-3210E8D83C18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8B387E7F-FED7-428B-8A7E-41A894EC9D42}">
      <dgm:prSet phldrT="[Text]" custT="1"/>
      <dgm:spPr/>
      <dgm:t>
        <a:bodyPr/>
        <a:lstStyle/>
        <a:p>
          <a:r>
            <a:rPr lang="en-US" sz="3200" dirty="0"/>
            <a:t>Basic Craft</a:t>
          </a:r>
          <a:endParaRPr lang="en-IN" sz="3200" dirty="0"/>
        </a:p>
      </dgm:t>
    </dgm:pt>
    <dgm:pt modelId="{D21E3BE9-6FF0-404C-BE19-3562BDCA4E01}" type="parTrans" cxnId="{2C294F75-39F0-4E9E-B7C3-A92A584ED7D2}">
      <dgm:prSet/>
      <dgm:spPr/>
      <dgm:t>
        <a:bodyPr/>
        <a:lstStyle/>
        <a:p>
          <a:endParaRPr lang="en-IN" sz="2800"/>
        </a:p>
      </dgm:t>
    </dgm:pt>
    <dgm:pt modelId="{96668C6C-E58D-436D-BB38-EF7ACE47A933}" type="sibTrans" cxnId="{2C294F75-39F0-4E9E-B7C3-A92A584ED7D2}">
      <dgm:prSet/>
      <dgm:spPr/>
      <dgm:t>
        <a:bodyPr/>
        <a:lstStyle/>
        <a:p>
          <a:endParaRPr lang="en-IN" sz="2800"/>
        </a:p>
      </dgm:t>
    </dgm:pt>
    <dgm:pt modelId="{8EB3CB62-B030-4299-9477-FE57A5402FF5}">
      <dgm:prSet phldrT="[Text]" custT="1"/>
      <dgm:spPr/>
      <dgm:t>
        <a:bodyPr/>
        <a:lstStyle/>
        <a:p>
          <a:r>
            <a:rPr lang="en-US" sz="2000" dirty="0"/>
            <a:t>Moral Education</a:t>
          </a:r>
          <a:endParaRPr lang="en-IN" sz="2000" dirty="0"/>
        </a:p>
      </dgm:t>
    </dgm:pt>
    <dgm:pt modelId="{84DA7E5E-2E65-45D6-8039-BE95890DDED8}" type="parTrans" cxnId="{E66ED6DA-EC68-44A3-B186-AB4D201A3FFF}">
      <dgm:prSet/>
      <dgm:spPr/>
      <dgm:t>
        <a:bodyPr/>
        <a:lstStyle/>
        <a:p>
          <a:endParaRPr lang="en-IN" sz="2800"/>
        </a:p>
      </dgm:t>
    </dgm:pt>
    <dgm:pt modelId="{3B5CD75E-F992-451F-840B-ABCE643F7291}" type="sibTrans" cxnId="{E66ED6DA-EC68-44A3-B186-AB4D201A3FFF}">
      <dgm:prSet/>
      <dgm:spPr/>
      <dgm:t>
        <a:bodyPr/>
        <a:lstStyle/>
        <a:p>
          <a:endParaRPr lang="en-IN" sz="2800"/>
        </a:p>
      </dgm:t>
    </dgm:pt>
    <dgm:pt modelId="{6E3F5B57-6403-4AE3-B4BB-969FF12043DE}">
      <dgm:prSet phldrT="[Text]" custT="1"/>
      <dgm:spPr/>
      <dgm:t>
        <a:bodyPr/>
        <a:lstStyle/>
        <a:p>
          <a:r>
            <a:rPr lang="en-US" sz="2400" dirty="0"/>
            <a:t>Mother Tongue</a:t>
          </a:r>
          <a:endParaRPr lang="en-IN" sz="2400" dirty="0"/>
        </a:p>
      </dgm:t>
    </dgm:pt>
    <dgm:pt modelId="{10B34801-88AC-4FD4-9F27-0A52521C5E0F}" type="parTrans" cxnId="{1C3BA989-BE88-468E-81E9-0787BED7CA67}">
      <dgm:prSet/>
      <dgm:spPr/>
      <dgm:t>
        <a:bodyPr/>
        <a:lstStyle/>
        <a:p>
          <a:endParaRPr lang="en-IN" sz="2800"/>
        </a:p>
      </dgm:t>
    </dgm:pt>
    <dgm:pt modelId="{4D143C2C-D855-4226-9797-6BCE65B4CF4D}" type="sibTrans" cxnId="{1C3BA989-BE88-468E-81E9-0787BED7CA67}">
      <dgm:prSet/>
      <dgm:spPr/>
      <dgm:t>
        <a:bodyPr/>
        <a:lstStyle/>
        <a:p>
          <a:endParaRPr lang="en-IN" sz="2800"/>
        </a:p>
      </dgm:t>
    </dgm:pt>
    <dgm:pt modelId="{69351582-715A-4746-B96D-910F1B59CAB4}">
      <dgm:prSet phldrT="[Text]" custT="1"/>
      <dgm:spPr/>
      <dgm:t>
        <a:bodyPr/>
        <a:lstStyle/>
        <a:p>
          <a:r>
            <a:rPr lang="en-US" sz="2400" dirty="0"/>
            <a:t>Music and Drawing</a:t>
          </a:r>
          <a:endParaRPr lang="en-IN" sz="2400" dirty="0"/>
        </a:p>
      </dgm:t>
    </dgm:pt>
    <dgm:pt modelId="{E78A6935-FE7B-4521-86DD-2C955F4A2823}" type="parTrans" cxnId="{886A636B-8119-4DBC-9163-5B903636442C}">
      <dgm:prSet/>
      <dgm:spPr/>
      <dgm:t>
        <a:bodyPr/>
        <a:lstStyle/>
        <a:p>
          <a:endParaRPr lang="en-IN" sz="2800"/>
        </a:p>
      </dgm:t>
    </dgm:pt>
    <dgm:pt modelId="{87A5B677-1523-4B2B-ABE8-8FC8EAD7DFEC}" type="sibTrans" cxnId="{886A636B-8119-4DBC-9163-5B903636442C}">
      <dgm:prSet/>
      <dgm:spPr/>
      <dgm:t>
        <a:bodyPr/>
        <a:lstStyle/>
        <a:p>
          <a:endParaRPr lang="en-IN" sz="2800"/>
        </a:p>
      </dgm:t>
    </dgm:pt>
    <dgm:pt modelId="{E8C55A4B-6947-4867-B9FB-3285DCCE8F71}">
      <dgm:prSet phldrT="[Text]" custT="1"/>
      <dgm:spPr/>
      <dgm:t>
        <a:bodyPr/>
        <a:lstStyle/>
        <a:p>
          <a:r>
            <a:rPr lang="en-US" sz="1600" dirty="0"/>
            <a:t>Practical Mathematics</a:t>
          </a:r>
          <a:endParaRPr lang="en-IN" sz="1600" dirty="0"/>
        </a:p>
      </dgm:t>
    </dgm:pt>
    <dgm:pt modelId="{097F0CD8-A0FE-45E9-9760-4CC3EF9647A7}" type="parTrans" cxnId="{AC9B0289-7FED-4201-A759-99994153066A}">
      <dgm:prSet/>
      <dgm:spPr/>
      <dgm:t>
        <a:bodyPr/>
        <a:lstStyle/>
        <a:p>
          <a:endParaRPr lang="en-IN" sz="2800"/>
        </a:p>
      </dgm:t>
    </dgm:pt>
    <dgm:pt modelId="{DB189B28-2EBB-45EE-85D8-927C45E7B63E}" type="sibTrans" cxnId="{AC9B0289-7FED-4201-A759-99994153066A}">
      <dgm:prSet/>
      <dgm:spPr/>
      <dgm:t>
        <a:bodyPr/>
        <a:lstStyle/>
        <a:p>
          <a:endParaRPr lang="en-IN" sz="2800"/>
        </a:p>
      </dgm:t>
    </dgm:pt>
    <dgm:pt modelId="{FFAB678B-B4B2-494E-910D-0E10CA6F7CBF}">
      <dgm:prSet phldrT="[Text]" custT="1"/>
      <dgm:spPr/>
      <dgm:t>
        <a:bodyPr/>
        <a:lstStyle/>
        <a:p>
          <a:r>
            <a:rPr lang="en-US" sz="2400" dirty="0"/>
            <a:t>Social Studies</a:t>
          </a:r>
          <a:endParaRPr lang="en-IN" sz="2400" dirty="0"/>
        </a:p>
      </dgm:t>
    </dgm:pt>
    <dgm:pt modelId="{42612271-ABC5-4115-9774-87E0520A8968}" type="parTrans" cxnId="{FC3B837E-D862-4D31-9739-6B87A62C2BDD}">
      <dgm:prSet/>
      <dgm:spPr/>
      <dgm:t>
        <a:bodyPr/>
        <a:lstStyle/>
        <a:p>
          <a:endParaRPr lang="en-IN" sz="2800"/>
        </a:p>
      </dgm:t>
    </dgm:pt>
    <dgm:pt modelId="{A87FA226-3AE5-4803-9E1D-A7DA403B89E1}" type="sibTrans" cxnId="{FC3B837E-D862-4D31-9739-6B87A62C2BDD}">
      <dgm:prSet/>
      <dgm:spPr/>
      <dgm:t>
        <a:bodyPr/>
        <a:lstStyle/>
        <a:p>
          <a:endParaRPr lang="en-IN" sz="2800"/>
        </a:p>
      </dgm:t>
    </dgm:pt>
    <dgm:pt modelId="{F8E6C42D-C571-4F9E-9E61-1973755711F2}">
      <dgm:prSet phldrT="[Text]" custT="1"/>
      <dgm:spPr/>
      <dgm:t>
        <a:bodyPr/>
        <a:lstStyle/>
        <a:p>
          <a:r>
            <a:rPr lang="en-US" sz="2400" dirty="0"/>
            <a:t>General Science</a:t>
          </a:r>
          <a:endParaRPr lang="en-IN" sz="2400" dirty="0"/>
        </a:p>
      </dgm:t>
    </dgm:pt>
    <dgm:pt modelId="{F6E22BA6-5B5C-4EBF-81F1-0CF428EA050F}" type="parTrans" cxnId="{96203DDE-9CFD-47A3-A7D5-DF209A4955D6}">
      <dgm:prSet/>
      <dgm:spPr/>
      <dgm:t>
        <a:bodyPr/>
        <a:lstStyle/>
        <a:p>
          <a:endParaRPr lang="en-IN" sz="2800"/>
        </a:p>
      </dgm:t>
    </dgm:pt>
    <dgm:pt modelId="{557C0316-9BE0-43D5-A598-D23479507125}" type="sibTrans" cxnId="{96203DDE-9CFD-47A3-A7D5-DF209A4955D6}">
      <dgm:prSet/>
      <dgm:spPr/>
      <dgm:t>
        <a:bodyPr/>
        <a:lstStyle/>
        <a:p>
          <a:endParaRPr lang="en-IN" sz="2800"/>
        </a:p>
      </dgm:t>
    </dgm:pt>
    <dgm:pt modelId="{04DC9447-EF5A-4263-A53F-038319C2F541}" type="pres">
      <dgm:prSet presAssocID="{0292C7C3-FFDF-4199-B201-3210E8D83C1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02311265-BE8E-4798-A72E-4A92A60A825F}" type="pres">
      <dgm:prSet presAssocID="{8B387E7F-FED7-428B-8A7E-41A894EC9D42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3DAA0933-3F3E-4E7B-B2E7-28072253EE45}" type="pres">
      <dgm:prSet presAssocID="{8EB3CB62-B030-4299-9477-FE57A5402FF5}" presName="Accent1" presStyleCnt="0"/>
      <dgm:spPr/>
    </dgm:pt>
    <dgm:pt modelId="{01B6A21C-20B8-4262-B2E5-1FAA38ECE6EF}" type="pres">
      <dgm:prSet presAssocID="{8EB3CB62-B030-4299-9477-FE57A5402FF5}" presName="Accent" presStyleLbl="bgShp" presStyleIdx="0" presStyleCnt="6"/>
      <dgm:spPr/>
    </dgm:pt>
    <dgm:pt modelId="{66810E7A-83C1-4BA9-8660-C260BAAA5257}" type="pres">
      <dgm:prSet presAssocID="{8EB3CB62-B030-4299-9477-FE57A5402FF5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582F12-F97D-424F-B342-834A847798F6}" type="pres">
      <dgm:prSet presAssocID="{6E3F5B57-6403-4AE3-B4BB-969FF12043DE}" presName="Accent2" presStyleCnt="0"/>
      <dgm:spPr/>
    </dgm:pt>
    <dgm:pt modelId="{58B83052-FD11-4D2D-9499-DA679D7DDBDD}" type="pres">
      <dgm:prSet presAssocID="{6E3F5B57-6403-4AE3-B4BB-969FF12043DE}" presName="Accent" presStyleLbl="bgShp" presStyleIdx="1" presStyleCnt="6"/>
      <dgm:spPr/>
    </dgm:pt>
    <dgm:pt modelId="{371B3846-3B0A-437D-A070-57D3F833AADA}" type="pres">
      <dgm:prSet presAssocID="{6E3F5B57-6403-4AE3-B4BB-969FF12043DE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8EA890-9924-48DA-8E1D-6181313F5B9A}" type="pres">
      <dgm:prSet presAssocID="{69351582-715A-4746-B96D-910F1B59CAB4}" presName="Accent3" presStyleCnt="0"/>
      <dgm:spPr/>
    </dgm:pt>
    <dgm:pt modelId="{CA9E99F7-C46F-4B80-AD39-DB31A39E0F31}" type="pres">
      <dgm:prSet presAssocID="{69351582-715A-4746-B96D-910F1B59CAB4}" presName="Accent" presStyleLbl="bgShp" presStyleIdx="2" presStyleCnt="6"/>
      <dgm:spPr/>
    </dgm:pt>
    <dgm:pt modelId="{CE29E23E-69B5-4605-89FF-FCA30250E029}" type="pres">
      <dgm:prSet presAssocID="{69351582-715A-4746-B96D-910F1B59CAB4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8A6C0B-80A4-44B2-94AE-69EDF16CAA64}" type="pres">
      <dgm:prSet presAssocID="{E8C55A4B-6947-4867-B9FB-3285DCCE8F71}" presName="Accent4" presStyleCnt="0"/>
      <dgm:spPr/>
    </dgm:pt>
    <dgm:pt modelId="{70429569-9068-4982-835D-59AB74EE384E}" type="pres">
      <dgm:prSet presAssocID="{E8C55A4B-6947-4867-B9FB-3285DCCE8F71}" presName="Accent" presStyleLbl="bgShp" presStyleIdx="3" presStyleCnt="6"/>
      <dgm:spPr/>
    </dgm:pt>
    <dgm:pt modelId="{B757D4CA-6715-4E8B-9A3F-A55964FFA85C}" type="pres">
      <dgm:prSet presAssocID="{E8C55A4B-6947-4867-B9FB-3285DCCE8F71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54A5DA-93E4-4197-B1C4-6A9E0CE8AFAD}" type="pres">
      <dgm:prSet presAssocID="{FFAB678B-B4B2-494E-910D-0E10CA6F7CBF}" presName="Accent5" presStyleCnt="0"/>
      <dgm:spPr/>
    </dgm:pt>
    <dgm:pt modelId="{951A0CFB-A965-46D9-AD76-1BCD911F695D}" type="pres">
      <dgm:prSet presAssocID="{FFAB678B-B4B2-494E-910D-0E10CA6F7CBF}" presName="Accent" presStyleLbl="bgShp" presStyleIdx="4" presStyleCnt="6"/>
      <dgm:spPr/>
    </dgm:pt>
    <dgm:pt modelId="{E60E2C16-401A-412A-B6C6-B525EF166B57}" type="pres">
      <dgm:prSet presAssocID="{FFAB678B-B4B2-494E-910D-0E10CA6F7CBF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E1972B-9E86-4545-8170-CAA511D313CF}" type="pres">
      <dgm:prSet presAssocID="{F8E6C42D-C571-4F9E-9E61-1973755711F2}" presName="Accent6" presStyleCnt="0"/>
      <dgm:spPr/>
    </dgm:pt>
    <dgm:pt modelId="{A718A5B1-7FF7-451E-9BA0-BE72362FB1C5}" type="pres">
      <dgm:prSet presAssocID="{F8E6C42D-C571-4F9E-9E61-1973755711F2}" presName="Accent" presStyleLbl="bgShp" presStyleIdx="5" presStyleCnt="6"/>
      <dgm:spPr/>
    </dgm:pt>
    <dgm:pt modelId="{E8AB53E5-891F-475D-9EB6-70CBA09B4E65}" type="pres">
      <dgm:prSet presAssocID="{F8E6C42D-C571-4F9E-9E61-1973755711F2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C9B0289-7FED-4201-A759-99994153066A}" srcId="{8B387E7F-FED7-428B-8A7E-41A894EC9D42}" destId="{E8C55A4B-6947-4867-B9FB-3285DCCE8F71}" srcOrd="3" destOrd="0" parTransId="{097F0CD8-A0FE-45E9-9760-4CC3EF9647A7}" sibTransId="{DB189B28-2EBB-45EE-85D8-927C45E7B63E}"/>
    <dgm:cxn modelId="{9E23CE9C-BD78-48E5-9AC0-220E5E3A78BD}" type="presOf" srcId="{0292C7C3-FFDF-4199-B201-3210E8D83C18}" destId="{04DC9447-EF5A-4263-A53F-038319C2F541}" srcOrd="0" destOrd="0" presId="urn:microsoft.com/office/officeart/2011/layout/HexagonRadial"/>
    <dgm:cxn modelId="{24C1830F-EBBC-4C79-A6FD-E3BF1BF8482F}" type="presOf" srcId="{6E3F5B57-6403-4AE3-B4BB-969FF12043DE}" destId="{371B3846-3B0A-437D-A070-57D3F833AADA}" srcOrd="0" destOrd="0" presId="urn:microsoft.com/office/officeart/2011/layout/HexagonRadial"/>
    <dgm:cxn modelId="{CEDDD599-E079-42E0-9172-A4C0513C5AC3}" type="presOf" srcId="{F8E6C42D-C571-4F9E-9E61-1973755711F2}" destId="{E8AB53E5-891F-475D-9EB6-70CBA09B4E65}" srcOrd="0" destOrd="0" presId="urn:microsoft.com/office/officeart/2011/layout/HexagonRadial"/>
    <dgm:cxn modelId="{FC3B837E-D862-4D31-9739-6B87A62C2BDD}" srcId="{8B387E7F-FED7-428B-8A7E-41A894EC9D42}" destId="{FFAB678B-B4B2-494E-910D-0E10CA6F7CBF}" srcOrd="4" destOrd="0" parTransId="{42612271-ABC5-4115-9774-87E0520A8968}" sibTransId="{A87FA226-3AE5-4803-9E1D-A7DA403B89E1}"/>
    <dgm:cxn modelId="{2C294F75-39F0-4E9E-B7C3-A92A584ED7D2}" srcId="{0292C7C3-FFDF-4199-B201-3210E8D83C18}" destId="{8B387E7F-FED7-428B-8A7E-41A894EC9D42}" srcOrd="0" destOrd="0" parTransId="{D21E3BE9-6FF0-404C-BE19-3562BDCA4E01}" sibTransId="{96668C6C-E58D-436D-BB38-EF7ACE47A933}"/>
    <dgm:cxn modelId="{2BB29129-575C-4F23-9DD9-26062CC1983D}" type="presOf" srcId="{E8C55A4B-6947-4867-B9FB-3285DCCE8F71}" destId="{B757D4CA-6715-4E8B-9A3F-A55964FFA85C}" srcOrd="0" destOrd="0" presId="urn:microsoft.com/office/officeart/2011/layout/HexagonRadial"/>
    <dgm:cxn modelId="{8C8C02C2-E1C8-4F9B-B03E-51B49DA54A4C}" type="presOf" srcId="{8EB3CB62-B030-4299-9477-FE57A5402FF5}" destId="{66810E7A-83C1-4BA9-8660-C260BAAA5257}" srcOrd="0" destOrd="0" presId="urn:microsoft.com/office/officeart/2011/layout/HexagonRadial"/>
    <dgm:cxn modelId="{886A636B-8119-4DBC-9163-5B903636442C}" srcId="{8B387E7F-FED7-428B-8A7E-41A894EC9D42}" destId="{69351582-715A-4746-B96D-910F1B59CAB4}" srcOrd="2" destOrd="0" parTransId="{E78A6935-FE7B-4521-86DD-2C955F4A2823}" sibTransId="{87A5B677-1523-4B2B-ABE8-8FC8EAD7DFEC}"/>
    <dgm:cxn modelId="{1C3BA989-BE88-468E-81E9-0787BED7CA67}" srcId="{8B387E7F-FED7-428B-8A7E-41A894EC9D42}" destId="{6E3F5B57-6403-4AE3-B4BB-969FF12043DE}" srcOrd="1" destOrd="0" parTransId="{10B34801-88AC-4FD4-9F27-0A52521C5E0F}" sibTransId="{4D143C2C-D855-4226-9797-6BCE65B4CF4D}"/>
    <dgm:cxn modelId="{B51242C9-F0E0-47EB-866A-C2BF8FA8E281}" type="presOf" srcId="{FFAB678B-B4B2-494E-910D-0E10CA6F7CBF}" destId="{E60E2C16-401A-412A-B6C6-B525EF166B57}" srcOrd="0" destOrd="0" presId="urn:microsoft.com/office/officeart/2011/layout/HexagonRadial"/>
    <dgm:cxn modelId="{E66ED6DA-EC68-44A3-B186-AB4D201A3FFF}" srcId="{8B387E7F-FED7-428B-8A7E-41A894EC9D42}" destId="{8EB3CB62-B030-4299-9477-FE57A5402FF5}" srcOrd="0" destOrd="0" parTransId="{84DA7E5E-2E65-45D6-8039-BE95890DDED8}" sibTransId="{3B5CD75E-F992-451F-840B-ABCE643F7291}"/>
    <dgm:cxn modelId="{E971811A-190A-449C-B164-6D96CEB38781}" type="presOf" srcId="{69351582-715A-4746-B96D-910F1B59CAB4}" destId="{CE29E23E-69B5-4605-89FF-FCA30250E029}" srcOrd="0" destOrd="0" presId="urn:microsoft.com/office/officeart/2011/layout/HexagonRadial"/>
    <dgm:cxn modelId="{6661195D-2014-4F6C-9F91-EBF6A7B881E5}" type="presOf" srcId="{8B387E7F-FED7-428B-8A7E-41A894EC9D42}" destId="{02311265-BE8E-4798-A72E-4A92A60A825F}" srcOrd="0" destOrd="0" presId="urn:microsoft.com/office/officeart/2011/layout/HexagonRadial"/>
    <dgm:cxn modelId="{96203DDE-9CFD-47A3-A7D5-DF209A4955D6}" srcId="{8B387E7F-FED7-428B-8A7E-41A894EC9D42}" destId="{F8E6C42D-C571-4F9E-9E61-1973755711F2}" srcOrd="5" destOrd="0" parTransId="{F6E22BA6-5B5C-4EBF-81F1-0CF428EA050F}" sibTransId="{557C0316-9BE0-43D5-A598-D23479507125}"/>
    <dgm:cxn modelId="{37451983-638A-48C0-8254-8E582DF853D4}" type="presParOf" srcId="{04DC9447-EF5A-4263-A53F-038319C2F541}" destId="{02311265-BE8E-4798-A72E-4A92A60A825F}" srcOrd="0" destOrd="0" presId="urn:microsoft.com/office/officeart/2011/layout/HexagonRadial"/>
    <dgm:cxn modelId="{85DFEFD1-1CB4-4C49-AAE1-4F489E4BFC56}" type="presParOf" srcId="{04DC9447-EF5A-4263-A53F-038319C2F541}" destId="{3DAA0933-3F3E-4E7B-B2E7-28072253EE45}" srcOrd="1" destOrd="0" presId="urn:microsoft.com/office/officeart/2011/layout/HexagonRadial"/>
    <dgm:cxn modelId="{1E91D71C-B1F8-4699-A932-EE4CC585CAD6}" type="presParOf" srcId="{3DAA0933-3F3E-4E7B-B2E7-28072253EE45}" destId="{01B6A21C-20B8-4262-B2E5-1FAA38ECE6EF}" srcOrd="0" destOrd="0" presId="urn:microsoft.com/office/officeart/2011/layout/HexagonRadial"/>
    <dgm:cxn modelId="{C2CB5471-AF3D-42EA-9193-A440C32C1C00}" type="presParOf" srcId="{04DC9447-EF5A-4263-A53F-038319C2F541}" destId="{66810E7A-83C1-4BA9-8660-C260BAAA5257}" srcOrd="2" destOrd="0" presId="urn:microsoft.com/office/officeart/2011/layout/HexagonRadial"/>
    <dgm:cxn modelId="{63DFD5C3-3920-4DBB-869C-97FD41359F4D}" type="presParOf" srcId="{04DC9447-EF5A-4263-A53F-038319C2F541}" destId="{F1582F12-F97D-424F-B342-834A847798F6}" srcOrd="3" destOrd="0" presId="urn:microsoft.com/office/officeart/2011/layout/HexagonRadial"/>
    <dgm:cxn modelId="{98C6257B-9FC2-467F-8FB3-FBB8AEF88C4B}" type="presParOf" srcId="{F1582F12-F97D-424F-B342-834A847798F6}" destId="{58B83052-FD11-4D2D-9499-DA679D7DDBDD}" srcOrd="0" destOrd="0" presId="urn:microsoft.com/office/officeart/2011/layout/HexagonRadial"/>
    <dgm:cxn modelId="{26A53279-906F-4FD5-BC09-0E738FB7D09E}" type="presParOf" srcId="{04DC9447-EF5A-4263-A53F-038319C2F541}" destId="{371B3846-3B0A-437D-A070-57D3F833AADA}" srcOrd="4" destOrd="0" presId="urn:microsoft.com/office/officeart/2011/layout/HexagonRadial"/>
    <dgm:cxn modelId="{64CD43AE-0CA9-4782-9A5E-029EEE05790E}" type="presParOf" srcId="{04DC9447-EF5A-4263-A53F-038319C2F541}" destId="{4B8EA890-9924-48DA-8E1D-6181313F5B9A}" srcOrd="5" destOrd="0" presId="urn:microsoft.com/office/officeart/2011/layout/HexagonRadial"/>
    <dgm:cxn modelId="{AAD65DD9-412E-4D39-A0D2-4DA1EBA77968}" type="presParOf" srcId="{4B8EA890-9924-48DA-8E1D-6181313F5B9A}" destId="{CA9E99F7-C46F-4B80-AD39-DB31A39E0F31}" srcOrd="0" destOrd="0" presId="urn:microsoft.com/office/officeart/2011/layout/HexagonRadial"/>
    <dgm:cxn modelId="{B00ED66A-07A5-41BF-BAB5-033D7494AE99}" type="presParOf" srcId="{04DC9447-EF5A-4263-A53F-038319C2F541}" destId="{CE29E23E-69B5-4605-89FF-FCA30250E029}" srcOrd="6" destOrd="0" presId="urn:microsoft.com/office/officeart/2011/layout/HexagonRadial"/>
    <dgm:cxn modelId="{21196DD6-D860-403E-B4C8-CFB45A03D3F5}" type="presParOf" srcId="{04DC9447-EF5A-4263-A53F-038319C2F541}" destId="{468A6C0B-80A4-44B2-94AE-69EDF16CAA64}" srcOrd="7" destOrd="0" presId="urn:microsoft.com/office/officeart/2011/layout/HexagonRadial"/>
    <dgm:cxn modelId="{66DEBE9D-81E7-49A7-91CF-8D4411D867EE}" type="presParOf" srcId="{468A6C0B-80A4-44B2-94AE-69EDF16CAA64}" destId="{70429569-9068-4982-835D-59AB74EE384E}" srcOrd="0" destOrd="0" presId="urn:microsoft.com/office/officeart/2011/layout/HexagonRadial"/>
    <dgm:cxn modelId="{0069AB16-3C61-4D86-B0BB-DA386EFDA220}" type="presParOf" srcId="{04DC9447-EF5A-4263-A53F-038319C2F541}" destId="{B757D4CA-6715-4E8B-9A3F-A55964FFA85C}" srcOrd="8" destOrd="0" presId="urn:microsoft.com/office/officeart/2011/layout/HexagonRadial"/>
    <dgm:cxn modelId="{50350A88-2824-4691-BD7C-CFBE7567B075}" type="presParOf" srcId="{04DC9447-EF5A-4263-A53F-038319C2F541}" destId="{2554A5DA-93E4-4197-B1C4-6A9E0CE8AFAD}" srcOrd="9" destOrd="0" presId="urn:microsoft.com/office/officeart/2011/layout/HexagonRadial"/>
    <dgm:cxn modelId="{A58F0992-C44C-459B-B55C-A244EE7845F7}" type="presParOf" srcId="{2554A5DA-93E4-4197-B1C4-6A9E0CE8AFAD}" destId="{951A0CFB-A965-46D9-AD76-1BCD911F695D}" srcOrd="0" destOrd="0" presId="urn:microsoft.com/office/officeart/2011/layout/HexagonRadial"/>
    <dgm:cxn modelId="{6C7FF8F3-2DAA-4644-8326-08A398EAA625}" type="presParOf" srcId="{04DC9447-EF5A-4263-A53F-038319C2F541}" destId="{E60E2C16-401A-412A-B6C6-B525EF166B57}" srcOrd="10" destOrd="0" presId="urn:microsoft.com/office/officeart/2011/layout/HexagonRadial"/>
    <dgm:cxn modelId="{713ACC85-04A7-414B-ACD1-129833570BE0}" type="presParOf" srcId="{04DC9447-EF5A-4263-A53F-038319C2F541}" destId="{95E1972B-9E86-4545-8170-CAA511D313CF}" srcOrd="11" destOrd="0" presId="urn:microsoft.com/office/officeart/2011/layout/HexagonRadial"/>
    <dgm:cxn modelId="{1084094A-99D4-446B-99F0-20260DBD074E}" type="presParOf" srcId="{95E1972B-9E86-4545-8170-CAA511D313CF}" destId="{A718A5B1-7FF7-451E-9BA0-BE72362FB1C5}" srcOrd="0" destOrd="0" presId="urn:microsoft.com/office/officeart/2011/layout/HexagonRadial"/>
    <dgm:cxn modelId="{AB0A23D6-6F4A-4EBF-9AD3-AB8BD29A2822}" type="presParOf" srcId="{04DC9447-EF5A-4263-A53F-038319C2F541}" destId="{E8AB53E5-891F-475D-9EB6-70CBA09B4E65}" srcOrd="12" destOrd="0" presId="urn:microsoft.com/office/officeart/2011/layout/HexagonRadial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11265-BE8E-4798-A72E-4A92A60A825F}">
      <dsp:nvSpPr>
        <dsp:cNvPr id="0" name=""/>
        <dsp:cNvSpPr/>
      </dsp:nvSpPr>
      <dsp:spPr>
        <a:xfrm>
          <a:off x="2691302" y="1666353"/>
          <a:ext cx="2118008" cy="183216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Basic Craft</a:t>
          </a:r>
          <a:endParaRPr lang="en-IN" sz="3200" kern="1200" dirty="0"/>
        </a:p>
      </dsp:txBody>
      <dsp:txXfrm>
        <a:off x="3042286" y="1969968"/>
        <a:ext cx="1416040" cy="1224932"/>
      </dsp:txXfrm>
    </dsp:sp>
    <dsp:sp modelId="{58B83052-FD11-4D2D-9499-DA679D7DDBDD}">
      <dsp:nvSpPr>
        <dsp:cNvPr id="0" name=""/>
        <dsp:cNvSpPr/>
      </dsp:nvSpPr>
      <dsp:spPr>
        <a:xfrm>
          <a:off x="4017582" y="789787"/>
          <a:ext cx="799118" cy="688546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810E7A-83C1-4BA9-8660-C260BAAA5257}">
      <dsp:nvSpPr>
        <dsp:cNvPr id="0" name=""/>
        <dsp:cNvSpPr/>
      </dsp:nvSpPr>
      <dsp:spPr>
        <a:xfrm>
          <a:off x="2886401" y="0"/>
          <a:ext cx="1735692" cy="1501578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Moral Education</a:t>
          </a:r>
          <a:endParaRPr lang="en-IN" sz="2000" kern="1200" dirty="0"/>
        </a:p>
      </dsp:txBody>
      <dsp:txXfrm>
        <a:off x="3174042" y="248844"/>
        <a:ext cx="1160410" cy="1003890"/>
      </dsp:txXfrm>
    </dsp:sp>
    <dsp:sp modelId="{CA9E99F7-C46F-4B80-AD39-DB31A39E0F31}">
      <dsp:nvSpPr>
        <dsp:cNvPr id="0" name=""/>
        <dsp:cNvSpPr/>
      </dsp:nvSpPr>
      <dsp:spPr>
        <a:xfrm>
          <a:off x="4950215" y="2077002"/>
          <a:ext cx="799118" cy="688546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1B3846-3B0A-437D-A070-57D3F833AADA}">
      <dsp:nvSpPr>
        <dsp:cNvPr id="0" name=""/>
        <dsp:cNvSpPr/>
      </dsp:nvSpPr>
      <dsp:spPr>
        <a:xfrm>
          <a:off x="4478233" y="923571"/>
          <a:ext cx="1735692" cy="1501578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Mother Tongue</a:t>
          </a:r>
          <a:endParaRPr lang="en-IN" sz="2400" kern="1200" dirty="0"/>
        </a:p>
      </dsp:txBody>
      <dsp:txXfrm>
        <a:off x="4765874" y="1172415"/>
        <a:ext cx="1160410" cy="1003890"/>
      </dsp:txXfrm>
    </dsp:sp>
    <dsp:sp modelId="{70429569-9068-4982-835D-59AB74EE384E}">
      <dsp:nvSpPr>
        <dsp:cNvPr id="0" name=""/>
        <dsp:cNvSpPr/>
      </dsp:nvSpPr>
      <dsp:spPr>
        <a:xfrm>
          <a:off x="4302348" y="3530025"/>
          <a:ext cx="799118" cy="688546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29E23E-69B5-4605-89FF-FCA30250E029}">
      <dsp:nvSpPr>
        <dsp:cNvPr id="0" name=""/>
        <dsp:cNvSpPr/>
      </dsp:nvSpPr>
      <dsp:spPr>
        <a:xfrm>
          <a:off x="4478233" y="2739204"/>
          <a:ext cx="1735692" cy="1501578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Music and Drawing</a:t>
          </a:r>
          <a:endParaRPr lang="en-IN" sz="2400" kern="1200" dirty="0"/>
        </a:p>
      </dsp:txBody>
      <dsp:txXfrm>
        <a:off x="4765874" y="2988048"/>
        <a:ext cx="1160410" cy="1003890"/>
      </dsp:txXfrm>
    </dsp:sp>
    <dsp:sp modelId="{951A0CFB-A965-46D9-AD76-1BCD911F695D}">
      <dsp:nvSpPr>
        <dsp:cNvPr id="0" name=""/>
        <dsp:cNvSpPr/>
      </dsp:nvSpPr>
      <dsp:spPr>
        <a:xfrm>
          <a:off x="2695243" y="3680854"/>
          <a:ext cx="799118" cy="688546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57D4CA-6715-4E8B-9A3F-A55964FFA85C}">
      <dsp:nvSpPr>
        <dsp:cNvPr id="0" name=""/>
        <dsp:cNvSpPr/>
      </dsp:nvSpPr>
      <dsp:spPr>
        <a:xfrm>
          <a:off x="2886401" y="3663808"/>
          <a:ext cx="1735692" cy="1501578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Practical Mathematics</a:t>
          </a:r>
          <a:endParaRPr lang="en-IN" sz="1600" kern="1200" dirty="0"/>
        </a:p>
      </dsp:txBody>
      <dsp:txXfrm>
        <a:off x="3174042" y="3912652"/>
        <a:ext cx="1160410" cy="1003890"/>
      </dsp:txXfrm>
    </dsp:sp>
    <dsp:sp modelId="{A718A5B1-7FF7-451E-9BA0-BE72362FB1C5}">
      <dsp:nvSpPr>
        <dsp:cNvPr id="0" name=""/>
        <dsp:cNvSpPr/>
      </dsp:nvSpPr>
      <dsp:spPr>
        <a:xfrm>
          <a:off x="1747338" y="2394156"/>
          <a:ext cx="799118" cy="688546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0E2C16-401A-412A-B6C6-B525EF166B57}">
      <dsp:nvSpPr>
        <dsp:cNvPr id="0" name=""/>
        <dsp:cNvSpPr/>
      </dsp:nvSpPr>
      <dsp:spPr>
        <a:xfrm>
          <a:off x="1287179" y="2740237"/>
          <a:ext cx="1735692" cy="1501578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Social Studies</a:t>
          </a:r>
          <a:endParaRPr lang="en-IN" sz="2400" kern="1200" dirty="0"/>
        </a:p>
      </dsp:txBody>
      <dsp:txXfrm>
        <a:off x="1574820" y="2989081"/>
        <a:ext cx="1160410" cy="1003890"/>
      </dsp:txXfrm>
    </dsp:sp>
    <dsp:sp modelId="{E8AB53E5-891F-475D-9EB6-70CBA09B4E65}">
      <dsp:nvSpPr>
        <dsp:cNvPr id="0" name=""/>
        <dsp:cNvSpPr/>
      </dsp:nvSpPr>
      <dsp:spPr>
        <a:xfrm>
          <a:off x="1287179" y="921505"/>
          <a:ext cx="1735692" cy="1501578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General Science</a:t>
          </a:r>
          <a:endParaRPr lang="en-IN" sz="2400" kern="1200" dirty="0"/>
        </a:p>
      </dsp:txBody>
      <dsp:txXfrm>
        <a:off x="1574820" y="1170349"/>
        <a:ext cx="1160410" cy="1003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433D2-2FC3-4EAC-8F85-89C2C00238C3}" type="datetimeFigureOut">
              <a:rPr lang="en-IN" smtClean="0"/>
              <a:pPr/>
              <a:t>04-02-2024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584F2-E99D-4A44-A204-D9B2B76F347D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19061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433D2-2FC3-4EAC-8F85-89C2C00238C3}" type="datetimeFigureOut">
              <a:rPr lang="en-IN" smtClean="0"/>
              <a:pPr/>
              <a:t>04-02-2024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584F2-E99D-4A44-A204-D9B2B76F34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599438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433D2-2FC3-4EAC-8F85-89C2C00238C3}" type="datetimeFigureOut">
              <a:rPr lang="en-IN" smtClean="0"/>
              <a:pPr/>
              <a:t>04-02-2024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584F2-E99D-4A44-A204-D9B2B76F34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030323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433D2-2FC3-4EAC-8F85-89C2C00238C3}" type="datetimeFigureOut">
              <a:rPr lang="en-IN" smtClean="0"/>
              <a:pPr/>
              <a:t>04-02-2024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584F2-E99D-4A44-A204-D9B2B76F34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254841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433D2-2FC3-4EAC-8F85-89C2C00238C3}" type="datetimeFigureOut">
              <a:rPr lang="en-IN" smtClean="0"/>
              <a:pPr/>
              <a:t>04-02-2024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584F2-E99D-4A44-A204-D9B2B76F347D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87420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433D2-2FC3-4EAC-8F85-89C2C00238C3}" type="datetimeFigureOut">
              <a:rPr lang="en-IN" smtClean="0"/>
              <a:pPr/>
              <a:t>04-02-2024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584F2-E99D-4A44-A204-D9B2B76F34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788057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433D2-2FC3-4EAC-8F85-89C2C00238C3}" type="datetimeFigureOut">
              <a:rPr lang="en-IN" smtClean="0"/>
              <a:pPr/>
              <a:t>04-02-2024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584F2-E99D-4A44-A204-D9B2B76F34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695246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433D2-2FC3-4EAC-8F85-89C2C00238C3}" type="datetimeFigureOut">
              <a:rPr lang="en-IN" smtClean="0"/>
              <a:pPr/>
              <a:t>04-02-2024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584F2-E99D-4A44-A204-D9B2B76F34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389957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433D2-2FC3-4EAC-8F85-89C2C00238C3}" type="datetimeFigureOut">
              <a:rPr lang="en-IN" smtClean="0"/>
              <a:pPr/>
              <a:t>04-02-2024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584F2-E99D-4A44-A204-D9B2B76F34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236968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38433D2-2FC3-4EAC-8F85-89C2C00238C3}" type="datetimeFigureOut">
              <a:rPr lang="en-IN" smtClean="0"/>
              <a:pPr/>
              <a:t>04-02-2024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F584F2-E99D-4A44-A204-D9B2B76F34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269563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433D2-2FC3-4EAC-8F85-89C2C00238C3}" type="datetimeFigureOut">
              <a:rPr lang="en-IN" smtClean="0"/>
              <a:pPr/>
              <a:t>04-02-2024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584F2-E99D-4A44-A204-D9B2B76F34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135255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38433D2-2FC3-4EAC-8F85-89C2C00238C3}" type="datetimeFigureOut">
              <a:rPr lang="en-IN" smtClean="0"/>
              <a:pPr/>
              <a:t>04-02-2024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6F584F2-E99D-4A44-A204-D9B2B76F347D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432382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35FF097-422A-07D5-7B1D-67629FB6ECAE}"/>
              </a:ext>
            </a:extLst>
          </p:cNvPr>
          <p:cNvSpPr/>
          <p:nvPr/>
        </p:nvSpPr>
        <p:spPr>
          <a:xfrm>
            <a:off x="0" y="1495064"/>
            <a:ext cx="12192000" cy="92333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Durga Mahavidyalaya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4036B77-2C8D-2E62-E640-7B0B73D36F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766" y="332511"/>
            <a:ext cx="1372467" cy="1329578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="" xmlns:a16="http://schemas.microsoft.com/office/drawing/2014/main" id="{54F559AC-CBFA-47B4-AE5E-E25E84676999}"/>
              </a:ext>
            </a:extLst>
          </p:cNvPr>
          <p:cNvSpPr txBox="1">
            <a:spLocks/>
          </p:cNvSpPr>
          <p:nvPr/>
        </p:nvSpPr>
        <p:spPr>
          <a:xfrm>
            <a:off x="2630538" y="3213064"/>
            <a:ext cx="6801612" cy="644144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Welcome Everyone</a:t>
            </a:r>
            <a:endParaRPr lang="en-IN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9D79710-4619-6447-90AC-D3AC55F189B7}"/>
              </a:ext>
            </a:extLst>
          </p:cNvPr>
          <p:cNvSpPr/>
          <p:nvPr/>
        </p:nvSpPr>
        <p:spPr>
          <a:xfrm>
            <a:off x="1888835" y="2286570"/>
            <a:ext cx="8285018" cy="70788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Education Department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="" xmlns:a16="http://schemas.microsoft.com/office/drawing/2014/main" id="{AE15BA3E-510E-95D1-6A3F-46BA2CEA4121}"/>
              </a:ext>
            </a:extLst>
          </p:cNvPr>
          <p:cNvSpPr txBox="1">
            <a:spLocks/>
          </p:cNvSpPr>
          <p:nvPr/>
        </p:nvSpPr>
        <p:spPr>
          <a:xfrm>
            <a:off x="568035" y="4666924"/>
            <a:ext cx="6894947" cy="115198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Subject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: Philosophical Perspective of Education</a:t>
            </a:r>
          </a:p>
          <a:p>
            <a:pPr algn="l"/>
            <a:r>
              <a:rPr lang="en-US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Topic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: Basic Education of Mahatma Gandhi</a:t>
            </a:r>
          </a:p>
          <a:p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E0E8D3E-1336-C165-F55A-6B8B81A46800}"/>
              </a:ext>
            </a:extLst>
          </p:cNvPr>
          <p:cNvSpPr txBox="1"/>
          <p:nvPr/>
        </p:nvSpPr>
        <p:spPr>
          <a:xfrm>
            <a:off x="9471849" y="4818971"/>
            <a:ext cx="1787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Created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By: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Kusum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Rathore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4258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706DD0-4D17-1A7D-DE9B-0DAE8D5C2C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21673"/>
            <a:ext cx="12192000" cy="655782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 Rounded MT Bold" panose="020F0704030504030204" pitchFamily="34" charset="0"/>
              </a:rPr>
              <a:t> Introduction</a:t>
            </a:r>
            <a:endParaRPr lang="en-IN" dirty="0">
              <a:latin typeface="Arial Rounded MT Bold" panose="020F070403050403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F2E718DF-702F-19A7-66BB-5E2A89A2D33A}"/>
              </a:ext>
            </a:extLst>
          </p:cNvPr>
          <p:cNvCxnSpPr>
            <a:cxnSpLocks/>
          </p:cNvCxnSpPr>
          <p:nvPr/>
        </p:nvCxnSpPr>
        <p:spPr>
          <a:xfrm>
            <a:off x="138546" y="886692"/>
            <a:ext cx="118779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1F0FB106-BB4F-5D0A-193E-4A45EE438C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184" y="1039968"/>
            <a:ext cx="2691906" cy="34396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D8151FF-CFBB-5189-658C-CEB082C32B1F}"/>
              </a:ext>
            </a:extLst>
          </p:cNvPr>
          <p:cNvSpPr txBox="1"/>
          <p:nvPr/>
        </p:nvSpPr>
        <p:spPr>
          <a:xfrm>
            <a:off x="184826" y="1128409"/>
            <a:ext cx="860897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Education is the process of acquisition of knowledge, skills, beliefs and moral habits.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Mahatma Gandhi proposed his scheme of Basic Education (Nai </a:t>
            </a:r>
            <a:r>
              <a:rPr lang="en-US" sz="2400" dirty="0" err="1"/>
              <a:t>Talim</a:t>
            </a:r>
            <a:r>
              <a:rPr lang="en-US" sz="2400" dirty="0"/>
              <a:t>) in a well formulated approach to education in 1937 in his news paper ‘Harijan’.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Gandhiji believed on action and hence his concepts of basic education can be classified as activity method or practical method.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400" dirty="0"/>
              <a:t>Other names of Basic Education are:</a:t>
            </a:r>
          </a:p>
          <a:p>
            <a:pPr lvl="1"/>
            <a:r>
              <a:rPr lang="en-IN" sz="2400" dirty="0"/>
              <a:t>- Nai </a:t>
            </a:r>
            <a:r>
              <a:rPr lang="en-IN" sz="2400" dirty="0" err="1"/>
              <a:t>Talim</a:t>
            </a:r>
            <a:endParaRPr lang="en-IN" sz="2400" dirty="0"/>
          </a:p>
          <a:p>
            <a:pPr lvl="1"/>
            <a:r>
              <a:rPr lang="en-IN" sz="2400" dirty="0"/>
              <a:t>- Wardha Scheme</a:t>
            </a:r>
          </a:p>
          <a:p>
            <a:pPr lvl="1"/>
            <a:r>
              <a:rPr lang="en-IN" sz="2400" dirty="0"/>
              <a:t>- </a:t>
            </a:r>
            <a:r>
              <a:rPr lang="en-IN" sz="2400" dirty="0" err="1"/>
              <a:t>Buniyadi</a:t>
            </a:r>
            <a:r>
              <a:rPr lang="en-IN" sz="2400" dirty="0"/>
              <a:t> </a:t>
            </a:r>
            <a:r>
              <a:rPr lang="en-IN" sz="2400" dirty="0" err="1"/>
              <a:t>Siksha</a:t>
            </a:r>
            <a:endParaRPr lang="en-IN" sz="2400" dirty="0"/>
          </a:p>
          <a:p>
            <a:pPr lvl="1"/>
            <a:r>
              <a:rPr lang="en-IN" sz="2400" dirty="0"/>
              <a:t>- Craft Based Education</a:t>
            </a:r>
          </a:p>
        </p:txBody>
      </p:sp>
    </p:spTree>
    <p:extLst>
      <p:ext uri="{BB962C8B-B14F-4D97-AF65-F5344CB8AC3E}">
        <p14:creationId xmlns="" xmlns:p14="http://schemas.microsoft.com/office/powerpoint/2010/main" val="3880172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706DD0-4D17-1A7D-DE9B-0DAE8D5C2C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21673"/>
            <a:ext cx="12192000" cy="655782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 Rounded MT Bold" panose="020F0704030504030204" pitchFamily="34" charset="0"/>
              </a:rPr>
              <a:t> Principle of Basic Education</a:t>
            </a:r>
            <a:endParaRPr lang="en-IN" dirty="0">
              <a:latin typeface="Arial Rounded MT Bold" panose="020F070403050403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F2E718DF-702F-19A7-66BB-5E2A89A2D33A}"/>
              </a:ext>
            </a:extLst>
          </p:cNvPr>
          <p:cNvCxnSpPr>
            <a:cxnSpLocks/>
          </p:cNvCxnSpPr>
          <p:nvPr/>
        </p:nvCxnSpPr>
        <p:spPr>
          <a:xfrm>
            <a:off x="138546" y="886692"/>
            <a:ext cx="118779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F0D5906-B939-7FEB-7958-35667DF20DAD}"/>
              </a:ext>
            </a:extLst>
          </p:cNvPr>
          <p:cNvSpPr txBox="1"/>
          <p:nvPr/>
        </p:nvSpPr>
        <p:spPr>
          <a:xfrm>
            <a:off x="671210" y="914402"/>
            <a:ext cx="7169285" cy="5159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Free and compulsory education.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Mother tongue as medium of instruction.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IN" sz="2400" dirty="0"/>
              <a:t>Craft centred education.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IN" sz="2400" dirty="0"/>
              <a:t>Importance on moral education.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IN" sz="2400" dirty="0"/>
              <a:t>Emphasis on character building.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IN" sz="2400" dirty="0"/>
              <a:t>Development of self reliance.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IN" sz="2400" dirty="0"/>
              <a:t>Patriotism.</a:t>
            </a:r>
          </a:p>
        </p:txBody>
      </p:sp>
    </p:spTree>
    <p:extLst>
      <p:ext uri="{BB962C8B-B14F-4D97-AF65-F5344CB8AC3E}">
        <p14:creationId xmlns="" xmlns:p14="http://schemas.microsoft.com/office/powerpoint/2010/main" val="4041051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706DD0-4D17-1A7D-DE9B-0DAE8D5C2C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21673"/>
            <a:ext cx="12192000" cy="655782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 Rounded MT Bold" panose="020F0704030504030204" pitchFamily="34" charset="0"/>
              </a:rPr>
              <a:t> Curriculum of Basic Education</a:t>
            </a:r>
            <a:endParaRPr lang="en-IN" dirty="0">
              <a:latin typeface="Arial Rounded MT Bold" panose="020F070403050403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F2E718DF-702F-19A7-66BB-5E2A89A2D33A}"/>
              </a:ext>
            </a:extLst>
          </p:cNvPr>
          <p:cNvCxnSpPr>
            <a:cxnSpLocks/>
          </p:cNvCxnSpPr>
          <p:nvPr/>
        </p:nvCxnSpPr>
        <p:spPr>
          <a:xfrm>
            <a:off x="138546" y="886692"/>
            <a:ext cx="118779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Diagram 2">
            <a:extLst>
              <a:ext uri="{FF2B5EF4-FFF2-40B4-BE49-F238E27FC236}">
                <a16:creationId xmlns="" xmlns:a16="http://schemas.microsoft.com/office/drawing/2014/main" id="{F73D3025-601F-40C3-341F-52054254057F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4276715631"/>
              </p:ext>
            </p:extLst>
          </p:nvPr>
        </p:nvGraphicFramePr>
        <p:xfrm>
          <a:off x="2345447" y="1021405"/>
          <a:ext cx="7501106" cy="5165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553867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706DD0-4D17-1A7D-DE9B-0DAE8D5C2C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21673"/>
            <a:ext cx="12192000" cy="655782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 Rounded MT Bold" panose="020F0704030504030204" pitchFamily="34" charset="0"/>
              </a:rPr>
              <a:t> Teaching Method of Basic Education</a:t>
            </a:r>
            <a:endParaRPr lang="en-IN" dirty="0">
              <a:latin typeface="Arial Rounded MT Bold" panose="020F070403050403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F2E718DF-702F-19A7-66BB-5E2A89A2D33A}"/>
              </a:ext>
            </a:extLst>
          </p:cNvPr>
          <p:cNvCxnSpPr>
            <a:cxnSpLocks/>
          </p:cNvCxnSpPr>
          <p:nvPr/>
        </p:nvCxnSpPr>
        <p:spPr>
          <a:xfrm>
            <a:off x="138546" y="886692"/>
            <a:ext cx="118779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1AF2C61-3BC9-845E-71F9-300F1918D0D2}"/>
              </a:ext>
            </a:extLst>
          </p:cNvPr>
          <p:cNvSpPr txBox="1"/>
          <p:nvPr/>
        </p:nvSpPr>
        <p:spPr>
          <a:xfrm>
            <a:off x="710121" y="1264594"/>
            <a:ext cx="581713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9725" indent="-339725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Learning through Crafts.</a:t>
            </a:r>
          </a:p>
          <a:p>
            <a:pPr marL="339725" indent="-339725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Learning by self – experience.</a:t>
            </a:r>
          </a:p>
          <a:p>
            <a:pPr marL="339725" indent="-339725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Correlation method.</a:t>
            </a:r>
          </a:p>
          <a:p>
            <a:pPr marL="339725" indent="-339725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Mother tongue as medium of instruction.</a:t>
            </a:r>
          </a:p>
          <a:p>
            <a:pPr marL="339725" indent="-339725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IN" sz="2400" dirty="0"/>
              <a:t>Learning by doing</a:t>
            </a:r>
            <a:r>
              <a:rPr lang="en-US" sz="2400" dirty="0"/>
              <a:t>.</a:t>
            </a:r>
          </a:p>
          <a:p>
            <a:pPr marL="339725" indent="-339725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Reading before writing.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255903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706DD0-4D17-1A7D-DE9B-0DAE8D5C2C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21673"/>
            <a:ext cx="12192000" cy="655782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 Rounded MT Bold" panose="020F0704030504030204" pitchFamily="34" charset="0"/>
              </a:rPr>
              <a:t> Conclusion</a:t>
            </a:r>
            <a:endParaRPr lang="en-IN" dirty="0">
              <a:latin typeface="Arial Rounded MT Bold" panose="020F070403050403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F2E718DF-702F-19A7-66BB-5E2A89A2D33A}"/>
              </a:ext>
            </a:extLst>
          </p:cNvPr>
          <p:cNvCxnSpPr>
            <a:cxnSpLocks/>
          </p:cNvCxnSpPr>
          <p:nvPr/>
        </p:nvCxnSpPr>
        <p:spPr>
          <a:xfrm>
            <a:off x="138546" y="886692"/>
            <a:ext cx="118779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E702958-8606-0903-005F-FFF77FE00432}"/>
              </a:ext>
            </a:extLst>
          </p:cNvPr>
          <p:cNvSpPr txBox="1"/>
          <p:nvPr/>
        </p:nvSpPr>
        <p:spPr>
          <a:xfrm>
            <a:off x="593387" y="1575882"/>
            <a:ext cx="8433881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9725" indent="-339725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400" dirty="0"/>
              <a:t>Basic education is a valuable approach to education that has the potential to make a real difference in the lives of children.</a:t>
            </a:r>
          </a:p>
          <a:p>
            <a:pPr marL="339725" indent="-339725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400" dirty="0"/>
              <a:t>It is an education that is based on the principles of self-reliance, character development, and vocational training.</a:t>
            </a:r>
          </a:p>
          <a:p>
            <a:pPr marL="339725" indent="-339725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400" dirty="0"/>
              <a:t>It is a child-centered, activity-based approach to education that emphasizes the development of the whole child.</a:t>
            </a:r>
          </a:p>
          <a:p>
            <a:pPr marL="339725" indent="-339725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400" dirty="0"/>
              <a:t>Basic education is a relevant and meaningful approach to education that can help children to become lifelong learners.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401814194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87</TotalTime>
  <Words>285</Words>
  <Application>Microsoft Office PowerPoint</Application>
  <PresentationFormat>Custom</PresentationFormat>
  <Paragraphs>44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Retrospect</vt:lpstr>
      <vt:lpstr>Slide 1</vt:lpstr>
      <vt:lpstr> Introduction</vt:lpstr>
      <vt:lpstr> Principle of Basic Education</vt:lpstr>
      <vt:lpstr> Curriculum of Basic Education</vt:lpstr>
      <vt:lpstr> Teaching Method of Basic Education</vt:lpstr>
      <vt:lpstr> Conclusion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Ritesh Yadav</dc:creator>
  <cp:lastModifiedBy>com</cp:lastModifiedBy>
  <cp:revision>9</cp:revision>
  <dcterms:created xsi:type="dcterms:W3CDTF">2023-12-02T06:27:26Z</dcterms:created>
  <dcterms:modified xsi:type="dcterms:W3CDTF">2024-02-04T10:25:08Z</dcterms:modified>
</cp:coreProperties>
</file>