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slideMasters/slideMaster1.xml" ContentType="application/vnd.openxmlformats-officedocument.presentationml.slideMaster+xml"/>
  <Override PartName="/ppt/theme/theme2.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p:sldMasterIdLst>
    <p:sldMasterId id="2147483659" r:id="rId1"/>
  </p:sldMasterIdLst>
  <p:notesMasterIdLst>
    <p:notesMasterId r:id="rId2"/>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Lst>
  <p:sldSz cx="9144000" cy="6858000"/>
  <p:notesSz cx="6857895" cy="9143861"/>
  <p:kinsoku lang="zh-CN" invalStChars="!%),.:;?]}¨·ˇˉ་―‖’”…‰∶、。〃々〉》」』】〕〗！＂＇％），．：；？］｀｜｝～￠" invalEndChars="([{·‘“〈《「『【〔〖（．［｛￡￥"/>
  <p:defaultTextStyle>
    <a:defPPr>
      <a:defRPr lang="zh-CN"/>
    </a:defPPr>
    <a:lvl1pPr marL="0" indent="0" algn="l" defTabSz="914400" rtl="0" eaLnBrk="0" fontAlgn="base" latinLnBrk="0" hangingPunct="0">
      <a:lnSpc>
        <a:spcPct val="100000"/>
      </a:lnSpc>
      <a:spcBef>
        <a:spcPts val="0"/>
      </a:spcBef>
      <a:spcAft>
        <a:spcPts val="0"/>
      </a:spcAft>
      <a:buNone/>
      <a:defRPr sz="1800" b="0" i="0" u="none" baseline="0">
        <a:solidFill>
          <a:srgbClr val="000000"/>
        </a:solidFill>
        <a:latin typeface="Arial" pitchFamily="0" charset="0"/>
        <a:ea typeface="Calibri" pitchFamily="0" charset="0"/>
        <a:cs typeface="Arial" pitchFamily="0" charset="0"/>
      </a:defRPr>
    </a:lvl1pPr>
    <a:lvl2pPr marL="457200" indent="0" algn="l" defTabSz="914400" rtl="0" eaLnBrk="0" fontAlgn="base" latinLnBrk="0" hangingPunct="0">
      <a:lnSpc>
        <a:spcPct val="100000"/>
      </a:lnSpc>
      <a:spcBef>
        <a:spcPts val="0"/>
      </a:spcBef>
      <a:spcAft>
        <a:spcPts val="0"/>
      </a:spcAft>
      <a:buNone/>
      <a:defRPr sz="1800" b="0" i="0" u="none" baseline="0">
        <a:solidFill>
          <a:srgbClr val="000000"/>
        </a:solidFill>
        <a:latin typeface="Arial" pitchFamily="0" charset="0"/>
        <a:ea typeface="Calibri" pitchFamily="0" charset="0"/>
        <a:cs typeface="Arial" pitchFamily="0" charset="0"/>
      </a:defRPr>
    </a:lvl2pPr>
    <a:lvl3pPr marL="914400" indent="0" algn="l" defTabSz="914400" rtl="0" eaLnBrk="0" fontAlgn="base" latinLnBrk="0" hangingPunct="0">
      <a:lnSpc>
        <a:spcPct val="100000"/>
      </a:lnSpc>
      <a:spcBef>
        <a:spcPts val="0"/>
      </a:spcBef>
      <a:spcAft>
        <a:spcPts val="0"/>
      </a:spcAft>
      <a:buNone/>
      <a:defRPr sz="1800" b="0" i="0" u="none" baseline="0">
        <a:solidFill>
          <a:srgbClr val="000000"/>
        </a:solidFill>
        <a:latin typeface="Arial" pitchFamily="0" charset="0"/>
        <a:ea typeface="Calibri" pitchFamily="0" charset="0"/>
        <a:cs typeface="Arial" pitchFamily="0" charset="0"/>
      </a:defRPr>
    </a:lvl3pPr>
    <a:lvl4pPr marL="1371600" indent="0" algn="l" defTabSz="914400" rtl="0" eaLnBrk="0" fontAlgn="base" latinLnBrk="0" hangingPunct="0">
      <a:lnSpc>
        <a:spcPct val="100000"/>
      </a:lnSpc>
      <a:spcBef>
        <a:spcPts val="0"/>
      </a:spcBef>
      <a:spcAft>
        <a:spcPts val="0"/>
      </a:spcAft>
      <a:buNone/>
      <a:defRPr sz="1800" b="0" i="0" u="none" baseline="0">
        <a:solidFill>
          <a:srgbClr val="000000"/>
        </a:solidFill>
        <a:latin typeface="Arial" pitchFamily="0" charset="0"/>
        <a:ea typeface="Calibri" pitchFamily="0" charset="0"/>
        <a:cs typeface="Arial" pitchFamily="0" charset="0"/>
      </a:defRPr>
    </a:lvl4pPr>
    <a:lvl5pPr marL="1828800" indent="0" algn="l" defTabSz="914400" rtl="0" eaLnBrk="0" fontAlgn="base" latinLnBrk="0" hangingPunct="0">
      <a:lnSpc>
        <a:spcPct val="100000"/>
      </a:lnSpc>
      <a:spcBef>
        <a:spcPts val="0"/>
      </a:spcBef>
      <a:spcAft>
        <a:spcPts val="0"/>
      </a:spcAft>
      <a:buNone/>
      <a:defRPr sz="1800" b="0" i="0" u="none" baseline="0">
        <a:solidFill>
          <a:srgbClr val="000000"/>
        </a:solidFill>
        <a:latin typeface="Arial" pitchFamily="0" charset="0"/>
        <a:ea typeface="Calibri" pitchFamily="0" charset="0"/>
        <a:cs typeface="Arial" pitchFamily="0" charset="0"/>
      </a:defRPr>
    </a:lvl5pPr>
    <a:lvl6pPr marL="1828800" indent="0" algn="l" defTabSz="914400" rtl="0" eaLnBrk="0" fontAlgn="base" latinLnBrk="0" hangingPunct="0">
      <a:lnSpc>
        <a:spcPct val="100000"/>
      </a:lnSpc>
      <a:spcBef>
        <a:spcPts val="0"/>
      </a:spcBef>
      <a:spcAft>
        <a:spcPts val="0"/>
      </a:spcAft>
      <a:buNone/>
      <a:defRPr sz="1800" b="0" i="0" u="none" baseline="0">
        <a:solidFill>
          <a:srgbClr val="000000"/>
        </a:solidFill>
        <a:latin typeface="Arial" pitchFamily="0" charset="0"/>
        <a:ea typeface="Calibri" pitchFamily="0" charset="0"/>
        <a:cs typeface="Arial" pitchFamily="0" charset="0"/>
      </a:defRPr>
    </a:lvl6pPr>
    <a:lvl7pPr marL="1828800" indent="0" algn="l" defTabSz="914400" rtl="0" eaLnBrk="0" fontAlgn="base" latinLnBrk="0" hangingPunct="0">
      <a:lnSpc>
        <a:spcPct val="100000"/>
      </a:lnSpc>
      <a:spcBef>
        <a:spcPts val="0"/>
      </a:spcBef>
      <a:spcAft>
        <a:spcPts val="0"/>
      </a:spcAft>
      <a:buNone/>
      <a:defRPr sz="1800" b="0" i="0" u="none" baseline="0">
        <a:solidFill>
          <a:srgbClr val="000000"/>
        </a:solidFill>
        <a:latin typeface="Arial" pitchFamily="0" charset="0"/>
        <a:ea typeface="Calibri" pitchFamily="0" charset="0"/>
        <a:cs typeface="Arial" pitchFamily="0" charset="0"/>
      </a:defRPr>
    </a:lvl7pPr>
    <a:lvl8pPr marL="1828800" indent="0" algn="l" defTabSz="914400" rtl="0" eaLnBrk="0" fontAlgn="base" latinLnBrk="0" hangingPunct="0">
      <a:lnSpc>
        <a:spcPct val="100000"/>
      </a:lnSpc>
      <a:spcBef>
        <a:spcPts val="0"/>
      </a:spcBef>
      <a:spcAft>
        <a:spcPts val="0"/>
      </a:spcAft>
      <a:buNone/>
      <a:defRPr sz="1800" b="0" i="0" u="none" baseline="0">
        <a:solidFill>
          <a:srgbClr val="000000"/>
        </a:solidFill>
        <a:latin typeface="Arial" pitchFamily="0" charset="0"/>
        <a:ea typeface="Calibri" pitchFamily="0" charset="0"/>
        <a:cs typeface="Arial" pitchFamily="0" charset="0"/>
      </a:defRPr>
    </a:lvl8pPr>
    <a:lvl9pPr marL="1828800" indent="0" algn="l" defTabSz="914400" rtl="0" eaLnBrk="0" fontAlgn="base" latinLnBrk="0" hangingPunct="0">
      <a:lnSpc>
        <a:spcPct val="100000"/>
      </a:lnSpc>
      <a:spcBef>
        <a:spcPts val="0"/>
      </a:spcBef>
      <a:spcAft>
        <a:spcPts val="0"/>
      </a:spcAft>
      <a:buNone/>
      <a:defRPr sz="1800" b="0" i="0" u="none" baseline="0">
        <a:solidFill>
          <a:srgbClr val="000000"/>
        </a:solidFill>
        <a:latin typeface="Arial" pitchFamily="0" charset="0"/>
        <a:ea typeface="Calibri" pitchFamily="0" charset="0"/>
        <a:cs typeface="Arial" pitchFamily="0" charset="0"/>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p:showPr showNarration="1">
    <p:penClr>
      <a:srgbClr val="FF0000"/>
    </p:penClr>
    <p:extLst>
      <p:ext uri="{EC167BDD-8182-4AB7-AECC-EB403E3ABB37}">
        <p14:laserClr xmlns:p14="http://schemas.microsoft.com/office/powerpoint/2010/main">
          <a:srgbClr val="FF0000"/>
        </p14:laserClr>
      </p:ext>
    </p:extLst>
  </p:showPr>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p:normalViewPr>
    <p:restoredLeft sz="15986" autoAdjust="0"/>
    <p:restoredTop sz="99500" autoAdjust="0"/>
  </p:normalViewPr>
  <p:slideViewPr>
    <p:cSldViewPr snapToGrid="0">
      <p:cViewPr varScale="1">
        <p:scale>
          <a:sx n="112" d="100"/>
          <a:sy n="112" d="100"/>
        </p:scale>
        <p:origin x="0" y="0"/>
      </p:cViewPr>
      <p:guideLst/>
    </p:cSldViewPr>
  </p:slideViewPr>
  <p:outlineViewPr>
    <p:cViewPr>
      <p:scale>
        <a:sx n="33" d="100"/>
        <a:sy n="33" d="100"/>
      </p:scale>
      <p:origin x="0" y="0"/>
    </p:cViewPr>
    <p:sldLst/>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7" d="100"/>
          <a:sy n="57" d="100"/>
        </p:scale>
        <p:origin x="0" y="0"/>
      </p:cViewPr>
      <p:guideLst/>
    </p:cSldViewPr>
  </p:notesViewPr>
  <p:gridSpacing cx="72009" cy="72009"/>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theme" Target="theme/theme1.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p="http://schemas.openxmlformats.org/presentationml/2006/main" xmlns:r="http://schemas.openxmlformats.org/officeDocument/2006/relationships" xmlns:a="http://schemas.openxmlformats.org/drawingml/2006/main">
  <p:cSld>
    <p:bg>
      <p:bgPr>
        <a:solidFill>
          <a:srgbClr val="FFFFFF"/>
        </a:solidFill>
      </p:bgPr>
    </p:bg>
    <p:spTree>
      <p:nvGrpSpPr>
        <p:cNvPr id="1" name=""/>
        <p:cNvGrpSpPr/>
        <p:nvPr/>
      </p:nvGrpSpPr>
      <p:grpSpPr>
        <a:xfrm>
          <a:off x="0" y="0"/>
          <a:ext cx="0" cy="0"/>
          <a:chOff x="0" y="0"/>
          <a:chExt cx="0" cy="0"/>
        </a:xfrm>
      </p:grpSpPr>
      <p:sp>
        <p:nvSpPr>
          <p:cNvPr id="2" name="文本框"/>
          <p:cNvSpPr>
            <a:spLocks noGrp="1"/>
          </p:cNvSpPr>
          <p:nvPr>
            <p:ph type="hdr"/>
          </p:nvPr>
        </p:nvSpPr>
        <p:spPr>
          <a:xfrm rot="0">
            <a:off x="0" y="0"/>
            <a:ext cx="3076575" cy="512762"/>
          </a:xfrm>
          <a:prstGeom prst="rect"/>
          <a:noFill/>
          <a:ln w="12700" cmpd="sng" cap="flat">
            <a:noFill/>
            <a:prstDash val="solid"/>
            <a:miter/>
          </a:ln>
        </p:spPr>
        <p:txBody>
          <a:bodyPr vert="horz" wrap="square" lIns="91440" tIns="45720" rIns="91440" bIns="45720" anchor="t" anchorCtr="0">
            <a:prstTxWarp prst="textNoShape"/>
          </a:bodyPr>
          <a:lstStyle/>
          <a:p>
            <a:pPr marL="0" indent="0" eaLnBrk="1" latinLnBrk="0" hangingPunct="1">
              <a:buNone/>
            </a:pPr>
            <a:endParaRPr lang="zh-CN" altLang="en-US" sz="1100"/>
          </a:p>
        </p:txBody>
      </p:sp>
      <p:sp>
        <p:nvSpPr>
          <p:cNvPr id="3" name="文本框"/>
          <p:cNvSpPr>
            <a:spLocks noGrp="1"/>
          </p:cNvSpPr>
          <p:nvPr>
            <p:ph type="dt"/>
          </p:nvPr>
        </p:nvSpPr>
        <p:spPr>
          <a:xfrm rot="0">
            <a:off x="4021137" y="0"/>
            <a:ext cx="3076575" cy="512762"/>
          </a:xfrm>
          <a:prstGeom prst="rect"/>
          <a:noFill/>
          <a:ln w="12700" cmpd="sng" cap="flat">
            <a:noFill/>
            <a:prstDash val="solid"/>
            <a:miter/>
          </a:ln>
        </p:spPr>
        <p:txBody>
          <a:bodyPr vert="horz" wrap="square" lIns="91440" tIns="45720" rIns="91440" bIns="45720" anchor="t" anchorCtr="0">
            <a:prstTxWarp prst="textNoShape"/>
          </a:bodyPr>
          <a:lstStyle/>
          <a:p>
            <a:pPr marL="0" indent="0" algn="r" eaLnBrk="1" latinLnBrk="0" hangingPunct="1">
              <a:buNone/>
            </a:pPr>
            <a:endParaRPr lang="zh-CN" altLang="en-US" sz="1100"/>
          </a:p>
        </p:txBody>
      </p:sp>
      <p:sp>
        <p:nvSpPr>
          <p:cNvPr id="4" name="对象"/>
          <p:cNvSpPr>
            <a:spLocks noGrp="1"/>
          </p:cNvSpPr>
          <p:nvPr>
            <p:ph type="sldImg" idx="2"/>
          </p:nvPr>
        </p:nvSpPr>
        <p:spPr>
          <a:xfrm rot="0">
            <a:off x="990600" y="766762"/>
            <a:ext cx="5118100" cy="3838575"/>
          </a:xfrm>
          <a:prstGeom prst="rect"/>
          <a:solidFill>
            <a:srgbClr val="FFFFFF"/>
          </a:solidFill>
          <a:ln w="12700" cmpd="sng" cap="flat">
            <a:solidFill>
              <a:srgbClr val="000000"/>
            </a:solidFill>
            <a:prstDash val="solid"/>
            <a:miter/>
          </a:ln>
        </p:spPr>
      </p:sp>
      <p:sp>
        <p:nvSpPr>
          <p:cNvPr id="5" name="文本框"/>
          <p:cNvSpPr>
            <a:spLocks noGrp="1"/>
          </p:cNvSpPr>
          <p:nvPr>
            <p:ph type="body" idx="3"/>
          </p:nvPr>
        </p:nvSpPr>
        <p:spPr>
          <a:xfrm rot="0">
            <a:off x="709612" y="4862512"/>
            <a:ext cx="5680075" cy="4605338"/>
          </a:xfrm>
          <a:prstGeom prst="rect"/>
          <a:noFill/>
          <a:ln w="12700" cmpd="sng" cap="flat">
            <a:noFill/>
            <a:prstDash val="solid"/>
            <a:miter/>
          </a:ln>
        </p:spPr>
        <p:txBody>
          <a:bodyPr vert="horz" wrap="square" lIns="91440" tIns="45720" rIns="91440" bIns="45720" anchor="t" anchorCtr="0">
            <a:prstTxWarp prst="textNoShape"/>
          </a:bodyPr>
          <a:lstStyle/>
          <a:p>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6" name="文本框"/>
          <p:cNvSpPr>
            <a:spLocks noGrp="1"/>
          </p:cNvSpPr>
          <p:nvPr>
            <p:ph type="ftr"/>
          </p:nvPr>
        </p:nvSpPr>
        <p:spPr>
          <a:xfrm rot="0">
            <a:off x="0" y="9720263"/>
            <a:ext cx="3076575" cy="512762"/>
          </a:xfrm>
          <a:prstGeom prst="rect"/>
          <a:noFill/>
          <a:ln w="12700" cmpd="sng" cap="flat">
            <a:noFill/>
            <a:prstDash val="solid"/>
            <a:miter/>
          </a:ln>
        </p:spPr>
        <p:txBody>
          <a:bodyPr vert="horz" wrap="square" lIns="91440" tIns="45720" rIns="91440" bIns="45720" anchor="b" anchorCtr="0">
            <a:prstTxWarp prst="textNoShape"/>
          </a:bodyPr>
          <a:lstStyle/>
          <a:p>
            <a:pPr marL="0" indent="0" eaLnBrk="1" latinLnBrk="0" hangingPunct="1">
              <a:buNone/>
            </a:pPr>
            <a:endParaRPr lang="zh-CN" altLang="en-US" sz="1100"/>
          </a:p>
        </p:txBody>
      </p:sp>
      <p:sp>
        <p:nvSpPr>
          <p:cNvPr id="7" name="文本框"/>
          <p:cNvSpPr>
            <a:spLocks noGrp="1"/>
          </p:cNvSpPr>
          <p:nvPr>
            <p:ph type="sldNum"/>
          </p:nvPr>
        </p:nvSpPr>
        <p:spPr>
          <a:xfrm rot="0">
            <a:off x="4021137" y="9720263"/>
            <a:ext cx="3076575" cy="512762"/>
          </a:xfrm>
          <a:prstGeom prst="rect"/>
          <a:noFill/>
          <a:ln w="12700" cmpd="sng" cap="flat">
            <a:noFill/>
            <a:prstDash val="solid"/>
            <a:miter/>
          </a:ln>
        </p:spPr>
        <p:txBody>
          <a:bodyPr vert="horz" wrap="square" lIns="91440" tIns="45720" rIns="91440" bIns="45720" anchor="b" anchorCtr="0">
            <a:prstTxWarp prst="textNoShape"/>
          </a:bodyPr>
          <a:lstStyle/>
          <a:p>
            <a:pPr marL="0" indent="0" algn="r" eaLnBrk="1" latinLnBrk="0" hangingPunct="1">
              <a:buNone/>
            </a:pPr>
            <a:fld id="{CAD2D6BD-DE1B-4B5F-8B41-2702339687B9}" type="slidenum">
              <a:rPr lang="en-US" altLang="zh-CN" sz="1100" b="0" i="0" u="none" strike="noStrike" kern="0" cap="none" spc="0" baseline="0">
                <a:solidFill>
                  <a:srgbClr val="000000"/>
                </a:solidFill>
                <a:latin typeface="Arial" pitchFamily="0" charset="0"/>
                <a:ea typeface="Calibri" pitchFamily="0" charset="0"/>
                <a:cs typeface="Lucida Sans"/>
              </a:rPr>
              <a:t>&lt;#&gt;</a:t>
            </a:fld>
            <a:endParaRPr lang="zh-CN" altLang="en-US" sz="1100"/>
          </a:p>
        </p:txBody>
      </p:sp>
    </p:spTree>
    <p:extLst>
      <p:ext uri="{BB962C8B-B14F-4D97-AF65-F5344CB8AC3E}">
        <p14:creationId xmlns:p14="http://schemas.microsoft.com/office/powerpoint/2010/main" val="2139055630"/>
      </p:ext>
    </p:extLst>
  </p:cSld>
  <p:clrMap bg1="lt1" tx1="dk1" bg2="lt2" tx2="dk2" accent1="accent1" accent2="accent2" accent3="accent3" accent4="accent4" accent5="accent5" accent6="accent6" hlink="hlink" folHlink="folHlink"/>
  <p:hf sldNum="0" hdr="0" ftr="0" dt="0"/>
  <p:notesStyle>
    <a:lvl1pPr marL="0" indent="0" algn="l" defTabSz="914400" rtl="0" eaLnBrk="0" fontAlgn="base" latinLnBrk="0" hangingPunct="0">
      <a:lnSpc>
        <a:spcPct val="100000"/>
      </a:lnSpc>
      <a:spcBef>
        <a:spcPct val="30000"/>
      </a:spcBef>
      <a:spcAft>
        <a:spcPts val="0"/>
      </a:spcAft>
      <a:buNone/>
      <a:defRPr sz="1200" b="0" i="0" u="none" strike="noStrike" kern="0" cap="none" spc="0" baseline="0">
        <a:solidFill>
          <a:srgbClr val="000000"/>
        </a:solidFill>
        <a:latin typeface="Arial" pitchFamily="0" charset="0"/>
        <a:ea typeface="等线" pitchFamily="2" charset="-122"/>
        <a:cs typeface="Arial" pitchFamily="0" charset="0"/>
      </a:defRPr>
    </a:lvl1pPr>
    <a:lvl2pPr marL="457200" indent="0" algn="l" defTabSz="914400" rtl="0" eaLnBrk="0" fontAlgn="base" latinLnBrk="0" hangingPunct="0">
      <a:lnSpc>
        <a:spcPct val="100000"/>
      </a:lnSpc>
      <a:spcBef>
        <a:spcPct val="30000"/>
      </a:spcBef>
      <a:spcAft>
        <a:spcPts val="0"/>
      </a:spcAft>
      <a:buNone/>
      <a:defRPr sz="1200" b="0" i="0" u="none" strike="noStrike" kern="0" cap="none" spc="0" baseline="0">
        <a:solidFill>
          <a:srgbClr val="000000"/>
        </a:solidFill>
        <a:latin typeface="Arial" pitchFamily="0" charset="0"/>
        <a:ea typeface="等线" pitchFamily="2" charset="-122"/>
        <a:cs typeface="Arial" pitchFamily="0" charset="0"/>
      </a:defRPr>
    </a:lvl2pPr>
    <a:lvl3pPr marL="914400" indent="0" algn="l" defTabSz="914400" rtl="0" eaLnBrk="0" fontAlgn="base" latinLnBrk="0" hangingPunct="0">
      <a:lnSpc>
        <a:spcPct val="100000"/>
      </a:lnSpc>
      <a:spcBef>
        <a:spcPct val="30000"/>
      </a:spcBef>
      <a:spcAft>
        <a:spcPts val="0"/>
      </a:spcAft>
      <a:buNone/>
      <a:defRPr sz="1200" b="0" i="0" u="none" strike="noStrike" kern="0" cap="none" spc="0" baseline="0">
        <a:solidFill>
          <a:srgbClr val="000000"/>
        </a:solidFill>
        <a:latin typeface="Arial" pitchFamily="0" charset="0"/>
        <a:ea typeface="等线" pitchFamily="2" charset="-122"/>
        <a:cs typeface="Arial" pitchFamily="0" charset="0"/>
      </a:defRPr>
    </a:lvl3pPr>
    <a:lvl4pPr marL="1371600" indent="0" algn="l" defTabSz="914400" rtl="0" eaLnBrk="0" fontAlgn="base" latinLnBrk="0" hangingPunct="0">
      <a:lnSpc>
        <a:spcPct val="100000"/>
      </a:lnSpc>
      <a:spcBef>
        <a:spcPct val="30000"/>
      </a:spcBef>
      <a:spcAft>
        <a:spcPts val="0"/>
      </a:spcAft>
      <a:buNone/>
      <a:defRPr sz="1200" b="0" i="0" u="none" strike="noStrike" kern="0" cap="none" spc="0" baseline="0">
        <a:solidFill>
          <a:srgbClr val="000000"/>
        </a:solidFill>
        <a:latin typeface="Arial" pitchFamily="0" charset="0"/>
        <a:ea typeface="等线" pitchFamily="2" charset="-122"/>
        <a:cs typeface="Arial" pitchFamily="0" charset="0"/>
      </a:defRPr>
    </a:lvl4pPr>
    <a:lvl5pPr marL="1828800" indent="0" algn="l" defTabSz="914400" rtl="0" eaLnBrk="0" fontAlgn="base" latinLnBrk="0" hangingPunct="0">
      <a:lnSpc>
        <a:spcPct val="100000"/>
      </a:lnSpc>
      <a:spcBef>
        <a:spcPct val="30000"/>
      </a:spcBef>
      <a:spcAft>
        <a:spcPts val="0"/>
      </a:spcAft>
      <a:buNone/>
      <a:defRPr sz="1200" b="0" i="0" u="none" strike="noStrike" kern="0" cap="none" spc="0" baseline="0">
        <a:solidFill>
          <a:srgbClr val="000000"/>
        </a:solidFill>
        <a:latin typeface="Arial" pitchFamily="0" charset="0"/>
        <a:ea typeface="等线" pitchFamily="2" charset="-122"/>
        <a:cs typeface="Arial" pitchFamily="0" charset="0"/>
      </a:defRPr>
    </a:lvl5pPr>
    <a:lvl6pPr marL="1828800" indent="0" algn="l" defTabSz="914400" rtl="0" eaLnBrk="0" fontAlgn="base" latinLnBrk="0" hangingPunct="0">
      <a:lnSpc>
        <a:spcPct val="100000"/>
      </a:lnSpc>
      <a:spcBef>
        <a:spcPct val="30000"/>
      </a:spcBef>
      <a:spcAft>
        <a:spcPts val="0"/>
      </a:spcAft>
      <a:buNone/>
      <a:defRPr sz="1200" b="0" i="0" u="none" strike="noStrike" kern="0" cap="none" spc="0" baseline="0">
        <a:solidFill>
          <a:srgbClr val="000000"/>
        </a:solidFill>
        <a:latin typeface="Arial" pitchFamily="0" charset="0"/>
        <a:ea typeface="等线" pitchFamily="2" charset="-122"/>
        <a:cs typeface="Arial" pitchFamily="0" charset="0"/>
      </a:defRPr>
    </a:lvl6pPr>
    <a:lvl7pPr marL="1828800" indent="0" algn="l" defTabSz="914400" rtl="0" eaLnBrk="0" fontAlgn="base" latinLnBrk="0" hangingPunct="0">
      <a:lnSpc>
        <a:spcPct val="100000"/>
      </a:lnSpc>
      <a:spcBef>
        <a:spcPct val="30000"/>
      </a:spcBef>
      <a:spcAft>
        <a:spcPts val="0"/>
      </a:spcAft>
      <a:buNone/>
      <a:defRPr sz="1200" b="0" i="0" u="none" strike="noStrike" kern="0" cap="none" spc="0" baseline="0">
        <a:solidFill>
          <a:srgbClr val="000000"/>
        </a:solidFill>
        <a:latin typeface="Arial" pitchFamily="0" charset="0"/>
        <a:ea typeface="等线" pitchFamily="2" charset="-122"/>
        <a:cs typeface="Arial" pitchFamily="0" charset="0"/>
      </a:defRPr>
    </a:lvl7pPr>
    <a:lvl8pPr marL="1828800" indent="0" algn="l" defTabSz="914400" rtl="0" eaLnBrk="0" fontAlgn="base" latinLnBrk="0" hangingPunct="0">
      <a:lnSpc>
        <a:spcPct val="100000"/>
      </a:lnSpc>
      <a:spcBef>
        <a:spcPct val="30000"/>
      </a:spcBef>
      <a:spcAft>
        <a:spcPts val="0"/>
      </a:spcAft>
      <a:buNone/>
      <a:defRPr sz="1200" b="0" i="0" u="none" strike="noStrike" kern="0" cap="none" spc="0" baseline="0">
        <a:solidFill>
          <a:srgbClr val="000000"/>
        </a:solidFill>
        <a:latin typeface="Arial" pitchFamily="0" charset="0"/>
        <a:ea typeface="等线" pitchFamily="2" charset="-122"/>
        <a:cs typeface="Arial" pitchFamily="0" charset="0"/>
      </a:defRPr>
    </a:lvl8pPr>
    <a:lvl9pPr marL="1828800" indent="0" algn="l" defTabSz="914400" rtl="0" eaLnBrk="0" fontAlgn="base" latinLnBrk="0" hangingPunct="0">
      <a:lnSpc>
        <a:spcPct val="100000"/>
      </a:lnSpc>
      <a:spcBef>
        <a:spcPct val="30000"/>
      </a:spcBef>
      <a:spcAft>
        <a:spcPts val="0"/>
      </a:spcAft>
      <a:buNone/>
      <a:defRPr sz="1200" b="0" i="0" u="none" strike="noStrike" kern="0" cap="none" spc="0" baseline="0">
        <a:solidFill>
          <a:srgbClr val="000000"/>
        </a:solidFill>
        <a:latin typeface="Arial" pitchFamily="0" charset="0"/>
        <a:ea typeface="等线" pitchFamily="2" charset="-122"/>
        <a:cs typeface="Arial" pitchFamily="0" charset="0"/>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p="http://schemas.openxmlformats.org/presentationml/2006/main" xmlns:a="http://schemas.openxmlformats.org/drawingml/2006/main" xmlns:r="http://schemas.openxmlformats.org/officeDocument/2006/relationships" type="title" preserve="1">
  <p:cSld name="标题幻灯片">
    <p:spTree>
      <p:nvGrpSpPr>
        <p:cNvPr id="1" name=""/>
        <p:cNvGrpSpPr/>
        <p:nvPr/>
      </p:nvGrpSpPr>
      <p:grpSpPr>
        <a:xfrm>
          <a:off x="0" y="0"/>
          <a:ext cx="0" cy="0"/>
          <a:chOff x="0" y="0"/>
          <a:chExt cx="0" cy="0"/>
        </a:xfrm>
      </p:grpSpPr>
      <p:sp>
        <p:nvSpPr>
          <p:cNvPr id="2" name="文本框"/>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文本框"/>
          <p:cNvSpPr>
            <a:spLocks noGrp="1"/>
          </p:cNvSpPr>
          <p:nvPr>
            <p:ph type="subTitle" idx="1"/>
          </p:nvPr>
        </p:nvSpPr>
        <p:spPr>
          <a:xfrm>
            <a:off x="1371600" y="3886199"/>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文本框"/>
          <p:cNvSpPr>
            <a:spLocks noGrp="1"/>
          </p:cNvSpPr>
          <p:nvPr>
            <p:ph type="dt" sz="half" idx="10"/>
          </p:nvPr>
        </p:nvSpPr>
        <p:spPr/>
        <p:txBody>
          <a:bodyPr/>
          <a:lstStyle/>
          <a:p>
            <a:fld id="{72514870-5082-4025-BC8A-5E070B8EB77D}" type="datetimeFigureOut">
              <a:rPr lang="zh-CN" altLang="en-US" smtClean="0"/>
              <a:t/>
            </a:fld>
            <a:endParaRPr lang="zh-CN" altLang="en-US"/>
          </a:p>
        </p:txBody>
      </p:sp>
      <p:sp>
        <p:nvSpPr>
          <p:cNvPr id="5" name="文本框"/>
          <p:cNvSpPr>
            <a:spLocks noGrp="1"/>
          </p:cNvSpPr>
          <p:nvPr>
            <p:ph type="ftr" sz="quarter" idx="11"/>
          </p:nvPr>
        </p:nvSpPr>
        <p:spPr/>
        <p:txBody>
          <a:bodyPr/>
          <a:lstStyle/>
          <a:p>
            <a:endParaRPr lang="zh-CN" altLang="en-US"/>
          </a:p>
        </p:txBody>
      </p:sp>
      <p:sp>
        <p:nvSpPr>
          <p:cNvPr id="6" name="文本框"/>
          <p:cNvSpPr>
            <a:spLocks noGrp="1"/>
          </p:cNvSpPr>
          <p:nvPr>
            <p:ph type="sldNum" sz="quarter" idx="12"/>
          </p:nvPr>
        </p:nvSpPr>
        <p:spPr/>
        <p:txBody>
          <a:bodyPr/>
          <a:lstStyle/>
          <a:p>
            <a:fld id="{3E00D155-3BB6-43CF-9AC4-BC63A66E74A9}" type="slidenum">
              <a:rPr lang="zh-CN" altLang="en-US" smtClean="0"/>
              <a:t/>
            </a:fld>
            <a:endParaRPr lang="zh-CN" altLang="en-US"/>
          </a:p>
        </p:txBody>
      </p:sp>
    </p:spTree>
    <p:extLst>
      <p:ext uri="{BB962C8B-B14F-4D97-AF65-F5344CB8AC3E}">
        <p14:creationId xmlns:p14="http://schemas.microsoft.com/office/powerpoint/2010/main" val="532005309"/>
      </p:ext>
    </p:extLst>
  </p:cSld>
  <p:clrMapOvr>
    <a:masterClrMapping/>
  </p:clrMapOvr>
</p:sldLayout>
</file>

<file path=ppt/slideLayouts/slideLayout10.xml><?xml version="1.0" encoding="utf-8"?>
<p:sldLayout xmlns:p="http://schemas.openxmlformats.org/presentationml/2006/main" type="vertTx" preserve="1">
  <p:cSld name="标题和竖排文本">
    <p:spTree>
      <p:nvGrpSpPr>
        <p:cNvPr id="1" name=""/>
        <p:cNvGrpSpPr/>
        <p:nvPr/>
      </p:nvGrpSpPr>
      <p:grpSpPr>
        <a:xfrm xmlns:a="http://schemas.openxmlformats.org/drawingml/2006/main">
          <a:off x="0" y="0"/>
          <a:ext cx="0" cy="0"/>
          <a:chOff x="0" y="0"/>
          <a:chExt cx="0" cy="0"/>
        </a:xfrm>
      </p:grpSpPr>
      <p:sp>
        <p:nvSpPr>
          <p:cNvPr id="2" name="文本框"/>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rPr lang="zh-CN" altLang="en-US" smtClean="0"/>
              <a:t>单击此处编辑母版标题样式</a:t>
            </a:r>
            <a:endParaRPr lang="zh-CN" altLang="en-US"/>
          </a:p>
        </p:txBody>
      </p:sp>
      <p:sp>
        <p:nvSpPr>
          <p:cNvPr id="3" name="文本框"/>
          <p:cNvSpPr>
            <a:spLocks xmlns:a="http://schemas.openxmlformats.org/drawingml/2006/main" noGrp="1"/>
          </p:cNvSpPr>
          <p:nvPr>
            <p:ph type="body" orient="vert" idx="1"/>
          </p:nvPr>
        </p:nvSpPr>
        <p:spPr/>
        <p:txBody>
          <a:bodyPr xmlns:a="http://schemas.openxmlformats.org/drawingml/2006/main" vert="eaVert"/>
          <a:lstStyle xmlns:a="http://schemas.openxmlformats.org/drawingml/2006/main"/>
          <a:p xmlns:a="http://schemas.openxmlformats.org/drawingml/2006/main">
            <a:pPr lvl="0"/>
            <a:r>
              <a:rPr lang="zh-CN" altLang="en-US" smtClean="0"/>
              <a:t>单击此处编辑母版文本样式</a:t>
            </a:r>
          </a:p>
          <a:p xmlns:a="http://schemas.openxmlformats.org/drawingml/2006/main">
            <a:pPr lvl="1"/>
            <a:r>
              <a:rPr lang="zh-CN" altLang="en-US" smtClean="0"/>
              <a:t>第二级</a:t>
            </a:r>
          </a:p>
          <a:p xmlns:a="http://schemas.openxmlformats.org/drawingml/2006/main">
            <a:pPr lvl="2"/>
            <a:r>
              <a:rPr lang="zh-CN" altLang="en-US" smtClean="0"/>
              <a:t>第三级</a:t>
            </a:r>
          </a:p>
          <a:p xmlns:a="http://schemas.openxmlformats.org/drawingml/2006/main">
            <a:pPr lvl="3"/>
            <a:r>
              <a:rPr lang="zh-CN" altLang="en-US" smtClean="0"/>
              <a:t>第四级</a:t>
            </a:r>
          </a:p>
          <a:p xmlns:a="http://schemas.openxmlformats.org/drawingml/2006/main">
            <a:pPr lvl="4"/>
            <a:r>
              <a:rPr lang="zh-CN" altLang="en-US" smtClean="0"/>
              <a:t>第五级</a:t>
            </a:r>
            <a:endParaRPr lang="zh-CN" altLang="en-US"/>
          </a:p>
        </p:txBody>
      </p:sp>
      <p:sp>
        <p:nvSpPr>
          <p:cNvPr id="4" name="文本框"/>
          <p:cNvSpPr>
            <a:spLocks xmlns:a="http://schemas.openxmlformats.org/drawingml/2006/main" noGrp="1"/>
          </p:cNvSpPr>
          <p:nvPr>
            <p:ph type="dt" sz="half" idx="10"/>
          </p:nvPr>
        </p:nvSpPr>
        <p:spPr/>
        <p:txBody>
          <a:bodyPr xmlns:a="http://schemas.openxmlformats.org/drawingml/2006/main"/>
          <a:lstStyle xmlns:a="http://schemas.openxmlformats.org/drawingml/2006/main"/>
          <a:p xmlns:a="http://schemas.openxmlformats.org/drawingml/2006/main">
            <a:fld id="{72514870-5082-4025-BC8A-5E070B8EB77D}" type="datetimeFigureOut">
              <a:rPr lang="zh-CN" altLang="en-US" smtClean="0"/>
              <a:t/>
            </a:fld>
            <a:endParaRPr lang="zh-CN" altLang="en-US"/>
          </a:p>
        </p:txBody>
      </p:sp>
      <p:sp>
        <p:nvSpPr>
          <p:cNvPr id="5" name="文本框"/>
          <p:cNvSpPr>
            <a:spLocks xmlns:a="http://schemas.openxmlformats.org/drawingml/2006/main" noGrp="1"/>
          </p:cNvSpPr>
          <p:nvPr>
            <p:ph type="ftr" sz="quarter" idx="11"/>
          </p:nvPr>
        </p:nvSpPr>
        <p:spPr/>
        <p:txBody>
          <a:bodyPr xmlns:a="http://schemas.openxmlformats.org/drawingml/2006/main"/>
          <a:lstStyle xmlns:a="http://schemas.openxmlformats.org/drawingml/2006/main"/>
          <a:p xmlns:a="http://schemas.openxmlformats.org/drawingml/2006/main">
            <a:endParaRPr lang="zh-CN" altLang="en-US"/>
          </a:p>
        </p:txBody>
      </p:sp>
      <p:sp>
        <p:nvSpPr>
          <p:cNvPr id="6" name="文本框"/>
          <p:cNvSpPr>
            <a:spLocks xmlns:a="http://schemas.openxmlformats.org/drawingml/2006/main" noGrp="1"/>
          </p:cNvSpPr>
          <p:nvPr>
            <p:ph type="sldNum" sz="quarter" idx="12"/>
          </p:nvPr>
        </p:nvSpPr>
        <p:spPr/>
        <p:txBody>
          <a:bodyPr xmlns:a="http://schemas.openxmlformats.org/drawingml/2006/main"/>
          <a:lstStyle xmlns:a="http://schemas.openxmlformats.org/drawingml/2006/main"/>
          <a:p xmlns:a="http://schemas.openxmlformats.org/drawingml/2006/main">
            <a:fld id="{3E00D155-3BB6-43CF-9AC4-BC63A66E74A9}" type="slidenum">
              <a:rPr lang="zh-CN" altLang="en-US" smtClean="0"/>
              <a:t/>
            </a:fld>
            <a:endParaRPr lang="zh-CN" altLang="en-US"/>
          </a:p>
        </p:txBody>
      </p:sp>
    </p:spTree>
    <p:extLst>
      <p:ext uri="{BB962C8B-B14F-4D97-AF65-F5344CB8AC3E}">
        <p14:creationId xmlns:p14="http://schemas.microsoft.com/office/powerpoint/2010/main" val="1720097486"/>
      </p:ext>
    </p:extLst>
  </p:cSld>
  <p:clrMapOvr>
    <a:masterClrMapping xmlns:a="http://schemas.openxmlformats.org/drawingml/2006/main"/>
  </p:clrMapOvr>
</p:sldLayout>
</file>

<file path=ppt/slideLayouts/slideLayout11.xml><?xml version="1.0" encoding="utf-8"?>
<p:sldLayout xmlns:p="http://schemas.openxmlformats.org/presentationml/2006/main" type="vertTitleAndTx" preserve="1">
  <p:cSld name="垂直排列标题与文本">
    <p:spTree>
      <p:nvGrpSpPr>
        <p:cNvPr id="1" name=""/>
        <p:cNvGrpSpPr/>
        <p:nvPr/>
      </p:nvGrpSpPr>
      <p:grpSpPr>
        <a:xfrm xmlns:a="http://schemas.openxmlformats.org/drawingml/2006/main">
          <a:off x="0" y="0"/>
          <a:ext cx="0" cy="0"/>
          <a:chOff x="0" y="0"/>
          <a:chExt cx="0" cy="0"/>
        </a:xfrm>
      </p:grpSpPr>
      <p:sp>
        <p:nvSpPr>
          <p:cNvPr id="2" name="文本框"/>
          <p:cNvSpPr>
            <a:spLocks xmlns:a="http://schemas.openxmlformats.org/drawingml/2006/main" noGrp="1"/>
          </p:cNvSpPr>
          <p:nvPr>
            <p:ph type="title" orient="vert"/>
          </p:nvPr>
        </p:nvSpPr>
        <p:spPr>
          <a:xfrm xmlns:a="http://schemas.openxmlformats.org/drawingml/2006/main">
            <a:off x="6629400" y="274638"/>
            <a:ext cx="2057400" cy="5851525"/>
          </a:xfrm>
        </p:spPr>
        <p:txBody>
          <a:bodyPr xmlns:a="http://schemas.openxmlformats.org/drawingml/2006/main" vert="eaVert"/>
          <a:lstStyle xmlns:a="http://schemas.openxmlformats.org/drawingml/2006/main"/>
          <a:p xmlns:a="http://schemas.openxmlformats.org/drawingml/2006/main">
            <a:r>
              <a:rPr lang="zh-CN" altLang="en-US" smtClean="0"/>
              <a:t>单击此处编辑母版标题样式</a:t>
            </a:r>
            <a:endParaRPr lang="zh-CN" altLang="en-US"/>
          </a:p>
        </p:txBody>
      </p:sp>
      <p:sp>
        <p:nvSpPr>
          <p:cNvPr id="3" name="文本框"/>
          <p:cNvSpPr>
            <a:spLocks xmlns:a="http://schemas.openxmlformats.org/drawingml/2006/main" noGrp="1"/>
          </p:cNvSpPr>
          <p:nvPr>
            <p:ph type="body" orient="vert" idx="1"/>
          </p:nvPr>
        </p:nvSpPr>
        <p:spPr>
          <a:xfrm xmlns:a="http://schemas.openxmlformats.org/drawingml/2006/main">
            <a:off x="457200" y="274638"/>
            <a:ext cx="6019800" cy="5851525"/>
          </a:xfrm>
        </p:spPr>
        <p:txBody>
          <a:bodyPr xmlns:a="http://schemas.openxmlformats.org/drawingml/2006/main" vert="eaVert"/>
          <a:lstStyle xmlns:a="http://schemas.openxmlformats.org/drawingml/2006/main"/>
          <a:p xmlns:a="http://schemas.openxmlformats.org/drawingml/2006/main">
            <a:pPr lvl="0"/>
            <a:r>
              <a:rPr lang="zh-CN" altLang="en-US" smtClean="0"/>
              <a:t>单击此处编辑母版文本样式</a:t>
            </a:r>
          </a:p>
          <a:p xmlns:a="http://schemas.openxmlformats.org/drawingml/2006/main">
            <a:pPr lvl="1"/>
            <a:r>
              <a:rPr lang="zh-CN" altLang="en-US" smtClean="0"/>
              <a:t>第二级</a:t>
            </a:r>
          </a:p>
          <a:p xmlns:a="http://schemas.openxmlformats.org/drawingml/2006/main">
            <a:pPr lvl="2"/>
            <a:r>
              <a:rPr lang="zh-CN" altLang="en-US" smtClean="0"/>
              <a:t>第三级</a:t>
            </a:r>
          </a:p>
          <a:p xmlns:a="http://schemas.openxmlformats.org/drawingml/2006/main">
            <a:pPr lvl="3"/>
            <a:r>
              <a:rPr lang="zh-CN" altLang="en-US" smtClean="0"/>
              <a:t>第四级</a:t>
            </a:r>
          </a:p>
          <a:p xmlns:a="http://schemas.openxmlformats.org/drawingml/2006/main">
            <a:pPr lvl="4"/>
            <a:r>
              <a:rPr lang="zh-CN" altLang="en-US" smtClean="0"/>
              <a:t>第五级</a:t>
            </a:r>
            <a:endParaRPr lang="zh-CN" altLang="en-US"/>
          </a:p>
        </p:txBody>
      </p:sp>
      <p:sp>
        <p:nvSpPr>
          <p:cNvPr id="4" name="文本框"/>
          <p:cNvSpPr>
            <a:spLocks xmlns:a="http://schemas.openxmlformats.org/drawingml/2006/main" noGrp="1"/>
          </p:cNvSpPr>
          <p:nvPr>
            <p:ph type="dt" sz="half" idx="10"/>
          </p:nvPr>
        </p:nvSpPr>
        <p:spPr/>
        <p:txBody>
          <a:bodyPr xmlns:a="http://schemas.openxmlformats.org/drawingml/2006/main"/>
          <a:lstStyle xmlns:a="http://schemas.openxmlformats.org/drawingml/2006/main"/>
          <a:p xmlns:a="http://schemas.openxmlformats.org/drawingml/2006/main">
            <a:fld id="{72514870-5082-4025-BC8A-5E070B8EB77D}" type="datetimeFigureOut">
              <a:rPr lang="zh-CN" altLang="en-US" smtClean="0"/>
              <a:t/>
            </a:fld>
            <a:endParaRPr lang="zh-CN" altLang="en-US"/>
          </a:p>
        </p:txBody>
      </p:sp>
      <p:sp>
        <p:nvSpPr>
          <p:cNvPr id="5" name="文本框"/>
          <p:cNvSpPr>
            <a:spLocks xmlns:a="http://schemas.openxmlformats.org/drawingml/2006/main" noGrp="1"/>
          </p:cNvSpPr>
          <p:nvPr>
            <p:ph type="ftr" sz="quarter" idx="11"/>
          </p:nvPr>
        </p:nvSpPr>
        <p:spPr/>
        <p:txBody>
          <a:bodyPr xmlns:a="http://schemas.openxmlformats.org/drawingml/2006/main"/>
          <a:lstStyle xmlns:a="http://schemas.openxmlformats.org/drawingml/2006/main"/>
          <a:p xmlns:a="http://schemas.openxmlformats.org/drawingml/2006/main">
            <a:endParaRPr lang="zh-CN" altLang="en-US"/>
          </a:p>
        </p:txBody>
      </p:sp>
      <p:sp>
        <p:nvSpPr>
          <p:cNvPr id="6" name="文本框"/>
          <p:cNvSpPr>
            <a:spLocks xmlns:a="http://schemas.openxmlformats.org/drawingml/2006/main" noGrp="1"/>
          </p:cNvSpPr>
          <p:nvPr>
            <p:ph type="sldNum" sz="quarter" idx="12"/>
          </p:nvPr>
        </p:nvSpPr>
        <p:spPr/>
        <p:txBody>
          <a:bodyPr xmlns:a="http://schemas.openxmlformats.org/drawingml/2006/main"/>
          <a:lstStyle xmlns:a="http://schemas.openxmlformats.org/drawingml/2006/main"/>
          <a:p xmlns:a="http://schemas.openxmlformats.org/drawingml/2006/main">
            <a:fld id="{3E00D155-3BB6-43CF-9AC4-BC63A66E74A9}" type="slidenum">
              <a:rPr lang="zh-CN" altLang="en-US" smtClean="0"/>
              <a:t/>
            </a:fld>
            <a:endParaRPr lang="zh-CN" altLang="en-US"/>
          </a:p>
        </p:txBody>
      </p:sp>
    </p:spTree>
    <p:extLst>
      <p:ext uri="{BB962C8B-B14F-4D97-AF65-F5344CB8AC3E}">
        <p14:creationId xmlns:p14="http://schemas.microsoft.com/office/powerpoint/2010/main" val="772077748"/>
      </p:ext>
    </p:extLst>
  </p:cSld>
  <p:clrMapOvr>
    <a:masterClrMapping xmlns:a="http://schemas.openxmlformats.org/drawingml/2006/main"/>
  </p:clrMapOvr>
</p:sldLayout>
</file>

<file path=ppt/slideLayouts/slideLayout2.xml><?xml version="1.0" encoding="utf-8"?>
<p:sldLayout xmlns:p="http://schemas.openxmlformats.org/presentationml/2006/main" type="obj" preserve="1">
  <p:cSld name="标题和内容">
    <p:spTree>
      <p:nvGrpSpPr>
        <p:cNvPr id="1" name=""/>
        <p:cNvGrpSpPr/>
        <p:nvPr/>
      </p:nvGrpSpPr>
      <p:grpSpPr>
        <a:xfrm xmlns:a="http://schemas.openxmlformats.org/drawingml/2006/main">
          <a:off x="0" y="0"/>
          <a:ext cx="0" cy="0"/>
          <a:chOff x="0" y="0"/>
          <a:chExt cx="0" cy="0"/>
        </a:xfrm>
      </p:grpSpPr>
      <p:sp>
        <p:nvSpPr>
          <p:cNvPr id="2" name="文本框"/>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rPr lang="zh-CN" altLang="en-US" smtClean="0"/>
              <a:t>单击此处编辑母版标题样式</a:t>
            </a:r>
            <a:endParaRPr lang="zh-CN" altLang="en-US"/>
          </a:p>
        </p:txBody>
      </p:sp>
      <p:sp>
        <p:nvSpPr>
          <p:cNvPr id="3" name="文本框"/>
          <p:cNvSpPr>
            <a:spLocks xmlns:a="http://schemas.openxmlformats.org/drawingml/2006/main" noGrp="1"/>
          </p:cNvSpPr>
          <p:nvPr>
            <p:ph idx="1"/>
          </p:nvPr>
        </p:nvSpPr>
        <p:spPr/>
        <p:txBody>
          <a:bodyPr xmlns:a="http://schemas.openxmlformats.org/drawingml/2006/main"/>
          <a:lstStyle xmlns:a="http://schemas.openxmlformats.org/drawingml/2006/main"/>
          <a:p xmlns:a="http://schemas.openxmlformats.org/drawingml/2006/main">
            <a:pPr lvl="0"/>
            <a:r>
              <a:rPr lang="zh-CN" altLang="en-US" smtClean="0"/>
              <a:t>单击此处编辑母版文本样式</a:t>
            </a:r>
          </a:p>
          <a:p xmlns:a="http://schemas.openxmlformats.org/drawingml/2006/main">
            <a:pPr lvl="1"/>
            <a:r>
              <a:rPr lang="zh-CN" altLang="en-US" smtClean="0"/>
              <a:t>第二级</a:t>
            </a:r>
          </a:p>
          <a:p xmlns:a="http://schemas.openxmlformats.org/drawingml/2006/main">
            <a:pPr lvl="2"/>
            <a:r>
              <a:rPr lang="zh-CN" altLang="en-US" smtClean="0"/>
              <a:t>第三级</a:t>
            </a:r>
          </a:p>
          <a:p xmlns:a="http://schemas.openxmlformats.org/drawingml/2006/main">
            <a:pPr lvl="3"/>
            <a:r>
              <a:rPr lang="zh-CN" altLang="en-US" smtClean="0"/>
              <a:t>第四级</a:t>
            </a:r>
          </a:p>
          <a:p xmlns:a="http://schemas.openxmlformats.org/drawingml/2006/main">
            <a:pPr lvl="4"/>
            <a:r>
              <a:rPr lang="zh-CN" altLang="en-US" smtClean="0"/>
              <a:t>第五级</a:t>
            </a:r>
            <a:endParaRPr lang="zh-CN" altLang="en-US"/>
          </a:p>
        </p:txBody>
      </p:sp>
      <p:sp>
        <p:nvSpPr>
          <p:cNvPr id="4" name="文本框"/>
          <p:cNvSpPr>
            <a:spLocks xmlns:a="http://schemas.openxmlformats.org/drawingml/2006/main" noGrp="1"/>
          </p:cNvSpPr>
          <p:nvPr>
            <p:ph type="dt" sz="half" idx="10"/>
          </p:nvPr>
        </p:nvSpPr>
        <p:spPr/>
        <p:txBody>
          <a:bodyPr xmlns:a="http://schemas.openxmlformats.org/drawingml/2006/main"/>
          <a:lstStyle xmlns:a="http://schemas.openxmlformats.org/drawingml/2006/main"/>
          <a:p xmlns:a="http://schemas.openxmlformats.org/drawingml/2006/main">
            <a:fld id="{72514870-5082-4025-BC8A-5E070B8EB77D}" type="datetimeFigureOut">
              <a:rPr lang="zh-CN" altLang="en-US" smtClean="0"/>
              <a:t/>
            </a:fld>
            <a:endParaRPr lang="zh-CN" altLang="en-US"/>
          </a:p>
        </p:txBody>
      </p:sp>
      <p:sp>
        <p:nvSpPr>
          <p:cNvPr id="5" name="文本框"/>
          <p:cNvSpPr>
            <a:spLocks xmlns:a="http://schemas.openxmlformats.org/drawingml/2006/main" noGrp="1"/>
          </p:cNvSpPr>
          <p:nvPr>
            <p:ph type="ftr" sz="quarter" idx="11"/>
          </p:nvPr>
        </p:nvSpPr>
        <p:spPr/>
        <p:txBody>
          <a:bodyPr xmlns:a="http://schemas.openxmlformats.org/drawingml/2006/main"/>
          <a:lstStyle xmlns:a="http://schemas.openxmlformats.org/drawingml/2006/main"/>
          <a:p xmlns:a="http://schemas.openxmlformats.org/drawingml/2006/main">
            <a:endParaRPr lang="zh-CN" altLang="en-US"/>
          </a:p>
        </p:txBody>
      </p:sp>
      <p:sp>
        <p:nvSpPr>
          <p:cNvPr id="6" name="文本框"/>
          <p:cNvSpPr>
            <a:spLocks xmlns:a="http://schemas.openxmlformats.org/drawingml/2006/main" noGrp="1"/>
          </p:cNvSpPr>
          <p:nvPr>
            <p:ph type="sldNum" sz="quarter" idx="12"/>
          </p:nvPr>
        </p:nvSpPr>
        <p:spPr/>
        <p:txBody>
          <a:bodyPr xmlns:a="http://schemas.openxmlformats.org/drawingml/2006/main"/>
          <a:lstStyle xmlns:a="http://schemas.openxmlformats.org/drawingml/2006/main"/>
          <a:p xmlns:a="http://schemas.openxmlformats.org/drawingml/2006/main">
            <a:fld id="{3E00D155-3BB6-43CF-9AC4-BC63A66E74A9}" type="slidenum">
              <a:rPr lang="zh-CN" altLang="en-US" smtClean="0"/>
              <a:t/>
            </a:fld>
            <a:endParaRPr lang="zh-CN" altLang="en-US"/>
          </a:p>
        </p:txBody>
      </p:sp>
    </p:spTree>
    <p:extLst>
      <p:ext uri="{BB962C8B-B14F-4D97-AF65-F5344CB8AC3E}">
        <p14:creationId xmlns:p14="http://schemas.microsoft.com/office/powerpoint/2010/main" val="876902055"/>
      </p:ext>
    </p:extLst>
  </p:cSld>
  <p:clrMapOvr>
    <a:masterClrMapping xmlns:a="http://schemas.openxmlformats.org/drawingml/2006/main"/>
  </p:clrMapOvr>
</p:sldLayout>
</file>

<file path=ppt/slideLayouts/slideLayout3.xml><?xml version="1.0" encoding="utf-8"?>
<p:sldLayout xmlns:p="http://schemas.openxmlformats.org/presentationml/2006/main" type="secHead" preserve="1">
  <p:cSld name="节标题">
    <p:spTree>
      <p:nvGrpSpPr>
        <p:cNvPr id="1" name=""/>
        <p:cNvGrpSpPr/>
        <p:nvPr/>
      </p:nvGrpSpPr>
      <p:grpSpPr>
        <a:xfrm xmlns:a="http://schemas.openxmlformats.org/drawingml/2006/main">
          <a:off x="0" y="0"/>
          <a:ext cx="0" cy="0"/>
          <a:chOff x="0" y="0"/>
          <a:chExt cx="0" cy="0"/>
        </a:xfrm>
      </p:grpSpPr>
      <p:sp>
        <p:nvSpPr>
          <p:cNvPr id="2" name="文本框"/>
          <p:cNvSpPr>
            <a:spLocks xmlns:a="http://schemas.openxmlformats.org/drawingml/2006/main" noGrp="1"/>
          </p:cNvSpPr>
          <p:nvPr>
            <p:ph type="title"/>
          </p:nvPr>
        </p:nvSpPr>
        <p:spPr>
          <a:xfrm xmlns:a="http://schemas.openxmlformats.org/drawingml/2006/main">
            <a:off x="722313" y="4406900"/>
            <a:ext cx="7772400" cy="1362075"/>
          </a:xfrm>
        </p:spPr>
        <p:txBody>
          <a:bodyPr xmlns:a="http://schemas.openxmlformats.org/drawingml/2006/main" anchor="t"/>
          <a:lstStyle xmlns:a="http://schemas.openxmlformats.org/drawingml/2006/main">
            <a:lvl1pPr algn="l">
              <a:defRPr sz="4000" b="1" cap="all"/>
            </a:lvl1pPr>
          </a:lstStyle>
          <a:p xmlns:a="http://schemas.openxmlformats.org/drawingml/2006/main">
            <a:r>
              <a:rPr lang="zh-CN" altLang="en-US" smtClean="0"/>
              <a:t>单击此处编辑母版标题样式</a:t>
            </a:r>
            <a:endParaRPr lang="zh-CN" altLang="en-US"/>
          </a:p>
        </p:txBody>
      </p:sp>
      <p:sp>
        <p:nvSpPr>
          <p:cNvPr id="3" name="文本框"/>
          <p:cNvSpPr>
            <a:spLocks xmlns:a="http://schemas.openxmlformats.org/drawingml/2006/main" noGrp="1"/>
          </p:cNvSpPr>
          <p:nvPr>
            <p:ph type="body" idx="1"/>
          </p:nvPr>
        </p:nvSpPr>
        <p:spPr>
          <a:xfrm xmlns:a="http://schemas.openxmlformats.org/drawingml/2006/main">
            <a:off x="722313" y="2906713"/>
            <a:ext cx="7772400" cy="1500187"/>
          </a:xfrm>
        </p:spPr>
        <p:txBody>
          <a:bodyPr xmlns:a="http://schemas.openxmlformats.org/drawingml/2006/main" anchor="b"/>
          <a:lstStyle xmlns:a="http://schemas.openxmlformats.org/drawingml/2006/main">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xmlns:a="http://schemas.openxmlformats.org/drawingml/2006/main">
            <a:pPr lvl="0"/>
            <a:r>
              <a:rPr lang="zh-CN" altLang="en-US" smtClean="0"/>
              <a:t>单击此处编辑母版文本样式</a:t>
            </a:r>
          </a:p>
        </p:txBody>
      </p:sp>
      <p:sp>
        <p:nvSpPr>
          <p:cNvPr id="4" name="文本框"/>
          <p:cNvSpPr>
            <a:spLocks xmlns:a="http://schemas.openxmlformats.org/drawingml/2006/main" noGrp="1"/>
          </p:cNvSpPr>
          <p:nvPr>
            <p:ph type="dt" sz="half" idx="10"/>
          </p:nvPr>
        </p:nvSpPr>
        <p:spPr/>
        <p:txBody>
          <a:bodyPr xmlns:a="http://schemas.openxmlformats.org/drawingml/2006/main"/>
          <a:lstStyle xmlns:a="http://schemas.openxmlformats.org/drawingml/2006/main"/>
          <a:p xmlns:a="http://schemas.openxmlformats.org/drawingml/2006/main">
            <a:fld id="{72514870-5082-4025-BC8A-5E070B8EB77D}" type="datetimeFigureOut">
              <a:rPr lang="zh-CN" altLang="en-US" smtClean="0"/>
              <a:t/>
            </a:fld>
            <a:endParaRPr lang="zh-CN" altLang="en-US"/>
          </a:p>
        </p:txBody>
      </p:sp>
      <p:sp>
        <p:nvSpPr>
          <p:cNvPr id="5" name="文本框"/>
          <p:cNvSpPr>
            <a:spLocks xmlns:a="http://schemas.openxmlformats.org/drawingml/2006/main" noGrp="1"/>
          </p:cNvSpPr>
          <p:nvPr>
            <p:ph type="ftr" sz="quarter" idx="11"/>
          </p:nvPr>
        </p:nvSpPr>
        <p:spPr/>
        <p:txBody>
          <a:bodyPr xmlns:a="http://schemas.openxmlformats.org/drawingml/2006/main"/>
          <a:lstStyle xmlns:a="http://schemas.openxmlformats.org/drawingml/2006/main"/>
          <a:p xmlns:a="http://schemas.openxmlformats.org/drawingml/2006/main">
            <a:endParaRPr lang="zh-CN" altLang="en-US"/>
          </a:p>
        </p:txBody>
      </p:sp>
      <p:sp>
        <p:nvSpPr>
          <p:cNvPr id="6" name="文本框"/>
          <p:cNvSpPr>
            <a:spLocks xmlns:a="http://schemas.openxmlformats.org/drawingml/2006/main" noGrp="1"/>
          </p:cNvSpPr>
          <p:nvPr>
            <p:ph type="sldNum" sz="quarter" idx="12"/>
          </p:nvPr>
        </p:nvSpPr>
        <p:spPr/>
        <p:txBody>
          <a:bodyPr xmlns:a="http://schemas.openxmlformats.org/drawingml/2006/main"/>
          <a:lstStyle xmlns:a="http://schemas.openxmlformats.org/drawingml/2006/main"/>
          <a:p xmlns:a="http://schemas.openxmlformats.org/drawingml/2006/main">
            <a:fld id="{3E00D155-3BB6-43CF-9AC4-BC63A66E74A9}" type="slidenum">
              <a:rPr lang="zh-CN" altLang="en-US" smtClean="0"/>
              <a:t/>
            </a:fld>
            <a:endParaRPr lang="zh-CN" altLang="en-US"/>
          </a:p>
        </p:txBody>
      </p:sp>
    </p:spTree>
    <p:extLst>
      <p:ext uri="{BB962C8B-B14F-4D97-AF65-F5344CB8AC3E}">
        <p14:creationId xmlns:p14="http://schemas.microsoft.com/office/powerpoint/2010/main" val="258491260"/>
      </p:ext>
    </p:extLst>
  </p:cSld>
  <p:clrMapOvr>
    <a:masterClrMapping xmlns:a="http://schemas.openxmlformats.org/drawingml/2006/main"/>
  </p:clrMapOvr>
</p:sldLayout>
</file>

<file path=ppt/slideLayouts/slideLayout4.xml><?xml version="1.0" encoding="utf-8"?>
<p:sldLayout xmlns:p="http://schemas.openxmlformats.org/presentationml/2006/main" type="twoObj" preserve="1">
  <p:cSld name="两栏内容">
    <p:spTree>
      <p:nvGrpSpPr>
        <p:cNvPr id="1" name=""/>
        <p:cNvGrpSpPr/>
        <p:nvPr/>
      </p:nvGrpSpPr>
      <p:grpSpPr>
        <a:xfrm xmlns:a="http://schemas.openxmlformats.org/drawingml/2006/main">
          <a:off x="0" y="0"/>
          <a:ext cx="0" cy="0"/>
          <a:chOff x="0" y="0"/>
          <a:chExt cx="0" cy="0"/>
        </a:xfrm>
      </p:grpSpPr>
      <p:sp>
        <p:nvSpPr>
          <p:cNvPr id="2" name="文本框"/>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rPr lang="zh-CN" altLang="en-US" smtClean="0"/>
              <a:t>单击此处编辑母版标题样式</a:t>
            </a:r>
            <a:endParaRPr lang="zh-CN" altLang="en-US"/>
          </a:p>
        </p:txBody>
      </p:sp>
      <p:sp>
        <p:nvSpPr>
          <p:cNvPr id="3" name="文本框"/>
          <p:cNvSpPr>
            <a:spLocks xmlns:a="http://schemas.openxmlformats.org/drawingml/2006/main" noGrp="1"/>
          </p:cNvSpPr>
          <p:nvPr>
            <p:ph sz="half" idx="1"/>
          </p:nvPr>
        </p:nvSpPr>
        <p:spPr>
          <a:xfrm xmlns:a="http://schemas.openxmlformats.org/drawingml/2006/main">
            <a:off x="457200" y="1600200"/>
            <a:ext cx="4038600" cy="4525963"/>
          </a:xfrm>
        </p:spPr>
        <p:txBody>
          <a:bodyPr xmlns:a="http://schemas.openxmlformats.org/drawingml/2006/main"/>
          <a:lstStyle xmlns:a="http://schemas.openxmlformats.org/drawingml/2006/main">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xmlns:a="http://schemas.openxmlformats.org/drawingml/2006/main">
            <a:pPr lvl="0"/>
            <a:r>
              <a:rPr lang="zh-CN" altLang="en-US" smtClean="0"/>
              <a:t>单击此处编辑母版文本样式</a:t>
            </a:r>
          </a:p>
          <a:p xmlns:a="http://schemas.openxmlformats.org/drawingml/2006/main">
            <a:pPr lvl="1"/>
            <a:r>
              <a:rPr lang="zh-CN" altLang="en-US" smtClean="0"/>
              <a:t>第二级</a:t>
            </a:r>
          </a:p>
          <a:p xmlns:a="http://schemas.openxmlformats.org/drawingml/2006/main">
            <a:pPr lvl="2"/>
            <a:r>
              <a:rPr lang="zh-CN" altLang="en-US" smtClean="0"/>
              <a:t>第三级</a:t>
            </a:r>
          </a:p>
          <a:p xmlns:a="http://schemas.openxmlformats.org/drawingml/2006/main">
            <a:pPr lvl="3"/>
            <a:r>
              <a:rPr lang="zh-CN" altLang="en-US" smtClean="0"/>
              <a:t>第四级</a:t>
            </a:r>
          </a:p>
          <a:p xmlns:a="http://schemas.openxmlformats.org/drawingml/2006/main">
            <a:pPr lvl="4"/>
            <a:r>
              <a:rPr lang="zh-CN" altLang="en-US" smtClean="0"/>
              <a:t>第五级</a:t>
            </a:r>
            <a:endParaRPr lang="zh-CN" altLang="en-US"/>
          </a:p>
        </p:txBody>
      </p:sp>
      <p:sp>
        <p:nvSpPr>
          <p:cNvPr id="4" name="文本框"/>
          <p:cNvSpPr>
            <a:spLocks xmlns:a="http://schemas.openxmlformats.org/drawingml/2006/main" noGrp="1"/>
          </p:cNvSpPr>
          <p:nvPr>
            <p:ph sz="half" idx="2"/>
          </p:nvPr>
        </p:nvSpPr>
        <p:spPr>
          <a:xfrm xmlns:a="http://schemas.openxmlformats.org/drawingml/2006/main">
            <a:off x="4648200" y="1600200"/>
            <a:ext cx="4038600" cy="4525963"/>
          </a:xfrm>
        </p:spPr>
        <p:txBody>
          <a:bodyPr xmlns:a="http://schemas.openxmlformats.org/drawingml/2006/main"/>
          <a:lstStyle xmlns:a="http://schemas.openxmlformats.org/drawingml/2006/main">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xmlns:a="http://schemas.openxmlformats.org/drawingml/2006/main">
            <a:pPr lvl="0"/>
            <a:r>
              <a:rPr lang="zh-CN" altLang="en-US" smtClean="0"/>
              <a:t>单击此处编辑母版文本样式</a:t>
            </a:r>
          </a:p>
          <a:p xmlns:a="http://schemas.openxmlformats.org/drawingml/2006/main">
            <a:pPr lvl="1"/>
            <a:r>
              <a:rPr lang="zh-CN" altLang="en-US" smtClean="0"/>
              <a:t>第二级</a:t>
            </a:r>
          </a:p>
          <a:p xmlns:a="http://schemas.openxmlformats.org/drawingml/2006/main">
            <a:pPr lvl="2"/>
            <a:r>
              <a:rPr lang="zh-CN" altLang="en-US" smtClean="0"/>
              <a:t>第三级</a:t>
            </a:r>
          </a:p>
          <a:p xmlns:a="http://schemas.openxmlformats.org/drawingml/2006/main">
            <a:pPr lvl="3"/>
            <a:r>
              <a:rPr lang="zh-CN" altLang="en-US" smtClean="0"/>
              <a:t>第四级</a:t>
            </a:r>
          </a:p>
          <a:p xmlns:a="http://schemas.openxmlformats.org/drawingml/2006/main">
            <a:pPr lvl="4"/>
            <a:r>
              <a:rPr lang="zh-CN" altLang="en-US" smtClean="0"/>
              <a:t>第五级</a:t>
            </a:r>
            <a:endParaRPr lang="zh-CN" altLang="en-US"/>
          </a:p>
        </p:txBody>
      </p:sp>
      <p:sp>
        <p:nvSpPr>
          <p:cNvPr id="5" name="文本框"/>
          <p:cNvSpPr>
            <a:spLocks xmlns:a="http://schemas.openxmlformats.org/drawingml/2006/main" noGrp="1"/>
          </p:cNvSpPr>
          <p:nvPr>
            <p:ph type="dt" sz="half" idx="10"/>
          </p:nvPr>
        </p:nvSpPr>
        <p:spPr/>
        <p:txBody>
          <a:bodyPr xmlns:a="http://schemas.openxmlformats.org/drawingml/2006/main"/>
          <a:lstStyle xmlns:a="http://schemas.openxmlformats.org/drawingml/2006/main"/>
          <a:p xmlns:a="http://schemas.openxmlformats.org/drawingml/2006/main">
            <a:fld id="{72514870-5082-4025-BC8A-5E070B8EB77D}" type="datetimeFigureOut">
              <a:rPr lang="zh-CN" altLang="en-US" smtClean="0"/>
              <a:t/>
            </a:fld>
            <a:endParaRPr lang="zh-CN" altLang="en-US"/>
          </a:p>
        </p:txBody>
      </p:sp>
      <p:sp>
        <p:nvSpPr>
          <p:cNvPr id="6" name="文本框"/>
          <p:cNvSpPr>
            <a:spLocks xmlns:a="http://schemas.openxmlformats.org/drawingml/2006/main" noGrp="1"/>
          </p:cNvSpPr>
          <p:nvPr>
            <p:ph type="ftr" sz="quarter" idx="11"/>
          </p:nvPr>
        </p:nvSpPr>
        <p:spPr/>
        <p:txBody>
          <a:bodyPr xmlns:a="http://schemas.openxmlformats.org/drawingml/2006/main"/>
          <a:lstStyle xmlns:a="http://schemas.openxmlformats.org/drawingml/2006/main"/>
          <a:p xmlns:a="http://schemas.openxmlformats.org/drawingml/2006/main">
            <a:endParaRPr lang="zh-CN" altLang="en-US"/>
          </a:p>
        </p:txBody>
      </p:sp>
      <p:sp>
        <p:nvSpPr>
          <p:cNvPr id="7" name="文本框"/>
          <p:cNvSpPr>
            <a:spLocks xmlns:a="http://schemas.openxmlformats.org/drawingml/2006/main" noGrp="1"/>
          </p:cNvSpPr>
          <p:nvPr>
            <p:ph type="sldNum" sz="quarter" idx="12"/>
          </p:nvPr>
        </p:nvSpPr>
        <p:spPr/>
        <p:txBody>
          <a:bodyPr xmlns:a="http://schemas.openxmlformats.org/drawingml/2006/main"/>
          <a:lstStyle xmlns:a="http://schemas.openxmlformats.org/drawingml/2006/main"/>
          <a:p xmlns:a="http://schemas.openxmlformats.org/drawingml/2006/main">
            <a:fld id="{3E00D155-3BB6-43CF-9AC4-BC63A66E74A9}" type="slidenum">
              <a:rPr lang="zh-CN" altLang="en-US" smtClean="0"/>
              <a:t/>
            </a:fld>
            <a:endParaRPr lang="zh-CN" altLang="en-US"/>
          </a:p>
        </p:txBody>
      </p:sp>
    </p:spTree>
    <p:extLst>
      <p:ext uri="{BB962C8B-B14F-4D97-AF65-F5344CB8AC3E}">
        <p14:creationId xmlns:p14="http://schemas.microsoft.com/office/powerpoint/2010/main" val="893772116"/>
      </p:ext>
    </p:extLst>
  </p:cSld>
  <p:clrMapOvr>
    <a:masterClrMapping xmlns:a="http://schemas.openxmlformats.org/drawingml/2006/main"/>
  </p:clrMapOvr>
</p:sldLayout>
</file>

<file path=ppt/slideLayouts/slideLayout5.xml><?xml version="1.0" encoding="utf-8"?>
<p:sldLayout xmlns:p="http://schemas.openxmlformats.org/presentationml/2006/main" type="twoTxTwoObj" preserve="1">
  <p:cSld name="比较">
    <p:spTree>
      <p:nvGrpSpPr>
        <p:cNvPr id="1" name=""/>
        <p:cNvGrpSpPr/>
        <p:nvPr/>
      </p:nvGrpSpPr>
      <p:grpSpPr>
        <a:xfrm xmlns:a="http://schemas.openxmlformats.org/drawingml/2006/main">
          <a:off x="0" y="0"/>
          <a:ext cx="0" cy="0"/>
          <a:chOff x="0" y="0"/>
          <a:chExt cx="0" cy="0"/>
        </a:xfrm>
      </p:grpSpPr>
      <p:sp>
        <p:nvSpPr>
          <p:cNvPr id="2" name="文本框"/>
          <p:cNvSpPr>
            <a:spLocks xmlns:a="http://schemas.openxmlformats.org/drawingml/2006/main" noGrp="1"/>
          </p:cNvSpPr>
          <p:nvPr>
            <p:ph type="title"/>
          </p:nvPr>
        </p:nvSpPr>
        <p:spPr/>
        <p:txBody>
          <a:bodyPr xmlns:a="http://schemas.openxmlformats.org/drawingml/2006/main"/>
          <a:lstStyle xmlns:a="http://schemas.openxmlformats.org/drawingml/2006/main">
            <a:lvl1pPr>
              <a:defRPr/>
            </a:lvl1pPr>
          </a:lstStyle>
          <a:p xmlns:a="http://schemas.openxmlformats.org/drawingml/2006/main">
            <a:r>
              <a:rPr lang="zh-CN" altLang="en-US" smtClean="0"/>
              <a:t>单击此处编辑母版标题样式</a:t>
            </a:r>
            <a:endParaRPr lang="zh-CN" altLang="en-US"/>
          </a:p>
        </p:txBody>
      </p:sp>
      <p:sp>
        <p:nvSpPr>
          <p:cNvPr id="3" name="文本框"/>
          <p:cNvSpPr>
            <a:spLocks xmlns:a="http://schemas.openxmlformats.org/drawingml/2006/main" noGrp="1"/>
          </p:cNvSpPr>
          <p:nvPr>
            <p:ph type="body" idx="1"/>
          </p:nvPr>
        </p:nvSpPr>
        <p:spPr>
          <a:xfrm xmlns:a="http://schemas.openxmlformats.org/drawingml/2006/main">
            <a:off x="457200" y="1535113"/>
            <a:ext cx="4040188" cy="639762"/>
          </a:xfrm>
        </p:spPr>
        <p:txBody>
          <a:bodyPr xmlns:a="http://schemas.openxmlformats.org/drawingml/2006/main" anchor="b"/>
          <a:lstStyle xmlns:a="http://schemas.openxmlformats.org/drawingml/2006/main">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xmlns:a="http://schemas.openxmlformats.org/drawingml/2006/main">
            <a:pPr lvl="0"/>
            <a:r>
              <a:rPr lang="zh-CN" altLang="en-US" smtClean="0"/>
              <a:t>单击此处编辑母版文本样式</a:t>
            </a:r>
          </a:p>
        </p:txBody>
      </p:sp>
      <p:sp>
        <p:nvSpPr>
          <p:cNvPr id="4" name="文本框"/>
          <p:cNvSpPr>
            <a:spLocks xmlns:a="http://schemas.openxmlformats.org/drawingml/2006/main" noGrp="1"/>
          </p:cNvSpPr>
          <p:nvPr>
            <p:ph sz="half" idx="2"/>
          </p:nvPr>
        </p:nvSpPr>
        <p:spPr>
          <a:xfrm xmlns:a="http://schemas.openxmlformats.org/drawingml/2006/main">
            <a:off x="457200" y="2174875"/>
            <a:ext cx="4040188" cy="3951288"/>
          </a:xfrm>
        </p:spPr>
        <p:txBody>
          <a:bodyPr xmlns:a="http://schemas.openxmlformats.org/drawingml/2006/main"/>
          <a:lstStyle xmlns:a="http://schemas.openxmlformats.org/drawingml/2006/main">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xmlns:a="http://schemas.openxmlformats.org/drawingml/2006/main">
            <a:pPr lvl="0"/>
            <a:r>
              <a:rPr lang="zh-CN" altLang="en-US" smtClean="0"/>
              <a:t>单击此处编辑母版文本样式</a:t>
            </a:r>
          </a:p>
          <a:p xmlns:a="http://schemas.openxmlformats.org/drawingml/2006/main">
            <a:pPr lvl="1"/>
            <a:r>
              <a:rPr lang="zh-CN" altLang="en-US" smtClean="0"/>
              <a:t>第二级</a:t>
            </a:r>
          </a:p>
          <a:p xmlns:a="http://schemas.openxmlformats.org/drawingml/2006/main">
            <a:pPr lvl="2"/>
            <a:r>
              <a:rPr lang="zh-CN" altLang="en-US" smtClean="0"/>
              <a:t>第三级</a:t>
            </a:r>
          </a:p>
          <a:p xmlns:a="http://schemas.openxmlformats.org/drawingml/2006/main">
            <a:pPr lvl="3"/>
            <a:r>
              <a:rPr lang="zh-CN" altLang="en-US" smtClean="0"/>
              <a:t>第四级</a:t>
            </a:r>
          </a:p>
          <a:p xmlns:a="http://schemas.openxmlformats.org/drawingml/2006/main">
            <a:pPr lvl="4"/>
            <a:r>
              <a:rPr lang="zh-CN" altLang="en-US" smtClean="0"/>
              <a:t>第五级</a:t>
            </a:r>
            <a:endParaRPr lang="zh-CN" altLang="en-US"/>
          </a:p>
        </p:txBody>
      </p:sp>
      <p:sp>
        <p:nvSpPr>
          <p:cNvPr id="5" name="文本框"/>
          <p:cNvSpPr>
            <a:spLocks xmlns:a="http://schemas.openxmlformats.org/drawingml/2006/main" noGrp="1"/>
          </p:cNvSpPr>
          <p:nvPr>
            <p:ph type="body" sz="quarter" idx="3"/>
          </p:nvPr>
        </p:nvSpPr>
        <p:spPr>
          <a:xfrm xmlns:a="http://schemas.openxmlformats.org/drawingml/2006/main">
            <a:off x="4645025" y="1535113"/>
            <a:ext cx="4041775" cy="639762"/>
          </a:xfrm>
        </p:spPr>
        <p:txBody>
          <a:bodyPr xmlns:a="http://schemas.openxmlformats.org/drawingml/2006/main" anchor="b"/>
          <a:lstStyle xmlns:a="http://schemas.openxmlformats.org/drawingml/2006/main">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xmlns:a="http://schemas.openxmlformats.org/drawingml/2006/main">
            <a:pPr lvl="0"/>
            <a:r>
              <a:rPr lang="zh-CN" altLang="en-US" smtClean="0"/>
              <a:t>单击此处编辑母版文本样式</a:t>
            </a:r>
          </a:p>
        </p:txBody>
      </p:sp>
      <p:sp>
        <p:nvSpPr>
          <p:cNvPr id="6" name="文本框"/>
          <p:cNvSpPr>
            <a:spLocks xmlns:a="http://schemas.openxmlformats.org/drawingml/2006/main" noGrp="1"/>
          </p:cNvSpPr>
          <p:nvPr>
            <p:ph sz="quarter" idx="4"/>
          </p:nvPr>
        </p:nvSpPr>
        <p:spPr>
          <a:xfrm xmlns:a="http://schemas.openxmlformats.org/drawingml/2006/main">
            <a:off x="4645025" y="2174875"/>
            <a:ext cx="4041775" cy="3951288"/>
          </a:xfrm>
        </p:spPr>
        <p:txBody>
          <a:bodyPr xmlns:a="http://schemas.openxmlformats.org/drawingml/2006/main"/>
          <a:lstStyle xmlns:a="http://schemas.openxmlformats.org/drawingml/2006/main">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xmlns:a="http://schemas.openxmlformats.org/drawingml/2006/main">
            <a:pPr lvl="0"/>
            <a:r>
              <a:rPr lang="zh-CN" altLang="en-US" smtClean="0"/>
              <a:t>单击此处编辑母版文本样式</a:t>
            </a:r>
          </a:p>
          <a:p xmlns:a="http://schemas.openxmlformats.org/drawingml/2006/main">
            <a:pPr lvl="1"/>
            <a:r>
              <a:rPr lang="zh-CN" altLang="en-US" smtClean="0"/>
              <a:t>第二级</a:t>
            </a:r>
          </a:p>
          <a:p xmlns:a="http://schemas.openxmlformats.org/drawingml/2006/main">
            <a:pPr lvl="2"/>
            <a:r>
              <a:rPr lang="zh-CN" altLang="en-US" smtClean="0"/>
              <a:t>第三级</a:t>
            </a:r>
          </a:p>
          <a:p xmlns:a="http://schemas.openxmlformats.org/drawingml/2006/main">
            <a:pPr lvl="3"/>
            <a:r>
              <a:rPr lang="zh-CN" altLang="en-US" smtClean="0"/>
              <a:t>第四级</a:t>
            </a:r>
          </a:p>
          <a:p xmlns:a="http://schemas.openxmlformats.org/drawingml/2006/main">
            <a:pPr lvl="4"/>
            <a:r>
              <a:rPr lang="zh-CN" altLang="en-US" smtClean="0"/>
              <a:t>第五级</a:t>
            </a:r>
            <a:endParaRPr lang="zh-CN" altLang="en-US"/>
          </a:p>
        </p:txBody>
      </p:sp>
      <p:sp>
        <p:nvSpPr>
          <p:cNvPr id="7" name="文本框"/>
          <p:cNvSpPr>
            <a:spLocks xmlns:a="http://schemas.openxmlformats.org/drawingml/2006/main" noGrp="1"/>
          </p:cNvSpPr>
          <p:nvPr>
            <p:ph type="dt" sz="half" idx="10"/>
          </p:nvPr>
        </p:nvSpPr>
        <p:spPr/>
        <p:txBody>
          <a:bodyPr xmlns:a="http://schemas.openxmlformats.org/drawingml/2006/main"/>
          <a:lstStyle xmlns:a="http://schemas.openxmlformats.org/drawingml/2006/main"/>
          <a:p xmlns:a="http://schemas.openxmlformats.org/drawingml/2006/main">
            <a:fld id="{72514870-5082-4025-BC8A-5E070B8EB77D}" type="datetimeFigureOut">
              <a:rPr lang="zh-CN" altLang="en-US" smtClean="0"/>
              <a:t/>
            </a:fld>
            <a:endParaRPr lang="zh-CN" altLang="en-US"/>
          </a:p>
        </p:txBody>
      </p:sp>
      <p:sp>
        <p:nvSpPr>
          <p:cNvPr id="8" name="文本框"/>
          <p:cNvSpPr>
            <a:spLocks xmlns:a="http://schemas.openxmlformats.org/drawingml/2006/main" noGrp="1"/>
          </p:cNvSpPr>
          <p:nvPr>
            <p:ph type="ftr" sz="quarter" idx="11"/>
          </p:nvPr>
        </p:nvSpPr>
        <p:spPr/>
        <p:txBody>
          <a:bodyPr xmlns:a="http://schemas.openxmlformats.org/drawingml/2006/main"/>
          <a:lstStyle xmlns:a="http://schemas.openxmlformats.org/drawingml/2006/main"/>
          <a:p xmlns:a="http://schemas.openxmlformats.org/drawingml/2006/main">
            <a:endParaRPr lang="zh-CN" altLang="en-US"/>
          </a:p>
        </p:txBody>
      </p:sp>
      <p:sp>
        <p:nvSpPr>
          <p:cNvPr id="9" name="文本框"/>
          <p:cNvSpPr>
            <a:spLocks xmlns:a="http://schemas.openxmlformats.org/drawingml/2006/main" noGrp="1"/>
          </p:cNvSpPr>
          <p:nvPr>
            <p:ph type="sldNum" sz="quarter" idx="12"/>
          </p:nvPr>
        </p:nvSpPr>
        <p:spPr/>
        <p:txBody>
          <a:bodyPr xmlns:a="http://schemas.openxmlformats.org/drawingml/2006/main"/>
          <a:lstStyle xmlns:a="http://schemas.openxmlformats.org/drawingml/2006/main"/>
          <a:p xmlns:a="http://schemas.openxmlformats.org/drawingml/2006/main">
            <a:fld id="{3E00D155-3BB6-43CF-9AC4-BC63A66E74A9}" type="slidenum">
              <a:rPr lang="zh-CN" altLang="en-US" smtClean="0"/>
              <a:t/>
            </a:fld>
            <a:endParaRPr lang="zh-CN" altLang="en-US"/>
          </a:p>
        </p:txBody>
      </p:sp>
    </p:spTree>
    <p:extLst>
      <p:ext uri="{BB962C8B-B14F-4D97-AF65-F5344CB8AC3E}">
        <p14:creationId xmlns:p14="http://schemas.microsoft.com/office/powerpoint/2010/main" val="95220752"/>
      </p:ext>
    </p:extLst>
  </p:cSld>
  <p:clrMapOvr>
    <a:masterClrMapping xmlns:a="http://schemas.openxmlformats.org/drawingml/2006/main"/>
  </p:clrMapOvr>
</p:sldLayout>
</file>

<file path=ppt/slideLayouts/slideLayout6.xml><?xml version="1.0" encoding="utf-8"?>
<p:sldLayout xmlns:p="http://schemas.openxmlformats.org/presentationml/2006/main" type="titleOnly" preserve="1">
  <p:cSld name="仅标题">
    <p:spTree>
      <p:nvGrpSpPr>
        <p:cNvPr id="1" name=""/>
        <p:cNvGrpSpPr/>
        <p:nvPr/>
      </p:nvGrpSpPr>
      <p:grpSpPr>
        <a:xfrm xmlns:a="http://schemas.openxmlformats.org/drawingml/2006/main">
          <a:off x="0" y="0"/>
          <a:ext cx="0" cy="0"/>
          <a:chOff x="0" y="0"/>
          <a:chExt cx="0" cy="0"/>
        </a:xfrm>
      </p:grpSpPr>
      <p:sp>
        <p:nvSpPr>
          <p:cNvPr id="2" name="文本框"/>
          <p:cNvSpPr>
            <a:spLocks xmlns:a="http://schemas.openxmlformats.org/drawingml/2006/main" noGrp="1"/>
          </p:cNvSpPr>
          <p:nvPr>
            <p:ph type="title"/>
          </p:nvPr>
        </p:nvSpPr>
        <p:spPr/>
        <p:txBody>
          <a:bodyPr xmlns:a="http://schemas.openxmlformats.org/drawingml/2006/main"/>
          <a:lstStyle xmlns:a="http://schemas.openxmlformats.org/drawingml/2006/main"/>
          <a:p xmlns:a="http://schemas.openxmlformats.org/drawingml/2006/main">
            <a:r>
              <a:rPr lang="zh-CN" altLang="en-US" smtClean="0"/>
              <a:t>单击此处编辑母版标题样式</a:t>
            </a:r>
            <a:endParaRPr lang="zh-CN" altLang="en-US"/>
          </a:p>
        </p:txBody>
      </p:sp>
      <p:sp>
        <p:nvSpPr>
          <p:cNvPr id="3" name="文本框"/>
          <p:cNvSpPr>
            <a:spLocks xmlns:a="http://schemas.openxmlformats.org/drawingml/2006/main" noGrp="1"/>
          </p:cNvSpPr>
          <p:nvPr>
            <p:ph type="dt" sz="half" idx="10"/>
          </p:nvPr>
        </p:nvSpPr>
        <p:spPr/>
        <p:txBody>
          <a:bodyPr xmlns:a="http://schemas.openxmlformats.org/drawingml/2006/main"/>
          <a:lstStyle xmlns:a="http://schemas.openxmlformats.org/drawingml/2006/main"/>
          <a:p xmlns:a="http://schemas.openxmlformats.org/drawingml/2006/main">
            <a:fld id="{72514870-5082-4025-BC8A-5E070B8EB77D}" type="datetimeFigureOut">
              <a:rPr lang="zh-CN" altLang="en-US" smtClean="0"/>
              <a:t/>
            </a:fld>
            <a:endParaRPr lang="zh-CN" altLang="en-US"/>
          </a:p>
        </p:txBody>
      </p:sp>
      <p:sp>
        <p:nvSpPr>
          <p:cNvPr id="4" name="文本框"/>
          <p:cNvSpPr>
            <a:spLocks xmlns:a="http://schemas.openxmlformats.org/drawingml/2006/main" noGrp="1"/>
          </p:cNvSpPr>
          <p:nvPr>
            <p:ph type="ftr" sz="quarter" idx="11"/>
          </p:nvPr>
        </p:nvSpPr>
        <p:spPr/>
        <p:txBody>
          <a:bodyPr xmlns:a="http://schemas.openxmlformats.org/drawingml/2006/main"/>
          <a:lstStyle xmlns:a="http://schemas.openxmlformats.org/drawingml/2006/main"/>
          <a:p xmlns:a="http://schemas.openxmlformats.org/drawingml/2006/main">
            <a:endParaRPr lang="zh-CN" altLang="en-US"/>
          </a:p>
        </p:txBody>
      </p:sp>
      <p:sp>
        <p:nvSpPr>
          <p:cNvPr id="5" name="文本框"/>
          <p:cNvSpPr>
            <a:spLocks xmlns:a="http://schemas.openxmlformats.org/drawingml/2006/main" noGrp="1"/>
          </p:cNvSpPr>
          <p:nvPr>
            <p:ph type="sldNum" sz="quarter" idx="12"/>
          </p:nvPr>
        </p:nvSpPr>
        <p:spPr/>
        <p:txBody>
          <a:bodyPr xmlns:a="http://schemas.openxmlformats.org/drawingml/2006/main"/>
          <a:lstStyle xmlns:a="http://schemas.openxmlformats.org/drawingml/2006/main"/>
          <a:p xmlns:a="http://schemas.openxmlformats.org/drawingml/2006/main">
            <a:fld id="{3E00D155-3BB6-43CF-9AC4-BC63A66E74A9}" type="slidenum">
              <a:rPr lang="zh-CN" altLang="en-US" smtClean="0"/>
              <a:t/>
            </a:fld>
            <a:endParaRPr lang="zh-CN" altLang="en-US"/>
          </a:p>
        </p:txBody>
      </p:sp>
    </p:spTree>
    <p:extLst>
      <p:ext uri="{BB962C8B-B14F-4D97-AF65-F5344CB8AC3E}">
        <p14:creationId xmlns:p14="http://schemas.microsoft.com/office/powerpoint/2010/main" val="1420697733"/>
      </p:ext>
    </p:extLst>
  </p:cSld>
  <p:clrMapOvr>
    <a:masterClrMapping xmlns:a="http://schemas.openxmlformats.org/drawingml/2006/main"/>
  </p:clrMapOvr>
</p:sldLayout>
</file>

<file path=ppt/slideLayouts/slideLayout7.xml><?xml version="1.0" encoding="utf-8"?>
<p:sldLayout xmlns:p="http://schemas.openxmlformats.org/presentationml/2006/main" type="blank" preserve="1">
  <p:cSld name="空白">
    <p:spTree>
      <p:nvGrpSpPr>
        <p:cNvPr id="1" name=""/>
        <p:cNvGrpSpPr/>
        <p:nvPr/>
      </p:nvGrpSpPr>
      <p:grpSpPr>
        <a:xfrm xmlns:a="http://schemas.openxmlformats.org/drawingml/2006/main">
          <a:off x="0" y="0"/>
          <a:ext cx="0" cy="0"/>
          <a:chOff x="0" y="0"/>
          <a:chExt cx="0" cy="0"/>
        </a:xfrm>
      </p:grpSpPr>
      <p:sp>
        <p:nvSpPr>
          <p:cNvPr id="2" name="文本框"/>
          <p:cNvSpPr>
            <a:spLocks xmlns:a="http://schemas.openxmlformats.org/drawingml/2006/main" noGrp="1"/>
          </p:cNvSpPr>
          <p:nvPr>
            <p:ph type="dt" sz="half" idx="10"/>
          </p:nvPr>
        </p:nvSpPr>
        <p:spPr/>
        <p:txBody>
          <a:bodyPr xmlns:a="http://schemas.openxmlformats.org/drawingml/2006/main"/>
          <a:lstStyle xmlns:a="http://schemas.openxmlformats.org/drawingml/2006/main"/>
          <a:p xmlns:a="http://schemas.openxmlformats.org/drawingml/2006/main">
            <a:fld id="{72514870-5082-4025-BC8A-5E070B8EB77D}" type="datetimeFigureOut">
              <a:rPr lang="zh-CN" altLang="en-US" smtClean="0"/>
              <a:t/>
            </a:fld>
            <a:endParaRPr lang="zh-CN" altLang="en-US"/>
          </a:p>
        </p:txBody>
      </p:sp>
      <p:sp>
        <p:nvSpPr>
          <p:cNvPr id="3" name="文本框"/>
          <p:cNvSpPr>
            <a:spLocks xmlns:a="http://schemas.openxmlformats.org/drawingml/2006/main" noGrp="1"/>
          </p:cNvSpPr>
          <p:nvPr>
            <p:ph type="ftr" sz="quarter" idx="11"/>
          </p:nvPr>
        </p:nvSpPr>
        <p:spPr/>
        <p:txBody>
          <a:bodyPr xmlns:a="http://schemas.openxmlformats.org/drawingml/2006/main"/>
          <a:lstStyle xmlns:a="http://schemas.openxmlformats.org/drawingml/2006/main"/>
          <a:p xmlns:a="http://schemas.openxmlformats.org/drawingml/2006/main">
            <a:endParaRPr lang="zh-CN" altLang="en-US"/>
          </a:p>
        </p:txBody>
      </p:sp>
      <p:sp>
        <p:nvSpPr>
          <p:cNvPr id="4" name="文本框"/>
          <p:cNvSpPr>
            <a:spLocks xmlns:a="http://schemas.openxmlformats.org/drawingml/2006/main" noGrp="1"/>
          </p:cNvSpPr>
          <p:nvPr>
            <p:ph type="sldNum" sz="quarter" idx="12"/>
          </p:nvPr>
        </p:nvSpPr>
        <p:spPr/>
        <p:txBody>
          <a:bodyPr xmlns:a="http://schemas.openxmlformats.org/drawingml/2006/main"/>
          <a:lstStyle xmlns:a="http://schemas.openxmlformats.org/drawingml/2006/main"/>
          <a:p xmlns:a="http://schemas.openxmlformats.org/drawingml/2006/main">
            <a:fld id="{3E00D155-3BB6-43CF-9AC4-BC63A66E74A9}" type="slidenum">
              <a:rPr lang="zh-CN" altLang="en-US" smtClean="0"/>
              <a:t/>
            </a:fld>
            <a:endParaRPr lang="zh-CN" altLang="en-US"/>
          </a:p>
        </p:txBody>
      </p:sp>
    </p:spTree>
    <p:extLst>
      <p:ext uri="{BB962C8B-B14F-4D97-AF65-F5344CB8AC3E}">
        <p14:creationId xmlns:p14="http://schemas.microsoft.com/office/powerpoint/2010/main" val="554819026"/>
      </p:ext>
    </p:extLst>
  </p:cSld>
  <p:clrMapOvr>
    <a:masterClrMapping xmlns:a="http://schemas.openxmlformats.org/drawingml/2006/main"/>
  </p:clrMapOvr>
</p:sldLayout>
</file>

<file path=ppt/slideLayouts/slideLayout8.xml><?xml version="1.0" encoding="utf-8"?>
<p:sldLayout xmlns:p="http://schemas.openxmlformats.org/presentationml/2006/main" type="objTx" preserve="1">
  <p:cSld name="内容与标题">
    <p:spTree>
      <p:nvGrpSpPr>
        <p:cNvPr id="1" name=""/>
        <p:cNvGrpSpPr/>
        <p:nvPr/>
      </p:nvGrpSpPr>
      <p:grpSpPr>
        <a:xfrm xmlns:a="http://schemas.openxmlformats.org/drawingml/2006/main">
          <a:off x="0" y="0"/>
          <a:ext cx="0" cy="0"/>
          <a:chOff x="0" y="0"/>
          <a:chExt cx="0" cy="0"/>
        </a:xfrm>
      </p:grpSpPr>
      <p:sp>
        <p:nvSpPr>
          <p:cNvPr id="2" name="文本框"/>
          <p:cNvSpPr>
            <a:spLocks xmlns:a="http://schemas.openxmlformats.org/drawingml/2006/main" noGrp="1"/>
          </p:cNvSpPr>
          <p:nvPr>
            <p:ph type="title"/>
          </p:nvPr>
        </p:nvSpPr>
        <p:spPr>
          <a:xfrm xmlns:a="http://schemas.openxmlformats.org/drawingml/2006/main">
            <a:off x="457200" y="273050"/>
            <a:ext cx="3008313" cy="1162050"/>
          </a:xfrm>
        </p:spPr>
        <p:txBody>
          <a:bodyPr xmlns:a="http://schemas.openxmlformats.org/drawingml/2006/main" anchor="b"/>
          <a:lstStyle xmlns:a="http://schemas.openxmlformats.org/drawingml/2006/main">
            <a:lvl1pPr algn="l">
              <a:defRPr sz="2000" b="1"/>
            </a:lvl1pPr>
          </a:lstStyle>
          <a:p xmlns:a="http://schemas.openxmlformats.org/drawingml/2006/main">
            <a:r>
              <a:rPr lang="zh-CN" altLang="en-US" smtClean="0"/>
              <a:t>单击此处编辑母版标题样式</a:t>
            </a:r>
            <a:endParaRPr lang="zh-CN" altLang="en-US"/>
          </a:p>
        </p:txBody>
      </p:sp>
      <p:sp>
        <p:nvSpPr>
          <p:cNvPr id="3" name="文本框"/>
          <p:cNvSpPr>
            <a:spLocks xmlns:a="http://schemas.openxmlformats.org/drawingml/2006/main" noGrp="1"/>
          </p:cNvSpPr>
          <p:nvPr>
            <p:ph idx="1"/>
          </p:nvPr>
        </p:nvSpPr>
        <p:spPr>
          <a:xfrm xmlns:a="http://schemas.openxmlformats.org/drawingml/2006/main">
            <a:off x="3575050" y="273050"/>
            <a:ext cx="5111750" cy="5853113"/>
          </a:xfrm>
        </p:spPr>
        <p:txBody>
          <a:bodyPr xmlns:a="http://schemas.openxmlformats.org/drawingml/2006/main"/>
          <a:lstStyle xmlns:a="http://schemas.openxmlformats.org/drawingml/2006/main">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xmlns:a="http://schemas.openxmlformats.org/drawingml/2006/main">
            <a:pPr lvl="0"/>
            <a:r>
              <a:rPr lang="zh-CN" altLang="en-US" smtClean="0"/>
              <a:t>单击此处编辑母版文本样式</a:t>
            </a:r>
          </a:p>
          <a:p xmlns:a="http://schemas.openxmlformats.org/drawingml/2006/main">
            <a:pPr lvl="1"/>
            <a:r>
              <a:rPr lang="zh-CN" altLang="en-US" smtClean="0"/>
              <a:t>第二级</a:t>
            </a:r>
          </a:p>
          <a:p xmlns:a="http://schemas.openxmlformats.org/drawingml/2006/main">
            <a:pPr lvl="2"/>
            <a:r>
              <a:rPr lang="zh-CN" altLang="en-US" smtClean="0"/>
              <a:t>第三级</a:t>
            </a:r>
          </a:p>
          <a:p xmlns:a="http://schemas.openxmlformats.org/drawingml/2006/main">
            <a:pPr lvl="3"/>
            <a:r>
              <a:rPr lang="zh-CN" altLang="en-US" smtClean="0"/>
              <a:t>第四级</a:t>
            </a:r>
          </a:p>
          <a:p xmlns:a="http://schemas.openxmlformats.org/drawingml/2006/main">
            <a:pPr lvl="4"/>
            <a:r>
              <a:rPr lang="zh-CN" altLang="en-US" smtClean="0"/>
              <a:t>第五级</a:t>
            </a:r>
            <a:endParaRPr lang="zh-CN" altLang="en-US"/>
          </a:p>
        </p:txBody>
      </p:sp>
      <p:sp>
        <p:nvSpPr>
          <p:cNvPr id="4" name="文本框"/>
          <p:cNvSpPr>
            <a:spLocks xmlns:a="http://schemas.openxmlformats.org/drawingml/2006/main" noGrp="1"/>
          </p:cNvSpPr>
          <p:nvPr>
            <p:ph type="body" sz="half" idx="2"/>
          </p:nvPr>
        </p:nvSpPr>
        <p:spPr>
          <a:xfrm xmlns:a="http://schemas.openxmlformats.org/drawingml/2006/main">
            <a:off x="457200" y="1435100"/>
            <a:ext cx="3008313" cy="4691063"/>
          </a:xfrm>
        </p:spPr>
        <p:txBody>
          <a:bodyPr xmlns:a="http://schemas.openxmlformats.org/drawingml/2006/main"/>
          <a:lstStyle xmlns:a="http://schemas.openxmlformats.org/drawingml/2006/main">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xmlns:a="http://schemas.openxmlformats.org/drawingml/2006/main">
            <a:pPr lvl="0"/>
            <a:r>
              <a:rPr lang="zh-CN" altLang="en-US" smtClean="0"/>
              <a:t>单击此处编辑母版文本样式</a:t>
            </a:r>
          </a:p>
        </p:txBody>
      </p:sp>
      <p:sp>
        <p:nvSpPr>
          <p:cNvPr id="5" name="文本框"/>
          <p:cNvSpPr>
            <a:spLocks xmlns:a="http://schemas.openxmlformats.org/drawingml/2006/main" noGrp="1"/>
          </p:cNvSpPr>
          <p:nvPr>
            <p:ph type="dt" sz="half" idx="10"/>
          </p:nvPr>
        </p:nvSpPr>
        <p:spPr/>
        <p:txBody>
          <a:bodyPr xmlns:a="http://schemas.openxmlformats.org/drawingml/2006/main"/>
          <a:lstStyle xmlns:a="http://schemas.openxmlformats.org/drawingml/2006/main"/>
          <a:p xmlns:a="http://schemas.openxmlformats.org/drawingml/2006/main">
            <a:fld id="{72514870-5082-4025-BC8A-5E070B8EB77D}" type="datetimeFigureOut">
              <a:rPr lang="zh-CN" altLang="en-US" smtClean="0"/>
              <a:t/>
            </a:fld>
            <a:endParaRPr lang="zh-CN" altLang="en-US"/>
          </a:p>
        </p:txBody>
      </p:sp>
      <p:sp>
        <p:nvSpPr>
          <p:cNvPr id="6" name="文本框"/>
          <p:cNvSpPr>
            <a:spLocks xmlns:a="http://schemas.openxmlformats.org/drawingml/2006/main" noGrp="1"/>
          </p:cNvSpPr>
          <p:nvPr>
            <p:ph type="ftr" sz="quarter" idx="11"/>
          </p:nvPr>
        </p:nvSpPr>
        <p:spPr/>
        <p:txBody>
          <a:bodyPr xmlns:a="http://schemas.openxmlformats.org/drawingml/2006/main"/>
          <a:lstStyle xmlns:a="http://schemas.openxmlformats.org/drawingml/2006/main"/>
          <a:p xmlns:a="http://schemas.openxmlformats.org/drawingml/2006/main">
            <a:endParaRPr lang="zh-CN" altLang="en-US"/>
          </a:p>
        </p:txBody>
      </p:sp>
      <p:sp>
        <p:nvSpPr>
          <p:cNvPr id="7" name="文本框"/>
          <p:cNvSpPr>
            <a:spLocks xmlns:a="http://schemas.openxmlformats.org/drawingml/2006/main" noGrp="1"/>
          </p:cNvSpPr>
          <p:nvPr>
            <p:ph type="sldNum" sz="quarter" idx="12"/>
          </p:nvPr>
        </p:nvSpPr>
        <p:spPr/>
        <p:txBody>
          <a:bodyPr xmlns:a="http://schemas.openxmlformats.org/drawingml/2006/main"/>
          <a:lstStyle xmlns:a="http://schemas.openxmlformats.org/drawingml/2006/main"/>
          <a:p xmlns:a="http://schemas.openxmlformats.org/drawingml/2006/main">
            <a:fld id="{3E00D155-3BB6-43CF-9AC4-BC63A66E74A9}" type="slidenum">
              <a:rPr lang="zh-CN" altLang="en-US" smtClean="0"/>
              <a:t/>
            </a:fld>
            <a:endParaRPr lang="zh-CN" altLang="en-US"/>
          </a:p>
        </p:txBody>
      </p:sp>
    </p:spTree>
    <p:extLst>
      <p:ext uri="{BB962C8B-B14F-4D97-AF65-F5344CB8AC3E}">
        <p14:creationId xmlns:p14="http://schemas.microsoft.com/office/powerpoint/2010/main" val="1290403668"/>
      </p:ext>
    </p:extLst>
  </p:cSld>
  <p:clrMapOvr>
    <a:masterClrMapping xmlns:a="http://schemas.openxmlformats.org/drawingml/2006/main"/>
  </p:clrMapOvr>
</p:sldLayout>
</file>

<file path=ppt/slideLayouts/slideLayout9.xml><?xml version="1.0" encoding="utf-8"?>
<p:sldLayout xmlns:p="http://schemas.openxmlformats.org/presentationml/2006/main" type="picTx" preserve="1">
  <p:cSld name="图片与标题">
    <p:spTree>
      <p:nvGrpSpPr>
        <p:cNvPr id="1" name=""/>
        <p:cNvGrpSpPr/>
        <p:nvPr/>
      </p:nvGrpSpPr>
      <p:grpSpPr>
        <a:xfrm xmlns:a="http://schemas.openxmlformats.org/drawingml/2006/main">
          <a:off x="0" y="0"/>
          <a:ext cx="0" cy="0"/>
          <a:chOff x="0" y="0"/>
          <a:chExt cx="0" cy="0"/>
        </a:xfrm>
      </p:grpSpPr>
      <p:sp>
        <p:nvSpPr>
          <p:cNvPr id="2" name="文本框"/>
          <p:cNvSpPr>
            <a:spLocks xmlns:a="http://schemas.openxmlformats.org/drawingml/2006/main" noGrp="1"/>
          </p:cNvSpPr>
          <p:nvPr>
            <p:ph type="title"/>
          </p:nvPr>
        </p:nvSpPr>
        <p:spPr>
          <a:xfrm xmlns:a="http://schemas.openxmlformats.org/drawingml/2006/main">
            <a:off x="1792288" y="4800600"/>
            <a:ext cx="5486400" cy="566738"/>
          </a:xfrm>
        </p:spPr>
        <p:txBody>
          <a:bodyPr xmlns:a="http://schemas.openxmlformats.org/drawingml/2006/main" anchor="b"/>
          <a:lstStyle xmlns:a="http://schemas.openxmlformats.org/drawingml/2006/main">
            <a:lvl1pPr algn="l">
              <a:defRPr sz="2000" b="1"/>
            </a:lvl1pPr>
          </a:lstStyle>
          <a:p xmlns:a="http://schemas.openxmlformats.org/drawingml/2006/main">
            <a:r>
              <a:rPr lang="zh-CN" altLang="en-US" smtClean="0"/>
              <a:t>单击此处编辑母版标题样式</a:t>
            </a:r>
            <a:endParaRPr lang="zh-CN" altLang="en-US"/>
          </a:p>
        </p:txBody>
      </p:sp>
      <p:sp>
        <p:nvSpPr>
          <p:cNvPr id="3" name="文本框"/>
          <p:cNvSpPr>
            <a:spLocks xmlns:a="http://schemas.openxmlformats.org/drawingml/2006/main" noGrp="1"/>
          </p:cNvSpPr>
          <p:nvPr>
            <p:ph type="pic" idx="1"/>
          </p:nvPr>
        </p:nvSpPr>
        <p:spPr>
          <a:xfrm xmlns:a="http://schemas.openxmlformats.org/drawingml/2006/main">
            <a:off x="1792288" y="612775"/>
            <a:ext cx="5486400" cy="4114800"/>
          </a:xfrm>
        </p:spPr>
        <p:txBody>
          <a:bodyPr xmlns:a="http://schemas.openxmlformats.org/drawingml/2006/main"/>
          <a:lstStyle xmlns:a="http://schemas.openxmlformats.org/drawingml/2006/main">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xmlns:a="http://schemas.openxmlformats.org/drawingml/2006/main">
            <a:endParaRPr lang="zh-CN" altLang="en-US"/>
          </a:p>
        </p:txBody>
      </p:sp>
      <p:sp>
        <p:nvSpPr>
          <p:cNvPr id="4" name="文本框"/>
          <p:cNvSpPr>
            <a:spLocks xmlns:a="http://schemas.openxmlformats.org/drawingml/2006/main" noGrp="1"/>
          </p:cNvSpPr>
          <p:nvPr>
            <p:ph type="body" sz="half" idx="2"/>
          </p:nvPr>
        </p:nvSpPr>
        <p:spPr>
          <a:xfrm xmlns:a="http://schemas.openxmlformats.org/drawingml/2006/main">
            <a:off x="1792288" y="5367338"/>
            <a:ext cx="5486400" cy="804862"/>
          </a:xfrm>
        </p:spPr>
        <p:txBody>
          <a:bodyPr xmlns:a="http://schemas.openxmlformats.org/drawingml/2006/main"/>
          <a:lstStyle xmlns:a="http://schemas.openxmlformats.org/drawingml/2006/main">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xmlns:a="http://schemas.openxmlformats.org/drawingml/2006/main">
            <a:pPr lvl="0"/>
            <a:r>
              <a:rPr lang="zh-CN" altLang="en-US" smtClean="0"/>
              <a:t>单击此处编辑母版文本样式</a:t>
            </a:r>
          </a:p>
        </p:txBody>
      </p:sp>
      <p:sp>
        <p:nvSpPr>
          <p:cNvPr id="5" name="文本框"/>
          <p:cNvSpPr>
            <a:spLocks xmlns:a="http://schemas.openxmlformats.org/drawingml/2006/main" noGrp="1"/>
          </p:cNvSpPr>
          <p:nvPr>
            <p:ph type="dt" sz="half" idx="10"/>
          </p:nvPr>
        </p:nvSpPr>
        <p:spPr/>
        <p:txBody>
          <a:bodyPr xmlns:a="http://schemas.openxmlformats.org/drawingml/2006/main"/>
          <a:lstStyle xmlns:a="http://schemas.openxmlformats.org/drawingml/2006/main"/>
          <a:p xmlns:a="http://schemas.openxmlformats.org/drawingml/2006/main">
            <a:fld id="{72514870-5082-4025-BC8A-5E070B8EB77D}" type="datetimeFigureOut">
              <a:rPr lang="zh-CN" altLang="en-US" smtClean="0"/>
              <a:t/>
            </a:fld>
            <a:endParaRPr lang="zh-CN" altLang="en-US"/>
          </a:p>
        </p:txBody>
      </p:sp>
      <p:sp>
        <p:nvSpPr>
          <p:cNvPr id="6" name="文本框"/>
          <p:cNvSpPr>
            <a:spLocks xmlns:a="http://schemas.openxmlformats.org/drawingml/2006/main" noGrp="1"/>
          </p:cNvSpPr>
          <p:nvPr>
            <p:ph type="ftr" sz="quarter" idx="11"/>
          </p:nvPr>
        </p:nvSpPr>
        <p:spPr/>
        <p:txBody>
          <a:bodyPr xmlns:a="http://schemas.openxmlformats.org/drawingml/2006/main"/>
          <a:lstStyle xmlns:a="http://schemas.openxmlformats.org/drawingml/2006/main"/>
          <a:p xmlns:a="http://schemas.openxmlformats.org/drawingml/2006/main">
            <a:endParaRPr lang="zh-CN" altLang="en-US"/>
          </a:p>
        </p:txBody>
      </p:sp>
      <p:sp>
        <p:nvSpPr>
          <p:cNvPr id="7" name="文本框"/>
          <p:cNvSpPr>
            <a:spLocks xmlns:a="http://schemas.openxmlformats.org/drawingml/2006/main" noGrp="1"/>
          </p:cNvSpPr>
          <p:nvPr>
            <p:ph type="sldNum" sz="quarter" idx="12"/>
          </p:nvPr>
        </p:nvSpPr>
        <p:spPr/>
        <p:txBody>
          <a:bodyPr xmlns:a="http://schemas.openxmlformats.org/drawingml/2006/main"/>
          <a:lstStyle xmlns:a="http://schemas.openxmlformats.org/drawingml/2006/main"/>
          <a:p xmlns:a="http://schemas.openxmlformats.org/drawingml/2006/main">
            <a:fld id="{3E00D155-3BB6-43CF-9AC4-BC63A66E74A9}" type="slidenum">
              <a:rPr lang="zh-CN" altLang="en-US" smtClean="0"/>
              <a:t/>
            </a:fld>
            <a:endParaRPr lang="zh-CN" altLang="en-US"/>
          </a:p>
        </p:txBody>
      </p:sp>
    </p:spTree>
    <p:extLst>
      <p:ext uri="{BB962C8B-B14F-4D97-AF65-F5344CB8AC3E}">
        <p14:creationId xmlns:p14="http://schemas.microsoft.com/office/powerpoint/2010/main" val="598897981"/>
      </p:ext>
    </p:extLst>
  </p:cSld>
  <p:clrMapOvr>
    <a:masterClrMapping xmlns:a="http://schemas.openxmlformats.org/drawingml/2006/main"/>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p="http://schemas.openxmlformats.org/presentationml/2006/main" xmlns:r="http://schemas.openxmlformats.org/officeDocument/2006/relationships" xmlns:a="http://schemas.openxmlformats.org/drawingml/2006/main">
  <p:cSld>
    <p:bg>
      <p:bgPr>
        <a:solidFill>
          <a:srgbClr val="FFFFFF"/>
        </a:solidFill>
      </p:bgPr>
    </p:bg>
    <p:spTree>
      <p:nvGrpSpPr>
        <p:cNvPr id="1" name=""/>
        <p:cNvGrpSpPr/>
        <p:nvPr/>
      </p:nvGrpSpPr>
      <p:grpSpPr>
        <a:xfrm>
          <a:off x="0" y="0"/>
          <a:ext cx="0" cy="0"/>
          <a:chOff x="0" y="0"/>
          <a:chExt cx="0" cy="0"/>
        </a:xfrm>
      </p:grpSpPr>
      <p:sp>
        <p:nvSpPr>
          <p:cNvPr id="8" name="文本框"/>
          <p:cNvSpPr>
            <a:spLocks noGrp="1"/>
          </p:cNvSpPr>
          <p:nvPr>
            <p:ph type="title"/>
          </p:nvPr>
        </p:nvSpPr>
        <p:spPr>
          <a:xfrm rot="0">
            <a:off x="628650" y="365125"/>
            <a:ext cx="7886700" cy="1325562"/>
          </a:xfrm>
          <a:prstGeom prst="rect"/>
          <a:noFill/>
          <a:ln w="12700" cmpd="sng" cap="flat">
            <a:noFill/>
            <a:prstDash val="solid"/>
            <a:miter/>
          </a:ln>
        </p:spPr>
        <p:txBody>
          <a:bodyPr vert="horz" wrap="square" lIns="91440" tIns="45720" rIns="91440" bIns="45720" anchor="ctr" anchorCtr="0">
            <a:prstTxWarp prst="textNoShape"/>
          </a:bodyPr>
          <a:lstStyle/>
          <a:p>
            <a:r>
              <a:rPr lang="en-US" altLang="zh-CN"/>
              <a:t>Click to edit Master title style</a:t>
            </a:r>
            <a:endParaRPr lang="zh-CN" altLang="en-US"/>
          </a:p>
        </p:txBody>
      </p:sp>
      <p:sp>
        <p:nvSpPr>
          <p:cNvPr id="9" name="文本框"/>
          <p:cNvSpPr>
            <a:spLocks noGrp="1"/>
          </p:cNvSpPr>
          <p:nvPr>
            <p:ph type="body" idx="1"/>
          </p:nvPr>
        </p:nvSpPr>
        <p:spPr>
          <a:xfrm rot="0">
            <a:off x="628650" y="1825625"/>
            <a:ext cx="7886700" cy="4351337"/>
          </a:xfrm>
          <a:prstGeom prst="rect"/>
          <a:noFill/>
          <a:ln w="12700" cmpd="sng" cap="flat">
            <a:noFill/>
            <a:prstDash val="solid"/>
            <a:miter/>
          </a:ln>
        </p:spPr>
        <p:txBody>
          <a:bodyPr vert="horz" wrap="square" lIns="91440" tIns="45720" rIns="91440" bIns="45720" anchor="t" anchorCtr="0">
            <a:prstTxWarp prst="textNoShape"/>
          </a:bodyPr>
          <a:lstStyle/>
          <a:p>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10" name="文本框"/>
          <p:cNvSpPr>
            <a:spLocks noGrp="1"/>
          </p:cNvSpPr>
          <p:nvPr>
            <p:ph type="dt"/>
          </p:nvPr>
        </p:nvSpPr>
        <p:spPr>
          <a:xfrm rot="0">
            <a:off x="628650" y="6356350"/>
            <a:ext cx="2057400" cy="365125"/>
          </a:xfrm>
          <a:prstGeom prst="rect"/>
          <a:noFill/>
          <a:ln w="12700" cmpd="sng" cap="flat">
            <a:noFill/>
            <a:prstDash val="solid"/>
            <a:miter/>
          </a:ln>
        </p:spPr>
        <p:txBody>
          <a:bodyPr vert="horz" wrap="square" lIns="91440" tIns="45720" rIns="91440" bIns="45720" anchor="ctr" anchorCtr="0">
            <a:prstTxWarp prst="textNoShape"/>
          </a:bodyPr>
          <a:lstStyle/>
          <a:p>
            <a:pPr marL="0" indent="0" eaLnBrk="1" latinLnBrk="0" hangingPunct="1">
              <a:buNone/>
            </a:pPr>
            <a:endParaRPr lang="zh-CN" altLang="en-US" sz="1200">
              <a:solidFill>
                <a:srgbClr val="898989"/>
              </a:solidFill>
              <a:ea typeface="宋体" pitchFamily="0" charset="-122"/>
            </a:endParaRPr>
          </a:p>
        </p:txBody>
      </p:sp>
      <p:sp>
        <p:nvSpPr>
          <p:cNvPr id="11" name="文本框"/>
          <p:cNvSpPr>
            <a:spLocks noGrp="1"/>
          </p:cNvSpPr>
          <p:nvPr>
            <p:ph type="ftr"/>
          </p:nvPr>
        </p:nvSpPr>
        <p:spPr>
          <a:xfrm rot="0">
            <a:off x="3028950" y="6356350"/>
            <a:ext cx="3086100" cy="365125"/>
          </a:xfrm>
          <a:prstGeom prst="rect"/>
          <a:noFill/>
          <a:ln w="12700" cmpd="sng" cap="flat">
            <a:noFill/>
            <a:prstDash val="solid"/>
            <a:miter/>
          </a:ln>
        </p:spPr>
        <p:txBody>
          <a:bodyPr vert="horz" wrap="square" lIns="91440" tIns="45720" rIns="91440" bIns="45720" anchor="ctr" anchorCtr="0">
            <a:prstTxWarp prst="textNoShape"/>
          </a:bodyPr>
          <a:lstStyle/>
          <a:p>
            <a:pPr marL="0" indent="0" algn="ctr" eaLnBrk="1" latinLnBrk="0" hangingPunct="1">
              <a:buNone/>
            </a:pPr>
            <a:endParaRPr lang="zh-CN" altLang="en-US" sz="1200">
              <a:solidFill>
                <a:srgbClr val="898989"/>
              </a:solidFill>
              <a:ea typeface="宋体" pitchFamily="0" charset="-122"/>
            </a:endParaRPr>
          </a:p>
        </p:txBody>
      </p:sp>
      <p:sp>
        <p:nvSpPr>
          <p:cNvPr id="12" name="文本框"/>
          <p:cNvSpPr>
            <a:spLocks noGrp="1"/>
          </p:cNvSpPr>
          <p:nvPr>
            <p:ph type="sldNum"/>
          </p:nvPr>
        </p:nvSpPr>
        <p:spPr>
          <a:xfrm rot="0">
            <a:off x="6457950" y="6356350"/>
            <a:ext cx="2057400" cy="365125"/>
          </a:xfrm>
          <a:prstGeom prst="rect"/>
          <a:noFill/>
          <a:ln w="12700" cmpd="sng" cap="flat">
            <a:noFill/>
            <a:prstDash val="solid"/>
            <a:miter/>
          </a:ln>
        </p:spPr>
        <p:txBody>
          <a:bodyPr vert="horz" wrap="square" lIns="91440" tIns="45720" rIns="91440" bIns="45720" anchor="ctr" anchorCtr="0">
            <a:prstTxWarp prst="textNoShape"/>
          </a:bodyPr>
          <a:lstStyle/>
          <a:p>
            <a:pPr marL="0" indent="0" algn="r" eaLnBrk="1" latinLnBrk="0" hangingPunct="1">
              <a:buNone/>
            </a:pPr>
            <a:fld id="{CAD2D6BD-DE1B-4B5F-8B41-2702339687B9}" type="slidenum">
              <a:rPr lang="en-US" altLang="zh-CN" sz="1200" b="0" i="0" u="none" strike="noStrike" kern="0" cap="none" spc="0" baseline="0">
                <a:solidFill>
                  <a:srgbClr val="898989"/>
                </a:solidFill>
                <a:latin typeface="Arial" pitchFamily="0" charset="0"/>
                <a:ea typeface="宋体" pitchFamily="0" charset="-122"/>
                <a:cs typeface="Lucida Sans"/>
              </a:rPr>
              <a:t>&lt;#&gt;</a:t>
            </a:fld>
            <a:endParaRPr lang="zh-CN" altLang="en-US" sz="1200">
              <a:solidFill>
                <a:srgbClr val="898989"/>
              </a:solidFill>
              <a:ea typeface="宋体" pitchFamily="0" charset="-122"/>
            </a:endParaRPr>
          </a:p>
        </p:txBody>
      </p:sp>
    </p:spTree>
    <p:extLst>
      <p:ext uri="{BB962C8B-B14F-4D97-AF65-F5344CB8AC3E}">
        <p14:creationId xmlns:p14="http://schemas.microsoft.com/office/powerpoint/2010/main" val="1019595697"/>
      </p:ext>
    </p:extLst>
  </p:cSld>
  <p:clrMap bg1="lt1" tx1="dk1" bg2="lt2" tx2="dk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lvl1pPr marL="0" indent="0" algn="l" defTabSz="914400" rtl="0" eaLnBrk="0" fontAlgn="base" latinLnBrk="0" hangingPunct="0">
        <a:lnSpc>
          <a:spcPct val="90000"/>
        </a:lnSpc>
        <a:spcBef>
          <a:spcPts val="0"/>
        </a:spcBef>
        <a:spcAft>
          <a:spcPts val="0"/>
        </a:spcAft>
        <a:buNone/>
        <a:defRPr sz="4400" b="0" i="0" u="none" baseline="0">
          <a:solidFill>
            <a:srgbClr val="000000"/>
          </a:solidFill>
          <a:latin typeface="Calibri Light" pitchFamily="0" charset="0"/>
          <a:ea typeface="Calibri Light" pitchFamily="0" charset="0"/>
          <a:cs typeface="Calibri Light" pitchFamily="0" charset="0"/>
        </a:defRPr>
      </a:lvl1pPr>
    </p:titleStyle>
    <p:bodyStyle>
      <a:lvl1pPr marL="228600" indent="-228600" algn="l" defTabSz="914400" rtl="0" eaLnBrk="0" fontAlgn="base" latinLnBrk="0" hangingPunct="0">
        <a:lnSpc>
          <a:spcPct val="90000"/>
        </a:lnSpc>
        <a:spcBef>
          <a:spcPts val="1000"/>
        </a:spcBef>
        <a:spcAft>
          <a:spcPts val="0"/>
        </a:spcAft>
        <a:buSzPct val="100000"/>
        <a:buFont typeface="Arial" pitchFamily="0" charset="0"/>
        <a:buChar char="•"/>
        <a:defRPr sz="2800" b="0" i="0" u="none" baseline="0">
          <a:solidFill>
            <a:srgbClr val="000000"/>
          </a:solidFill>
          <a:latin typeface="Calibri" pitchFamily="0" charset="0"/>
          <a:ea typeface="Calibri" pitchFamily="0" charset="0"/>
          <a:cs typeface="Calibri" pitchFamily="0" charset="0"/>
        </a:defRPr>
      </a:lvl1pPr>
      <a:lvl2pPr marL="685800" indent="-228600" algn="l" defTabSz="914400" rtl="0" eaLnBrk="0" fontAlgn="base" latinLnBrk="0" hangingPunct="0">
        <a:lnSpc>
          <a:spcPct val="90000"/>
        </a:lnSpc>
        <a:spcBef>
          <a:spcPts val="500"/>
        </a:spcBef>
        <a:spcAft>
          <a:spcPts val="0"/>
        </a:spcAft>
        <a:buSzPct val="100000"/>
        <a:buFont typeface="Arial" pitchFamily="0" charset="0"/>
        <a:buChar char="•"/>
        <a:defRPr sz="2400" b="0" i="0" u="none" baseline="0">
          <a:solidFill>
            <a:srgbClr val="000000"/>
          </a:solidFill>
          <a:latin typeface="Calibri" pitchFamily="0" charset="0"/>
          <a:ea typeface="Calibri" pitchFamily="0" charset="0"/>
          <a:cs typeface="Calibri" pitchFamily="0" charset="0"/>
        </a:defRPr>
      </a:lvl2pPr>
      <a:lvl3pPr marL="1143000" indent="-228600" algn="l" defTabSz="914400" rtl="0" eaLnBrk="0" fontAlgn="base" latinLnBrk="0" hangingPunct="0">
        <a:lnSpc>
          <a:spcPct val="90000"/>
        </a:lnSpc>
        <a:spcBef>
          <a:spcPts val="500"/>
        </a:spcBef>
        <a:spcAft>
          <a:spcPts val="0"/>
        </a:spcAft>
        <a:buSzPct val="100000"/>
        <a:buFont typeface="Arial" pitchFamily="0" charset="0"/>
        <a:buChar char="•"/>
        <a:defRPr sz="2000" b="0" i="0" u="none" baseline="0">
          <a:solidFill>
            <a:srgbClr val="000000"/>
          </a:solidFill>
          <a:latin typeface="Calibri" pitchFamily="0" charset="0"/>
          <a:ea typeface="Calibri" pitchFamily="0" charset="0"/>
          <a:cs typeface="Calibri" pitchFamily="0" charset="0"/>
        </a:defRPr>
      </a:lvl3pPr>
      <a:lvl4pPr marL="1600200" indent="-228600" algn="l" defTabSz="914400" rtl="0" eaLnBrk="0" fontAlgn="base" latinLnBrk="0" hangingPunct="0">
        <a:lnSpc>
          <a:spcPct val="90000"/>
        </a:lnSpc>
        <a:spcBef>
          <a:spcPts val="500"/>
        </a:spcBef>
        <a:spcAft>
          <a:spcPts val="0"/>
        </a:spcAft>
        <a:buSzPct val="100000"/>
        <a:buFont typeface="Arial" pitchFamily="0" charset="0"/>
        <a:buChar char="•"/>
        <a:defRPr sz="1800" b="0" i="0" u="none" baseline="0">
          <a:solidFill>
            <a:srgbClr val="000000"/>
          </a:solidFill>
          <a:latin typeface="Calibri" pitchFamily="0" charset="0"/>
          <a:ea typeface="Calibri" pitchFamily="0" charset="0"/>
          <a:cs typeface="Calibri" pitchFamily="0" charset="0"/>
        </a:defRPr>
      </a:lvl4pPr>
      <a:lvl5pPr marL="2057400" indent="-228600" algn="l" defTabSz="914400" rtl="0" eaLnBrk="0" fontAlgn="base" latinLnBrk="0" hangingPunct="0">
        <a:lnSpc>
          <a:spcPct val="90000"/>
        </a:lnSpc>
        <a:spcBef>
          <a:spcPts val="500"/>
        </a:spcBef>
        <a:spcAft>
          <a:spcPts val="0"/>
        </a:spcAft>
        <a:buSzPct val="100000"/>
        <a:buFont typeface="Arial" pitchFamily="0" charset="0"/>
        <a:buChar char="•"/>
        <a:defRPr sz="1800" b="0" i="0" u="none" baseline="0">
          <a:solidFill>
            <a:srgbClr val="000000"/>
          </a:solidFill>
          <a:latin typeface="Calibri" pitchFamily="0" charset="0"/>
          <a:ea typeface="Calibri" pitchFamily="0" charset="0"/>
          <a:cs typeface="Calibri" pitchFamily="0" charset="0"/>
        </a:defRPr>
      </a:lvl5pPr>
      <a:lvl6pPr marL="2057400" indent="-228600" algn="l" defTabSz="914400" rtl="0" eaLnBrk="0" fontAlgn="base" latinLnBrk="0" hangingPunct="0">
        <a:lnSpc>
          <a:spcPct val="90000"/>
        </a:lnSpc>
        <a:spcBef>
          <a:spcPts val="500"/>
        </a:spcBef>
        <a:spcAft>
          <a:spcPts val="0"/>
        </a:spcAft>
        <a:buSzPct val="100000"/>
        <a:buFont typeface="Arial" pitchFamily="0" charset="0"/>
        <a:buChar char="•"/>
        <a:defRPr sz="1800" b="0" i="0" u="none" baseline="0">
          <a:solidFill>
            <a:srgbClr val="000000"/>
          </a:solidFill>
          <a:latin typeface="Calibri" pitchFamily="0" charset="0"/>
          <a:ea typeface="Calibri" pitchFamily="0" charset="0"/>
          <a:cs typeface="Calibri" pitchFamily="0" charset="0"/>
        </a:defRPr>
      </a:lvl6pPr>
      <a:lvl7pPr marL="2057400" indent="-228600" algn="l" defTabSz="914400" rtl="0" eaLnBrk="0" fontAlgn="base" latinLnBrk="0" hangingPunct="0">
        <a:lnSpc>
          <a:spcPct val="90000"/>
        </a:lnSpc>
        <a:spcBef>
          <a:spcPts val="500"/>
        </a:spcBef>
        <a:spcAft>
          <a:spcPts val="0"/>
        </a:spcAft>
        <a:buSzPct val="100000"/>
        <a:buFont typeface="Arial" pitchFamily="0" charset="0"/>
        <a:buChar char="•"/>
        <a:defRPr sz="1800" b="0" i="0" u="none" baseline="0">
          <a:solidFill>
            <a:srgbClr val="000000"/>
          </a:solidFill>
          <a:latin typeface="Calibri" pitchFamily="0" charset="0"/>
          <a:ea typeface="Calibri" pitchFamily="0" charset="0"/>
          <a:cs typeface="Calibri" pitchFamily="0" charset="0"/>
        </a:defRPr>
      </a:lvl7pPr>
      <a:lvl8pPr marL="2057400" indent="-228600" algn="l" defTabSz="914400" rtl="0" eaLnBrk="0" fontAlgn="base" latinLnBrk="0" hangingPunct="0">
        <a:lnSpc>
          <a:spcPct val="90000"/>
        </a:lnSpc>
        <a:spcBef>
          <a:spcPts val="500"/>
        </a:spcBef>
        <a:spcAft>
          <a:spcPts val="0"/>
        </a:spcAft>
        <a:buSzPct val="100000"/>
        <a:buFont typeface="Arial" pitchFamily="0" charset="0"/>
        <a:buChar char="•"/>
        <a:defRPr sz="1800" b="0" i="0" u="none" baseline="0">
          <a:solidFill>
            <a:srgbClr val="000000"/>
          </a:solidFill>
          <a:latin typeface="Calibri" pitchFamily="0" charset="0"/>
          <a:ea typeface="Calibri" pitchFamily="0" charset="0"/>
          <a:cs typeface="Calibri" pitchFamily="0" charset="0"/>
        </a:defRPr>
      </a:lvl8pPr>
      <a:lvl9pPr marL="2057400" indent="-228600" algn="l" defTabSz="914400" rtl="0" eaLnBrk="0" fontAlgn="base" latinLnBrk="0" hangingPunct="0">
        <a:lnSpc>
          <a:spcPct val="90000"/>
        </a:lnSpc>
        <a:spcBef>
          <a:spcPts val="500"/>
        </a:spcBef>
        <a:spcAft>
          <a:spcPts val="0"/>
        </a:spcAft>
        <a:buSzPct val="100000"/>
        <a:buFont typeface="Arial" pitchFamily="0" charset="0"/>
        <a:buChar char="•"/>
        <a:defRPr sz="1800" b="0" i="0" u="none" baseline="0">
          <a:solidFill>
            <a:srgbClr val="000000"/>
          </a:solidFill>
          <a:latin typeface="Calibri" pitchFamily="0" charset="0"/>
          <a:ea typeface="Calibri" pitchFamily="0" charset="0"/>
          <a:cs typeface="Calibri" pitchFamily="0" charset="0"/>
        </a:defRPr>
      </a:lvl9pPr>
    </p:body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image" Target="../media/9.png"/><Relationship Id="rId2"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image" Target="../media/10.png"/><Relationship Id="rId2"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image" Target="../media/11.png"/><Relationship Id="rId2"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image" Target="../media/12.png"/><Relationship Id="rId2"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image" Target="../media/13.png"/><Relationship Id="rId2"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image" Target="../media/14.png"/><Relationship Id="rId2"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image" Target="../media/15.png"/><Relationship Id="rId2"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image" Target="../media/16.png"/><Relationship Id="rId2"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image" Target="../media/17.png"/><Relationship Id="rId2"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image" Target="../media/1.png"/><Relationship Id="rId2"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image" Target="../media/18.png"/><Relationship Id="rId2"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image" Target="../media/19.png"/><Relationship Id="rId2"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image" Target="../media/2.png"/><Relationship Id="rId2"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image" Target="../media/3.png"/><Relationship Id="rId2"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image" Target="../media/4.png"/><Relationship Id="rId2"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image" Target="../media/5.png"/><Relationship Id="rId2"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image" Target="../media/6.png"/><Relationship Id="rId2"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image" Target="../media/7.png"/><Relationship Id="rId2"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image" Target="../media/8.png"/><Relationship Id="rId2" Type="http://schemas.openxmlformats.org/officeDocument/2006/relationships/slideLayout" Target="../slideLayouts/slideLayout7.xml"/></Relationships>
</file>

<file path=ppt/slides/slide1.xml><?xml version="1.0" encoding="utf-8"?>
<p:sld xmlns:p="http://schemas.openxmlformats.org/presentationml/2006/main" xmlns:r="http://schemas.openxmlformats.org/officeDocument/2006/relationships" xmlns:a="http://schemas.openxmlformats.org/drawingml/2006/main">
  <p:cSld>
    <p:bg>
      <p:bgPr>
        <a:solidFill>
          <a:srgbClr val="FFFFFF"/>
        </a:solidFill>
      </p:bgPr>
    </p:bg>
    <p:spTree>
      <p:nvGrpSpPr>
        <p:cNvPr id="1" name=""/>
        <p:cNvGrpSpPr/>
        <p:nvPr/>
      </p:nvGrpSpPr>
      <p:grpSpPr>
        <a:xfrm>
          <a:off x="0" y="0"/>
          <a:ext cx="0" cy="0"/>
          <a:chOff x="0" y="0"/>
          <a:chExt cx="0" cy="0"/>
        </a:xfrm>
      </p:grpSpPr>
      <p:sp>
        <p:nvSpPr>
          <p:cNvPr id="13" name="文本框"/>
          <p:cNvSpPr>
            <a:spLocks noGrp="1"/>
          </p:cNvSpPr>
          <p:nvPr>
            <p:ph type="title"/>
          </p:nvPr>
        </p:nvSpPr>
        <p:spPr>
          <a:xfrm rot="0">
            <a:off x="628650" y="365125"/>
            <a:ext cx="7886700" cy="2171700"/>
          </a:xfrm>
          <a:prstGeom prst="rect"/>
          <a:solidFill>
            <a:srgbClr val="92D050"/>
          </a:solidFill>
          <a:ln w="12700" cmpd="sng" cap="flat">
            <a:noFill/>
            <a:prstDash val="solid"/>
            <a:miter/>
          </a:ln>
        </p:spPr>
        <p:txBody>
          <a:bodyPr vert="horz" wrap="square" lIns="91440" tIns="45720" rIns="91440" bIns="45720" anchor="ctr" anchorCtr="0">
            <a:prstTxWarp prst="textNoShape"/>
          </a:bodyPr>
          <a:lstStyle/>
          <a:p>
            <a:pPr marL="0" indent="0">
              <a:buNone/>
            </a:pPr>
            <a:r>
              <a:rPr lang="en-US" altLang="zh-CN" sz="7200">
                <a:solidFill>
                  <a:srgbClr val="98770E"/>
                </a:solidFill>
              </a:rPr>
              <a:t>Capital Structure</a:t>
            </a:r>
            <a:r>
              <a:rPr lang="en-US" altLang="zh-CN">
                <a:solidFill>
                  <a:srgbClr val="FFC000"/>
                </a:solidFill>
              </a:rPr>
              <a:t> </a:t>
            </a:r>
            <a:endParaRPr lang="zh-CN" altLang="en-US">
              <a:solidFill>
                <a:srgbClr val="C00000"/>
              </a:solidFill>
            </a:endParaRPr>
          </a:p>
        </p:txBody>
      </p:sp>
      <p:sp>
        <p:nvSpPr>
          <p:cNvPr id="14" name="文本框"/>
          <p:cNvSpPr>
            <a:spLocks noGrp="1"/>
          </p:cNvSpPr>
          <p:nvPr>
            <p:ph type="body" idx="1"/>
          </p:nvPr>
        </p:nvSpPr>
        <p:spPr>
          <a:xfrm rot="0">
            <a:off x="5253038" y="3379787"/>
            <a:ext cx="2814637" cy="5578475"/>
          </a:xfrm>
          <a:prstGeom prst="rect"/>
          <a:noFill/>
          <a:ln w="12700" cmpd="sng" cap="flat">
            <a:noFill/>
            <a:prstDash val="solid"/>
            <a:miter/>
          </a:ln>
        </p:spPr>
        <p:txBody>
          <a:bodyPr vert="horz" wrap="square" lIns="91440" tIns="45720" rIns="91440" bIns="45720" anchor="t" anchorCtr="0">
            <a:prstTxWarp prst="textNoShape"/>
          </a:bodyPr>
          <a:lstStyle/>
          <a:p>
            <a:pPr marL="0" indent="0">
              <a:buNone/>
            </a:pPr>
            <a:r>
              <a:rPr lang="en-US" altLang="zh-CN"/>
              <a:t>Ankita Verma</a:t>
            </a:r>
            <a:endParaRPr lang="en-US" altLang="zh-CN"/>
          </a:p>
          <a:p>
            <a:pPr marL="0" indent="0">
              <a:buNone/>
            </a:pPr>
            <a:r>
              <a:rPr lang="en-US" altLang="zh-CN"/>
              <a:t>Durga College </a:t>
            </a:r>
            <a:endParaRPr lang="zh-CN" altLang="en-US"/>
          </a:p>
        </p:txBody>
      </p:sp>
    </p:spTree>
    <p:extLst>
      <p:ext uri="{BB962C8B-B14F-4D97-AF65-F5344CB8AC3E}">
        <p14:creationId xmlns:p14="http://schemas.microsoft.com/office/powerpoint/2010/main" val="1903669102"/>
      </p:ext>
    </p:extLst>
  </p:cSld>
  <p:clrMapOvr>
    <a:masterClrMapping/>
  </p:clrMapOvr>
</p:sld>
</file>

<file path=ppt/slides/slide10.xml><?xml version="1.0" encoding="utf-8"?>
<p:sld xmlns:p="http://schemas.openxmlformats.org/presentationml/2006/main" xmlns:r="http://schemas.openxmlformats.org/officeDocument/2006/relationships" xmlns:a="http://schemas.openxmlformats.org/drawingml/2006/main">
  <p:cSld>
    <p:bg>
      <p:bgPr>
        <a:blipFill rotWithShape="0">
          <a:blip r:embed="rId1"/>
          <a:stretch/>
        </a:blipFill>
      </p:bgPr>
    </p:bg>
    <p:spTree>
      <p:nvGrpSpPr>
        <p:cNvPr id="1" name=""/>
        <p:cNvGrpSpPr/>
        <p:nvPr/>
      </p:nvGrpSpPr>
      <p:grpSpPr>
        <a:xfrm>
          <a:off x="0" y="0"/>
          <a:ext cx="0" cy="0"/>
          <a:chOff x="0" y="0"/>
          <a:chExt cx="0" cy="0"/>
        </a:xfrm>
      </p:grpSpPr>
      <p:sp>
        <p:nvSpPr>
          <p:cNvPr id="31" name="文本框"/>
          <p:cNvSpPr>
            <a:spLocks noGrp="1"/>
          </p:cNvSpPr>
          <p:nvPr>
            <p:ph type="ctrTitle"/>
          </p:nvPr>
        </p:nvSpPr>
        <p:spPr>
          <a:xfrm rot="0">
            <a:off x="88900" y="279400"/>
            <a:ext cx="8534401" cy="1650999"/>
          </a:xfrm>
          <a:prstGeom prst="rect"/>
          <a:solidFill>
            <a:srgbClr val="CCFECC"/>
          </a:solidFill>
          <a:ln w="12700" cmpd="sng" cap="flat">
            <a:noFill/>
            <a:prstDash val="solid"/>
            <a:miter/>
          </a:ln>
        </p:spPr>
        <p:txBody>
          <a:bodyPr vert="horz" wrap="square" lIns="91440" tIns="45720" rIns="91440" bIns="45720" anchor="b" anchorCtr="0">
            <a:prstTxWarp prst="textNoShape"/>
          </a:bodyPr>
          <a:lstStyle/>
          <a:p>
            <a:pPr marL="0" indent="0" algn="ctr" eaLnBrk="1" latinLnBrk="0" hangingPunct="1">
              <a:lnSpc>
                <a:spcPct val="90000"/>
              </a:lnSpc>
              <a:spcBef>
                <a:spcPts val="0"/>
              </a:spcBef>
              <a:spcAft>
                <a:spcPts val="0"/>
              </a:spcAft>
              <a:buNone/>
            </a:pPr>
            <a:r>
              <a:rPr lang="en-US" altLang="zh-CN" sz="6000" b="1" i="0" u="none" strike="noStrike" kern="0" cap="none" spc="0" baseline="0">
                <a:solidFill>
                  <a:srgbClr val="000000"/>
                </a:solidFill>
                <a:latin typeface="Calibri Light" pitchFamily="0" charset="0"/>
                <a:ea typeface="Calibri Light" pitchFamily="0" charset="0"/>
                <a:cs typeface="Lucida Sans"/>
              </a:rPr>
              <a:t>FACTORS AFFECTING CAPITAL STRUCTURE</a:t>
            </a:r>
            <a:endParaRPr lang="zh-CN" altLang="en-US" sz="6000" b="1" i="0" u="none" strike="noStrike" kern="0" cap="none" spc="0" baseline="0">
              <a:solidFill>
                <a:srgbClr val="000000"/>
              </a:solidFill>
              <a:latin typeface="Calibri Light" pitchFamily="0" charset="0"/>
              <a:ea typeface="Calibri Light" pitchFamily="0" charset="0"/>
              <a:cs typeface="Lucida Sans"/>
            </a:endParaRPr>
          </a:p>
        </p:txBody>
      </p:sp>
      <p:sp>
        <p:nvSpPr>
          <p:cNvPr id="32" name="文本框"/>
          <p:cNvSpPr>
            <a:spLocks noGrp="1"/>
          </p:cNvSpPr>
          <p:nvPr>
            <p:ph type="subTitle"/>
          </p:nvPr>
        </p:nvSpPr>
        <p:spPr>
          <a:xfrm rot="0">
            <a:off x="17462" y="2447925"/>
            <a:ext cx="9007475" cy="4451350"/>
          </a:xfrm>
          <a:prstGeom prst="rect"/>
          <a:solidFill>
            <a:srgbClr val="99CCFF"/>
          </a:solidFill>
          <a:ln w="12700" cmpd="sng" cap="flat">
            <a:noFill/>
            <a:prstDash val="solid"/>
            <a:miter/>
          </a:ln>
        </p:spPr>
        <p:txBody>
          <a:bodyPr vert="horz" wrap="square" lIns="91440" tIns="45720" rIns="91440" bIns="45720" anchor="t" anchorCtr="0">
            <a:prstTxWarp prst="textNoShape"/>
          </a:bodyPr>
          <a:lstStyle/>
          <a:p>
            <a:pPr marL="0" indent="0" algn="ctr" eaLnBrk="1" latinLnBrk="0" hangingPunct="1">
              <a:lnSpc>
                <a:spcPct val="90000"/>
              </a:lnSpc>
              <a:spcBef>
                <a:spcPts val="1000"/>
              </a:spcBef>
              <a:spcAft>
                <a:spcPts val="0"/>
              </a:spcAft>
              <a:buNone/>
            </a:pPr>
            <a:endParaRPr lang="en-US" altLang="zh-CN" sz="3600" b="0" i="0" u="none" strike="noStrike" kern="0" cap="none" spc="0" baseline="0">
              <a:solidFill>
                <a:srgbClr val="002060"/>
              </a:solidFill>
              <a:latin typeface="Noto Sans Buhid"/>
              <a:ea typeface="Noto Sans Buhid"/>
              <a:cs typeface="Noto Sans Buhid"/>
            </a:endParaRPr>
          </a:p>
          <a:p>
            <a:pPr marL="0" indent="0" algn="ctr" eaLnBrk="1" latinLnBrk="0" hangingPunct="1">
              <a:lnSpc>
                <a:spcPct val="90000"/>
              </a:lnSpc>
              <a:spcBef>
                <a:spcPts val="1000"/>
              </a:spcBef>
              <a:spcAft>
                <a:spcPts val="0"/>
              </a:spcAft>
              <a:buNone/>
            </a:pPr>
            <a:endParaRPr lang="en-US" altLang="zh-CN" sz="3600" b="0" i="0" u="none" strike="noStrike" kern="0" cap="none" spc="0" baseline="0">
              <a:solidFill>
                <a:srgbClr val="002060"/>
              </a:solidFill>
              <a:latin typeface="Noto Sans Buhid"/>
              <a:ea typeface="Noto Sans Buhid"/>
              <a:cs typeface="Noto Sans Buhid"/>
            </a:endParaRPr>
          </a:p>
          <a:p>
            <a:pPr marL="0" indent="0" algn="ctr" eaLnBrk="1" latinLnBrk="0" hangingPunct="1">
              <a:lnSpc>
                <a:spcPct val="90000"/>
              </a:lnSpc>
              <a:spcBef>
                <a:spcPts val="1000"/>
              </a:spcBef>
              <a:spcAft>
                <a:spcPts val="0"/>
              </a:spcAft>
              <a:buNone/>
            </a:pPr>
            <a:r>
              <a:rPr lang="en-US" altLang="zh-CN" sz="3600" b="0" i="0" u="none" strike="noStrike" kern="0" cap="none" spc="0" baseline="0">
                <a:solidFill>
                  <a:srgbClr val="002060"/>
                </a:solidFill>
                <a:latin typeface="Noto Sans Buhid"/>
                <a:ea typeface="Noto Sans Buhid"/>
                <a:cs typeface="Noto Sans Buhid"/>
              </a:rPr>
              <a:t>1</a:t>
            </a:r>
            <a:r>
              <a:rPr lang="en-US" altLang="zh-CN" sz="3600" b="1" i="0" u="none" strike="noStrike" kern="0" cap="none" spc="0" baseline="0">
                <a:solidFill>
                  <a:srgbClr val="002060"/>
                </a:solidFill>
                <a:latin typeface="Noto Sans Buhid"/>
                <a:ea typeface="Noto Sans Buhid"/>
                <a:cs typeface="Noto Sans Buhid"/>
              </a:rPr>
              <a:t>.  </a:t>
            </a:r>
            <a:r>
              <a:rPr lang="en-US" altLang="zh-CN" sz="3600" b="0" i="0" u="none" strike="noStrike" kern="0" cap="none" spc="0" baseline="0">
                <a:solidFill>
                  <a:srgbClr val="002060"/>
                </a:solidFill>
                <a:latin typeface="Noto Sans Buhid"/>
                <a:ea typeface="Noto Sans Buhid"/>
                <a:cs typeface="Noto Sans Buhid"/>
              </a:rPr>
              <a:t>Nature of business :- Business donot have stable income prefer equity capital while business engaged in public utility prefer more debenture and preference share.</a:t>
            </a:r>
            <a:endParaRPr lang="zh-CN" altLang="en-US" sz="2400" b="0" i="0" u="none" strike="noStrike" kern="0" cap="none" spc="0" baseline="0">
              <a:solidFill>
                <a:srgbClr val="002060"/>
              </a:solidFill>
              <a:latin typeface="Noto Sans Buhid"/>
              <a:ea typeface="Noto Sans Buhid"/>
              <a:cs typeface="Noto Sans Buhid"/>
            </a:endParaRPr>
          </a:p>
        </p:txBody>
      </p:sp>
    </p:spTree>
    <p:extLst>
      <p:ext uri="{BB962C8B-B14F-4D97-AF65-F5344CB8AC3E}">
        <p14:creationId xmlns:p14="http://schemas.microsoft.com/office/powerpoint/2010/main" val="1406509865"/>
      </p:ext>
    </p:extLst>
  </p:cSld>
  <p:clrMapOvr>
    <a:masterClrMapping/>
  </p:clrMapOvr>
  <p:transition spd="slow">
    <p:fade/>
  </p:transition>
</p:sld>
</file>

<file path=ppt/slides/slide11.xml><?xml version="1.0" encoding="utf-8"?>
<p:sld xmlns:p="http://schemas.openxmlformats.org/presentationml/2006/main" xmlns:r="http://schemas.openxmlformats.org/officeDocument/2006/relationships" xmlns:a="http://schemas.openxmlformats.org/drawingml/2006/main">
  <p:cSld>
    <p:bg>
      <p:bgPr>
        <a:blipFill rotWithShape="0">
          <a:blip r:embed="rId1"/>
          <a:stretch/>
        </a:blipFill>
      </p:bgPr>
    </p:bg>
    <p:spTree>
      <p:nvGrpSpPr>
        <p:cNvPr id="1" name=""/>
        <p:cNvGrpSpPr/>
        <p:nvPr/>
      </p:nvGrpSpPr>
      <p:grpSpPr>
        <a:xfrm>
          <a:off x="0" y="0"/>
          <a:ext cx="0" cy="0"/>
          <a:chOff x="0" y="0"/>
          <a:chExt cx="0" cy="0"/>
        </a:xfrm>
      </p:grpSpPr>
      <p:sp>
        <p:nvSpPr>
          <p:cNvPr id="33" name="文本框"/>
          <p:cNvSpPr>
            <a:spLocks noGrp="1"/>
          </p:cNvSpPr>
          <p:nvPr>
            <p:ph type="title"/>
          </p:nvPr>
        </p:nvSpPr>
        <p:spPr>
          <a:xfrm rot="0">
            <a:off x="17462" y="84137"/>
            <a:ext cx="9059863" cy="6684962"/>
          </a:xfrm>
          <a:prstGeom prst="rect"/>
          <a:solidFill>
            <a:srgbClr val="FFCC99"/>
          </a:solidFill>
          <a:ln w="12700" cmpd="sng" cap="flat">
            <a:noFill/>
            <a:prstDash val="solid"/>
            <a:miter/>
          </a:ln>
        </p:spPr>
        <p:txBody>
          <a:bodyPr vert="horz" wrap="square" lIns="91440" tIns="45720" rIns="91440" bIns="45720" anchor="ctr" anchorCtr="0">
            <a:prstTxWarp prst="textNoShape"/>
          </a:bodyPr>
          <a:lstStyle/>
          <a:p>
            <a:pPr marL="0" indent="0" algn="ctr" eaLnBrk="1" latinLnBrk="0" hangingPunct="1">
              <a:lnSpc>
                <a:spcPct val="90000"/>
              </a:lnSpc>
              <a:spcBef>
                <a:spcPts val="0"/>
              </a:spcBef>
              <a:spcAft>
                <a:spcPts val="0"/>
              </a:spcAft>
              <a:buNone/>
            </a:pPr>
            <a:r>
              <a:rPr lang="en-US" altLang="zh-CN" sz="4400" b="0" i="0" u="none" strike="noStrike" kern="0" cap="none" spc="0" baseline="0">
                <a:solidFill>
                  <a:srgbClr val="800000"/>
                </a:solidFill>
                <a:latin typeface="Noto Sans Bengali UI"/>
                <a:ea typeface="Calibri Light" pitchFamily="0" charset="0"/>
                <a:cs typeface="Noto Sans Bengali UI"/>
              </a:rPr>
              <a:t>2. Purpose of Finance :- If need for productive purpose -  debentures unproductive = Equity.</a:t>
            </a:r>
            <a:endParaRPr lang="zh-CN" altLang="en-US" sz="4400" b="0" i="0" u="none" strike="noStrike" kern="0" cap="none" spc="0" baseline="0">
              <a:solidFill>
                <a:srgbClr val="800000"/>
              </a:solidFill>
              <a:latin typeface="Noto Sans Bengali UI"/>
              <a:ea typeface="Calibri Light" pitchFamily="0" charset="0"/>
              <a:cs typeface="Noto Sans Bengali UI"/>
            </a:endParaRPr>
          </a:p>
        </p:txBody>
      </p:sp>
    </p:spTree>
    <p:extLst>
      <p:ext uri="{BB962C8B-B14F-4D97-AF65-F5344CB8AC3E}">
        <p14:creationId xmlns:p14="http://schemas.microsoft.com/office/powerpoint/2010/main" val="283199377"/>
      </p:ext>
    </p:extLst>
  </p:cSld>
  <p:clrMapOvr>
    <a:masterClrMapping/>
  </p:clrMapOvr>
  <p:transition spd="slow">
    <p:fade/>
  </p:transition>
</p:sld>
</file>

<file path=ppt/slides/slide12.xml><?xml version="1.0" encoding="utf-8"?>
<p:sld xmlns:p="http://schemas.openxmlformats.org/presentationml/2006/main" xmlns:r="http://schemas.openxmlformats.org/officeDocument/2006/relationships" xmlns:a="http://schemas.openxmlformats.org/drawingml/2006/main">
  <p:cSld>
    <p:bg>
      <p:bgPr>
        <a:blipFill rotWithShape="0">
          <a:blip r:embed="rId1"/>
          <a:stretch/>
        </a:blipFill>
      </p:bgPr>
    </p:bg>
    <p:spTree>
      <p:nvGrpSpPr>
        <p:cNvPr id="1" name=""/>
        <p:cNvGrpSpPr/>
        <p:nvPr/>
      </p:nvGrpSpPr>
      <p:grpSpPr>
        <a:xfrm>
          <a:off x="0" y="0"/>
          <a:ext cx="0" cy="0"/>
          <a:chOff x="0" y="0"/>
          <a:chExt cx="0" cy="0"/>
        </a:xfrm>
      </p:grpSpPr>
      <p:sp>
        <p:nvSpPr>
          <p:cNvPr id="34" name="文本框"/>
          <p:cNvSpPr>
            <a:spLocks noGrp="1"/>
          </p:cNvSpPr>
          <p:nvPr>
            <p:ph type="title"/>
          </p:nvPr>
        </p:nvSpPr>
        <p:spPr>
          <a:xfrm rot="0">
            <a:off x="12700" y="84137"/>
            <a:ext cx="9032875" cy="6794500"/>
          </a:xfrm>
          <a:prstGeom prst="rect"/>
          <a:solidFill>
            <a:srgbClr val="FFE5E5"/>
          </a:solidFill>
          <a:ln w="12700" cmpd="sng" cap="flat">
            <a:noFill/>
            <a:prstDash val="solid"/>
            <a:miter/>
          </a:ln>
        </p:spPr>
        <p:txBody>
          <a:bodyPr vert="horz" wrap="square" lIns="91440" tIns="45720" rIns="91440" bIns="45720" anchor="ctr" anchorCtr="0">
            <a:prstTxWarp prst="textNoShape"/>
          </a:bodyPr>
          <a:lstStyle/>
          <a:p>
            <a:pPr marL="0" indent="0" algn="ctr" eaLnBrk="1" latinLnBrk="0" hangingPunct="1">
              <a:lnSpc>
                <a:spcPct val="90000"/>
              </a:lnSpc>
              <a:spcBef>
                <a:spcPts val="0"/>
              </a:spcBef>
              <a:spcAft>
                <a:spcPts val="0"/>
              </a:spcAft>
              <a:buNone/>
            </a:pPr>
            <a:r>
              <a:rPr lang="en-US" altLang="zh-CN" sz="4000" b="1" i="0" u="none" strike="noStrike" kern="0" cap="none" spc="0" baseline="0">
                <a:solidFill>
                  <a:srgbClr val="9933FF"/>
                </a:solidFill>
                <a:latin typeface="Noto Sans Armenian"/>
                <a:ea typeface="Calibri Light" pitchFamily="0" charset="0"/>
                <a:cs typeface="Noto Sans Armenian"/>
              </a:rPr>
              <a:t>3. Technology :- Firm use Capital intensive techniques = Debentures </a:t>
            </a:r>
            <a:br>
              <a:rPr lang="zh-CN" altLang="en-US" sz="4400" b="1" i="0" u="none" strike="noStrike" kern="0" cap="none" spc="0" baseline="0">
                <a:solidFill>
                  <a:srgbClr val="9933FF"/>
                </a:solidFill>
                <a:latin typeface="Noto Sans Armenian"/>
                <a:ea typeface="Noto Naskh Arabic UI"/>
                <a:cs typeface="Noto Sans Armenian"/>
              </a:rPr>
            </a:br>
            <a:r>
              <a:rPr lang="en-US" altLang="zh-CN" sz="4000" b="1" i="0" u="none" strike="noStrike" kern="0" cap="none" spc="0" baseline="0">
                <a:solidFill>
                  <a:srgbClr val="9933FF"/>
                </a:solidFill>
                <a:latin typeface="Noto Sans Armenian"/>
                <a:ea typeface="Calibri Light" pitchFamily="0" charset="0"/>
                <a:cs typeface="Noto Sans Armenian"/>
              </a:rPr>
              <a:t>Firm use labour party intensive =  Equity.</a:t>
            </a:r>
            <a:endParaRPr lang="zh-CN" altLang="en-US" sz="4000" b="1" i="0" u="none" strike="noStrike" kern="0" cap="none" spc="0" baseline="0">
              <a:solidFill>
                <a:srgbClr val="9933FF"/>
              </a:solidFill>
              <a:latin typeface="Noto Sans Armenian"/>
              <a:ea typeface="Calibri Light" pitchFamily="0" charset="0"/>
              <a:cs typeface="Noto Sans Armenian"/>
            </a:endParaRPr>
          </a:p>
        </p:txBody>
      </p:sp>
    </p:spTree>
    <p:extLst>
      <p:ext uri="{BB962C8B-B14F-4D97-AF65-F5344CB8AC3E}">
        <p14:creationId xmlns:p14="http://schemas.microsoft.com/office/powerpoint/2010/main" val="168002314"/>
      </p:ext>
    </p:extLst>
  </p:cSld>
  <p:clrMapOvr>
    <a:masterClrMapping/>
  </p:clrMapOvr>
  <p:transition spd="slow">
    <p:fade/>
  </p:transition>
</p:sld>
</file>

<file path=ppt/slides/slide13.xml><?xml version="1.0" encoding="utf-8"?>
<p:sld xmlns:p="http://schemas.openxmlformats.org/presentationml/2006/main" xmlns:r="http://schemas.openxmlformats.org/officeDocument/2006/relationships" xmlns:a="http://schemas.openxmlformats.org/drawingml/2006/main">
  <p:cSld>
    <p:bg>
      <p:bgPr>
        <a:blipFill rotWithShape="0">
          <a:blip r:embed="rId1"/>
          <a:stretch/>
        </a:blipFill>
      </p:bgPr>
    </p:bg>
    <p:spTree>
      <p:nvGrpSpPr>
        <p:cNvPr id="1" name=""/>
        <p:cNvGrpSpPr/>
        <p:nvPr/>
      </p:nvGrpSpPr>
      <p:grpSpPr>
        <a:xfrm>
          <a:off x="0" y="0"/>
          <a:ext cx="0" cy="0"/>
          <a:chOff x="0" y="0"/>
          <a:chExt cx="0" cy="0"/>
        </a:xfrm>
      </p:grpSpPr>
      <p:sp>
        <p:nvSpPr>
          <p:cNvPr id="35" name="文本框"/>
          <p:cNvSpPr>
            <a:spLocks noGrp="1"/>
          </p:cNvSpPr>
          <p:nvPr>
            <p:ph type="title"/>
          </p:nvPr>
        </p:nvSpPr>
        <p:spPr>
          <a:xfrm rot="0">
            <a:off x="211137" y="17462"/>
            <a:ext cx="8901113" cy="6811962"/>
          </a:xfrm>
          <a:prstGeom prst="rect"/>
          <a:solidFill>
            <a:srgbClr val="3399FF"/>
          </a:solidFill>
          <a:ln w="12700" cmpd="sng" cap="flat">
            <a:noFill/>
            <a:prstDash val="solid"/>
            <a:miter/>
          </a:ln>
        </p:spPr>
        <p:txBody>
          <a:bodyPr vert="horz" wrap="square" lIns="91440" tIns="45720" rIns="91440" bIns="45720" anchor="ctr" anchorCtr="0">
            <a:prstTxWarp prst="textNoShape"/>
          </a:bodyPr>
          <a:lstStyle/>
          <a:p>
            <a:pPr marL="0" indent="0" algn="ctr" eaLnBrk="1" latinLnBrk="0" hangingPunct="1">
              <a:lnSpc>
                <a:spcPct val="90000"/>
              </a:lnSpc>
              <a:spcBef>
                <a:spcPts val="0"/>
              </a:spcBef>
              <a:spcAft>
                <a:spcPts val="0"/>
              </a:spcAft>
              <a:buNone/>
            </a:pPr>
            <a:r>
              <a:rPr lang="en-US" altLang="zh-CN" sz="4000" b="0" i="0" u="none" strike="noStrike" kern="0" cap="none" spc="0" baseline="0">
                <a:solidFill>
                  <a:srgbClr val="FFFF00"/>
                </a:solidFill>
                <a:latin typeface="Noto Sans Hanunoo"/>
                <a:ea typeface="Calibri Light" pitchFamily="0" charset="0"/>
                <a:cs typeface="Noto Sans Hanunoo"/>
              </a:rPr>
              <a:t>4. Requirements of investors :- Investors who want high risk = Equity</a:t>
            </a:r>
            <a:br>
              <a:rPr lang="zh-CN" altLang="en-US" sz="4400" b="0" i="0" u="none" strike="noStrike" kern="0" cap="none" spc="0" baseline="0">
                <a:solidFill>
                  <a:srgbClr val="FFFF00"/>
                </a:solidFill>
                <a:latin typeface="Noto Sans Hanunoo"/>
                <a:ea typeface="Noto Sans Hanunoo"/>
                <a:cs typeface="Noto Sans Hanunoo"/>
              </a:rPr>
            </a:br>
            <a:r>
              <a:rPr lang="en-US" altLang="zh-CN" sz="4000" b="0" i="0" u="none" strike="noStrike" kern="0" cap="none" spc="0" baseline="0">
                <a:solidFill>
                  <a:srgbClr val="FFFF00"/>
                </a:solidFill>
                <a:latin typeface="Noto Sans Hanunoo"/>
                <a:ea typeface="Calibri Light" pitchFamily="0" charset="0"/>
                <a:cs typeface="Noto Sans Hanunoo"/>
              </a:rPr>
              <a:t>Firm need less risk =prefer debentures or prefer Share.</a:t>
            </a:r>
            <a:endParaRPr lang="zh-CN" altLang="en-US" sz="4000" b="0" i="0" u="none" strike="noStrike" kern="0" cap="none" spc="0" baseline="0">
              <a:solidFill>
                <a:srgbClr val="FFFF00"/>
              </a:solidFill>
              <a:latin typeface="Noto Sans Hanunoo"/>
              <a:ea typeface="Calibri Light" pitchFamily="0" charset="0"/>
              <a:cs typeface="Noto Sans Hanunoo"/>
            </a:endParaRPr>
          </a:p>
        </p:txBody>
      </p:sp>
    </p:spTree>
    <p:extLst>
      <p:ext uri="{BB962C8B-B14F-4D97-AF65-F5344CB8AC3E}">
        <p14:creationId xmlns:p14="http://schemas.microsoft.com/office/powerpoint/2010/main" val="339168293"/>
      </p:ext>
    </p:extLst>
  </p:cSld>
  <p:clrMapOvr>
    <a:masterClrMapping/>
  </p:clrMapOvr>
  <p:transition spd="slow">
    <p:fade/>
  </p:transition>
</p:sld>
</file>

<file path=ppt/slides/slide14.xml><?xml version="1.0" encoding="utf-8"?>
<p:sld xmlns:p="http://schemas.openxmlformats.org/presentationml/2006/main" xmlns:r="http://schemas.openxmlformats.org/officeDocument/2006/relationships" xmlns:a="http://schemas.openxmlformats.org/drawingml/2006/main">
  <p:cSld>
    <p:bg>
      <p:bgPr>
        <a:blipFill rotWithShape="0">
          <a:blip r:embed="rId1"/>
          <a:stretch/>
        </a:blipFill>
      </p:bgPr>
    </p:bg>
    <p:spTree>
      <p:nvGrpSpPr>
        <p:cNvPr id="1" name=""/>
        <p:cNvGrpSpPr/>
        <p:nvPr/>
      </p:nvGrpSpPr>
      <p:grpSpPr>
        <a:xfrm>
          <a:off x="0" y="0"/>
          <a:ext cx="0" cy="0"/>
          <a:chOff x="0" y="0"/>
          <a:chExt cx="0" cy="0"/>
        </a:xfrm>
      </p:grpSpPr>
      <p:sp>
        <p:nvSpPr>
          <p:cNvPr id="36" name="文本框"/>
          <p:cNvSpPr>
            <a:spLocks noGrp="1"/>
          </p:cNvSpPr>
          <p:nvPr>
            <p:ph type="title"/>
          </p:nvPr>
        </p:nvSpPr>
        <p:spPr>
          <a:xfrm rot="0">
            <a:off x="6350" y="101600"/>
            <a:ext cx="9109075" cy="6632575"/>
          </a:xfrm>
          <a:prstGeom prst="rect"/>
          <a:solidFill>
            <a:srgbClr val="008000"/>
          </a:solidFill>
          <a:ln w="12700" cmpd="sng" cap="flat">
            <a:noFill/>
            <a:prstDash val="solid"/>
            <a:miter/>
          </a:ln>
        </p:spPr>
        <p:txBody>
          <a:bodyPr vert="horz" wrap="square" lIns="91440" tIns="45720" rIns="91440" bIns="45720" anchor="ctr" anchorCtr="0">
            <a:prstTxWarp prst="textNoShape"/>
          </a:bodyPr>
          <a:lstStyle/>
          <a:p>
            <a:pPr marL="0" indent="0" algn="ctr" eaLnBrk="1" latinLnBrk="0" hangingPunct="1">
              <a:lnSpc>
                <a:spcPct val="90000"/>
              </a:lnSpc>
              <a:spcBef>
                <a:spcPts val="0"/>
              </a:spcBef>
              <a:spcAft>
                <a:spcPts val="0"/>
              </a:spcAft>
              <a:buNone/>
            </a:pPr>
            <a:r>
              <a:rPr lang="en-US" altLang="zh-CN" sz="4000" b="0" i="0" u="none" strike="noStrike" kern="0" cap="none" spc="0" baseline="0">
                <a:solidFill>
                  <a:srgbClr val="65FF65"/>
                </a:solidFill>
                <a:latin typeface="Noto Sans NKo"/>
                <a:ea typeface="Noto Sans Mono CJK SC Regular"/>
                <a:cs typeface="Noto Sans NKo"/>
              </a:rPr>
              <a:t>5. Nature and size firm :- Size large then issue debentures or raise borrowed money easily while size small then companyp prefer owned company as source of income.</a:t>
            </a:r>
            <a:endParaRPr lang="zh-CN" altLang="en-US" sz="4000" b="0" i="0" u="none" strike="noStrike" kern="0" cap="none" spc="0" baseline="0">
              <a:solidFill>
                <a:srgbClr val="65FF65"/>
              </a:solidFill>
              <a:latin typeface="Noto Sans NKo"/>
              <a:ea typeface="Noto Sans Mono CJK SC Regular"/>
              <a:cs typeface="Noto Sans NKo"/>
            </a:endParaRPr>
          </a:p>
        </p:txBody>
      </p:sp>
    </p:spTree>
    <p:extLst>
      <p:ext uri="{BB962C8B-B14F-4D97-AF65-F5344CB8AC3E}">
        <p14:creationId xmlns:p14="http://schemas.microsoft.com/office/powerpoint/2010/main" val="920198783"/>
      </p:ext>
    </p:extLst>
  </p:cSld>
  <p:clrMapOvr>
    <a:masterClrMapping/>
  </p:clrMapOvr>
  <p:transition spd="slow">
    <p:fade/>
  </p:transition>
</p:sld>
</file>

<file path=ppt/slides/slide15.xml><?xml version="1.0" encoding="utf-8"?>
<p:sld xmlns:p="http://schemas.openxmlformats.org/presentationml/2006/main" xmlns:r="http://schemas.openxmlformats.org/officeDocument/2006/relationships" xmlns:a="http://schemas.openxmlformats.org/drawingml/2006/main">
  <p:cSld>
    <p:bg>
      <p:bgPr>
        <a:blipFill rotWithShape="0">
          <a:blip r:embed="rId1"/>
          <a:stretch/>
        </a:blipFill>
      </p:bgPr>
    </p:bg>
    <p:spTree>
      <p:nvGrpSpPr>
        <p:cNvPr id="1" name=""/>
        <p:cNvGrpSpPr/>
        <p:nvPr/>
      </p:nvGrpSpPr>
      <p:grpSpPr>
        <a:xfrm>
          <a:off x="0" y="0"/>
          <a:ext cx="0" cy="0"/>
          <a:chOff x="0" y="0"/>
          <a:chExt cx="0" cy="0"/>
        </a:xfrm>
      </p:grpSpPr>
      <p:sp>
        <p:nvSpPr>
          <p:cNvPr id="37" name="文本框"/>
          <p:cNvSpPr>
            <a:spLocks noGrp="1"/>
          </p:cNvSpPr>
          <p:nvPr>
            <p:ph type="title"/>
          </p:nvPr>
        </p:nvSpPr>
        <p:spPr>
          <a:xfrm rot="0">
            <a:off x="114300" y="49212"/>
            <a:ext cx="8980488" cy="6837363"/>
          </a:xfrm>
          <a:prstGeom prst="rect"/>
          <a:solidFill>
            <a:srgbClr val="C00000"/>
          </a:solidFill>
          <a:ln w="12700" cmpd="sng" cap="flat">
            <a:noFill/>
            <a:prstDash val="solid"/>
            <a:miter/>
          </a:ln>
        </p:spPr>
        <p:txBody>
          <a:bodyPr vert="horz" wrap="square" lIns="91440" tIns="45720" rIns="91440" bIns="45720" anchor="ctr" anchorCtr="0">
            <a:prstTxWarp prst="textNoShape"/>
          </a:bodyPr>
          <a:lstStyle/>
          <a:p>
            <a:pPr marL="0" indent="0" algn="ctr" eaLnBrk="1" latinLnBrk="0" hangingPunct="1">
              <a:lnSpc>
                <a:spcPct val="90000"/>
              </a:lnSpc>
              <a:spcBef>
                <a:spcPts val="0"/>
              </a:spcBef>
              <a:spcAft>
                <a:spcPts val="0"/>
              </a:spcAft>
              <a:buNone/>
            </a:pPr>
            <a:r>
              <a:rPr lang="en-US" altLang="zh-CN" sz="4400" b="0" i="0" u="none" strike="noStrike" kern="0" cap="none" spc="0" baseline="0">
                <a:solidFill>
                  <a:srgbClr val="FFCC99"/>
                </a:solidFill>
                <a:latin typeface="Noto Sans Tamil UI"/>
                <a:ea typeface="Calibri Light" pitchFamily="0" charset="0"/>
                <a:cs typeface="Noto Sans Tamil UI"/>
              </a:rPr>
              <a:t>6. Risk :- More risk = Equity</a:t>
            </a:r>
            <a:br>
              <a:rPr lang="zh-CN" altLang="en-US" sz="4400" b="0" i="0" u="none" strike="noStrike" kern="0" cap="none" spc="0" baseline="0">
                <a:solidFill>
                  <a:srgbClr val="FFCC99"/>
                </a:solidFill>
                <a:latin typeface="Noto Sans Tamil UI"/>
                <a:ea typeface="Noto Sans Tamil UI"/>
                <a:cs typeface="Noto Sans Tamil UI"/>
              </a:rPr>
            </a:br>
            <a:r>
              <a:rPr lang="en-US" altLang="zh-CN" sz="4400" b="0" i="0" u="none" strike="noStrike" kern="0" cap="none" spc="0" baseline="0">
                <a:solidFill>
                  <a:srgbClr val="FFCC99"/>
                </a:solidFill>
                <a:latin typeface="Noto Sans Tamil UI"/>
                <a:ea typeface="Calibri Light" pitchFamily="0" charset="0"/>
                <a:cs typeface="Noto Sans Tamil UI"/>
              </a:rPr>
              <a:t>Less risk = Debentures or pref Shares.</a:t>
            </a:r>
            <a:endParaRPr lang="zh-CN" altLang="en-US" sz="4400" b="0" i="0" u="none" strike="noStrike" kern="0" cap="none" spc="0" baseline="0">
              <a:solidFill>
                <a:srgbClr val="FFCC99"/>
              </a:solidFill>
              <a:latin typeface="Noto Sans Tamil UI"/>
              <a:ea typeface="Calibri Light" pitchFamily="0" charset="0"/>
              <a:cs typeface="Noto Sans Tamil UI"/>
            </a:endParaRPr>
          </a:p>
        </p:txBody>
      </p:sp>
    </p:spTree>
    <p:extLst>
      <p:ext uri="{BB962C8B-B14F-4D97-AF65-F5344CB8AC3E}">
        <p14:creationId xmlns:p14="http://schemas.microsoft.com/office/powerpoint/2010/main" val="1960544789"/>
      </p:ext>
    </p:extLst>
  </p:cSld>
  <p:clrMapOvr>
    <a:masterClrMapping/>
  </p:clrMapOvr>
  <p:transition spd="slow">
    <p:random/>
  </p:transition>
</p:sld>
</file>

<file path=ppt/slides/slide16.xml><?xml version="1.0" encoding="utf-8"?>
<p:sld xmlns:p="http://schemas.openxmlformats.org/presentationml/2006/main" xmlns:r="http://schemas.openxmlformats.org/officeDocument/2006/relationships" xmlns:a="http://schemas.openxmlformats.org/drawingml/2006/main">
  <p:cSld>
    <p:bg>
      <p:bgPr>
        <a:blipFill rotWithShape="0">
          <a:blip r:embed="rId1"/>
          <a:stretch/>
        </a:blipFill>
      </p:bgPr>
    </p:bg>
    <p:spTree>
      <p:nvGrpSpPr>
        <p:cNvPr id="1" name=""/>
        <p:cNvGrpSpPr/>
        <p:nvPr/>
      </p:nvGrpSpPr>
      <p:grpSpPr>
        <a:xfrm>
          <a:off x="0" y="0"/>
          <a:ext cx="0" cy="0"/>
          <a:chOff x="0" y="0"/>
          <a:chExt cx="0" cy="0"/>
        </a:xfrm>
      </p:grpSpPr>
      <p:sp>
        <p:nvSpPr>
          <p:cNvPr id="38" name="文本框"/>
          <p:cNvSpPr>
            <a:spLocks noGrp="1"/>
          </p:cNvSpPr>
          <p:nvPr>
            <p:ph type="title"/>
          </p:nvPr>
        </p:nvSpPr>
        <p:spPr>
          <a:xfrm rot="0">
            <a:off x="330200" y="142875"/>
            <a:ext cx="8669338" cy="1901825"/>
          </a:xfrm>
          <a:prstGeom prst="rect"/>
          <a:solidFill>
            <a:srgbClr val="C0C0C0"/>
          </a:solidFill>
          <a:ln w="12700" cmpd="sng" cap="flat">
            <a:solidFill>
              <a:srgbClr val="808080"/>
            </a:solidFill>
            <a:prstDash val="solid"/>
            <a:miter/>
          </a:ln>
        </p:spPr>
        <p:txBody>
          <a:bodyPr vert="horz" wrap="square" lIns="91440" tIns="45720" rIns="91440" bIns="45720" anchor="b" anchorCtr="0">
            <a:prstTxWarp prst="textNoShape"/>
          </a:bodyPr>
          <a:lstStyle/>
          <a:p>
            <a:pPr marL="0" indent="0" algn="ctr" eaLnBrk="1" latinLnBrk="0" hangingPunct="1">
              <a:lnSpc>
                <a:spcPct val="90000"/>
              </a:lnSpc>
              <a:spcBef>
                <a:spcPts val="0"/>
              </a:spcBef>
              <a:spcAft>
                <a:spcPts val="0"/>
              </a:spcAft>
              <a:buNone/>
            </a:pPr>
            <a:r>
              <a:rPr lang="en-US" altLang="zh-CN" sz="6000" b="1" i="0" u="none" strike="noStrike" kern="0" cap="none" spc="0" baseline="0">
                <a:solidFill>
                  <a:srgbClr val="000000"/>
                </a:solidFill>
                <a:latin typeface="Calibri Light" pitchFamily="0" charset="0"/>
                <a:ea typeface="Calibri Light" pitchFamily="0" charset="0"/>
                <a:cs typeface="Lucida Sans"/>
              </a:rPr>
              <a:t>THEORIES OF CAPITAL STRUCTURE..</a:t>
            </a:r>
            <a:endParaRPr lang="zh-CN" altLang="en-US" sz="6000" b="1" i="0" u="none" strike="noStrike" kern="0" cap="none" spc="0" baseline="0">
              <a:solidFill>
                <a:srgbClr val="000000"/>
              </a:solidFill>
              <a:latin typeface="Calibri Light" pitchFamily="0" charset="0"/>
              <a:ea typeface="Calibri Light" pitchFamily="0" charset="0"/>
              <a:cs typeface="Lucida Sans"/>
            </a:endParaRPr>
          </a:p>
        </p:txBody>
      </p:sp>
      <p:sp>
        <p:nvSpPr>
          <p:cNvPr id="39" name="文本框"/>
          <p:cNvSpPr>
            <a:spLocks noGrp="1"/>
          </p:cNvSpPr>
          <p:nvPr>
            <p:ph type="body" idx="4294967295"/>
          </p:nvPr>
        </p:nvSpPr>
        <p:spPr>
          <a:xfrm rot="0">
            <a:off x="149225" y="2178050"/>
            <a:ext cx="8994775" cy="4543425"/>
          </a:xfrm>
          <a:prstGeom prst="rect"/>
          <a:solidFill>
            <a:srgbClr val="FFE5E5"/>
          </a:solidFill>
          <a:ln w="12700" cmpd="sng" cap="flat">
            <a:noFill/>
            <a:prstDash val="solid"/>
            <a:miter/>
          </a:ln>
        </p:spPr>
        <p:txBody>
          <a:bodyPr vert="horz" wrap="square" lIns="91440" tIns="45720" rIns="91440" bIns="45720" anchor="t" anchorCtr="0">
            <a:prstTxWarp prst="textNoShape"/>
          </a:bodyPr>
          <a:lstStyle/>
          <a:p>
            <a:pPr marL="0" indent="0" algn="l" eaLnBrk="1" latinLnBrk="0" hangingPunct="1">
              <a:lnSpc>
                <a:spcPct val="90000"/>
              </a:lnSpc>
              <a:spcBef>
                <a:spcPts val="1000"/>
              </a:spcBef>
              <a:spcAft>
                <a:spcPts val="0"/>
              </a:spcAft>
              <a:buNone/>
            </a:pPr>
            <a:endParaRPr lang="en-US" altLang="zh-CN" sz="2800" b="0" i="0" u="none" strike="noStrike" kern="0" cap="none" spc="0" baseline="0">
              <a:solidFill>
                <a:srgbClr val="000000"/>
              </a:solidFill>
              <a:latin typeface="Roboto"/>
              <a:ea typeface="Calibri" pitchFamily="0" charset="0"/>
              <a:cs typeface="Roboto"/>
            </a:endParaRPr>
          </a:p>
          <a:p>
            <a:pPr marL="0" indent="0" algn="l" eaLnBrk="1" latinLnBrk="0" hangingPunct="1">
              <a:lnSpc>
                <a:spcPct val="90000"/>
              </a:lnSpc>
              <a:spcBef>
                <a:spcPts val="1000"/>
              </a:spcBef>
              <a:spcAft>
                <a:spcPts val="0"/>
              </a:spcAft>
              <a:buNone/>
            </a:pPr>
            <a:endParaRPr lang="en-US" altLang="zh-CN" sz="2800" b="0" i="0" u="none" strike="noStrike" kern="0" cap="none" spc="0" baseline="0">
              <a:solidFill>
                <a:srgbClr val="000000"/>
              </a:solidFill>
              <a:latin typeface="Roboto"/>
              <a:ea typeface="Calibri" pitchFamily="0" charset="0"/>
              <a:cs typeface="Roboto"/>
            </a:endParaRPr>
          </a:p>
          <a:p>
            <a:pPr marL="0" indent="0" algn="l" eaLnBrk="1" latinLnBrk="0" hangingPunct="1">
              <a:lnSpc>
                <a:spcPct val="90000"/>
              </a:lnSpc>
              <a:spcBef>
                <a:spcPts val="1000"/>
              </a:spcBef>
              <a:spcAft>
                <a:spcPts val="0"/>
              </a:spcAft>
              <a:buNone/>
            </a:pPr>
            <a:r>
              <a:rPr lang="en-US" altLang="zh-CN" sz="2800" b="0" i="0" u="none" strike="noStrike" kern="0" cap="none" spc="0" baseline="0">
                <a:solidFill>
                  <a:srgbClr val="000000"/>
                </a:solidFill>
                <a:latin typeface="Roboto"/>
                <a:ea typeface="Calibri" pitchFamily="0" charset="0"/>
                <a:cs typeface="Roboto"/>
              </a:rPr>
              <a:t>1. NET </a:t>
            </a:r>
            <a:r>
              <a:rPr lang="en-US" altLang="zh-CN" sz="3200" b="0" i="0" u="none" strike="noStrike" kern="0" cap="none" spc="0" baseline="0">
                <a:solidFill>
                  <a:srgbClr val="000000"/>
                </a:solidFill>
                <a:latin typeface="Roboto"/>
                <a:ea typeface="Calibri" pitchFamily="0" charset="0"/>
                <a:cs typeface="Roboto"/>
              </a:rPr>
              <a:t>INCOME APPROACH</a:t>
            </a:r>
            <a:endParaRPr lang="en-US" altLang="zh-CN" sz="2800" b="0" i="0" u="none" strike="noStrike" kern="0" cap="none" spc="0" baseline="0">
              <a:solidFill>
                <a:srgbClr val="6600CC"/>
              </a:solidFill>
              <a:latin typeface="Roboto"/>
              <a:ea typeface="Calibri" pitchFamily="0" charset="0"/>
              <a:cs typeface="Roboto"/>
            </a:endParaRPr>
          </a:p>
          <a:p>
            <a:pPr marL="0" indent="0" algn="l" eaLnBrk="1" latinLnBrk="0" hangingPunct="1">
              <a:lnSpc>
                <a:spcPct val="90000"/>
              </a:lnSpc>
              <a:spcBef>
                <a:spcPts val="1000"/>
              </a:spcBef>
              <a:spcAft>
                <a:spcPts val="0"/>
              </a:spcAft>
              <a:buNone/>
            </a:pPr>
            <a:r>
              <a:rPr lang="en-US" altLang="zh-CN" sz="3200" b="0" i="0" u="none" strike="noStrike" kern="0" cap="none" spc="0" baseline="0">
                <a:solidFill>
                  <a:srgbClr val="000000"/>
                </a:solidFill>
                <a:latin typeface="Roboto"/>
                <a:ea typeface="Calibri" pitchFamily="0" charset="0"/>
                <a:cs typeface="Roboto"/>
              </a:rPr>
              <a:t>11. NET OPERATING INCOME APPROACH</a:t>
            </a:r>
            <a:endParaRPr lang="en-US" altLang="zh-CN" sz="2800" b="0" i="0" u="none" strike="noStrike" kern="0" cap="none" spc="0" baseline="0">
              <a:solidFill>
                <a:srgbClr val="6600CC"/>
              </a:solidFill>
              <a:latin typeface="Roboto"/>
              <a:ea typeface="Calibri" pitchFamily="0" charset="0"/>
              <a:cs typeface="Roboto"/>
            </a:endParaRPr>
          </a:p>
          <a:p>
            <a:pPr marL="0" indent="0" algn="l" eaLnBrk="1" latinLnBrk="0" hangingPunct="1">
              <a:lnSpc>
                <a:spcPct val="90000"/>
              </a:lnSpc>
              <a:spcBef>
                <a:spcPts val="1000"/>
              </a:spcBef>
              <a:spcAft>
                <a:spcPts val="0"/>
              </a:spcAft>
              <a:buNone/>
            </a:pPr>
            <a:r>
              <a:rPr lang="en-US" altLang="zh-CN" sz="3200" b="0" i="0" u="none" strike="noStrike" kern="0" cap="none" spc="0" baseline="0">
                <a:solidFill>
                  <a:srgbClr val="000000"/>
                </a:solidFill>
                <a:latin typeface="Roboto"/>
                <a:ea typeface="Calibri" pitchFamily="0" charset="0"/>
                <a:cs typeface="Roboto"/>
              </a:rPr>
              <a:t>111. TRADITIONAL APPROACH</a:t>
            </a:r>
            <a:endParaRPr lang="en-US" altLang="zh-CN" sz="2800" b="0" i="0" u="none" strike="noStrike" kern="0" cap="none" spc="0" baseline="0">
              <a:solidFill>
                <a:srgbClr val="6600CC"/>
              </a:solidFill>
              <a:latin typeface="Roboto"/>
              <a:ea typeface="Calibri" pitchFamily="0" charset="0"/>
              <a:cs typeface="Roboto"/>
            </a:endParaRPr>
          </a:p>
          <a:p>
            <a:pPr marL="0" indent="0" algn="l" eaLnBrk="1" latinLnBrk="0" hangingPunct="1">
              <a:lnSpc>
                <a:spcPct val="90000"/>
              </a:lnSpc>
              <a:spcBef>
                <a:spcPts val="1000"/>
              </a:spcBef>
              <a:spcAft>
                <a:spcPts val="0"/>
              </a:spcAft>
              <a:buNone/>
            </a:pPr>
            <a:r>
              <a:rPr lang="en-US" altLang="zh-CN" sz="3200" b="0" i="0" u="none" strike="noStrike" kern="0" cap="none" spc="0" baseline="0">
                <a:solidFill>
                  <a:srgbClr val="000000"/>
                </a:solidFill>
                <a:latin typeface="Roboto"/>
                <a:ea typeface="Calibri" pitchFamily="0" charset="0"/>
                <a:cs typeface="Roboto"/>
              </a:rPr>
              <a:t>1V. MODIGLIANI MILLER APPROACH (MM APPROACH)   </a:t>
            </a:r>
            <a:endParaRPr lang="zh-CN" altLang="en-US" sz="2400" b="0" i="0" u="none" strike="noStrike" kern="0" cap="none" spc="0" baseline="0">
              <a:solidFill>
                <a:srgbClr val="6600CC"/>
              </a:solidFill>
              <a:latin typeface="Roboto"/>
              <a:ea typeface="Calibri" pitchFamily="0" charset="0"/>
              <a:cs typeface="Roboto"/>
            </a:endParaRPr>
          </a:p>
        </p:txBody>
      </p:sp>
    </p:spTree>
    <p:extLst>
      <p:ext uri="{BB962C8B-B14F-4D97-AF65-F5344CB8AC3E}">
        <p14:creationId xmlns:p14="http://schemas.microsoft.com/office/powerpoint/2010/main" val="228285066"/>
      </p:ext>
    </p:extLst>
  </p:cSld>
  <p:clrMapOvr>
    <a:masterClrMapping/>
  </p:clrMapOvr>
  <p:transition spd="slow"/>
</p:sld>
</file>

<file path=ppt/slides/slide17.xml><?xml version="1.0" encoding="utf-8"?>
<p:sld xmlns:p="http://schemas.openxmlformats.org/presentationml/2006/main" xmlns:r="http://schemas.openxmlformats.org/officeDocument/2006/relationships" xmlns:a="http://schemas.openxmlformats.org/drawingml/2006/main">
  <p:cSld>
    <p:bg>
      <p:bgPr>
        <a:blipFill rotWithShape="0">
          <a:blip r:embed="rId1"/>
          <a:stretch/>
        </a:blipFill>
      </p:bgPr>
    </p:bg>
    <p:spTree>
      <p:nvGrpSpPr>
        <p:cNvPr id="1" name=""/>
        <p:cNvGrpSpPr/>
        <p:nvPr/>
      </p:nvGrpSpPr>
      <p:grpSpPr>
        <a:xfrm>
          <a:off x="0" y="0"/>
          <a:ext cx="0" cy="0"/>
          <a:chOff x="0" y="0"/>
          <a:chExt cx="0" cy="0"/>
        </a:xfrm>
      </p:grpSpPr>
      <p:sp>
        <p:nvSpPr>
          <p:cNvPr id="40" name="文本框"/>
          <p:cNvSpPr>
            <a:spLocks noGrp="1"/>
          </p:cNvSpPr>
          <p:nvPr>
            <p:ph type="title"/>
          </p:nvPr>
        </p:nvSpPr>
        <p:spPr>
          <a:xfrm rot="0">
            <a:off x="109537" y="4762"/>
            <a:ext cx="9002713" cy="1685925"/>
          </a:xfrm>
          <a:prstGeom prst="rect"/>
          <a:solidFill>
            <a:srgbClr val="FFCB00"/>
          </a:solidFill>
          <a:ln w="12700" cmpd="sng" cap="flat">
            <a:noFill/>
            <a:prstDash val="solid"/>
            <a:miter/>
          </a:ln>
        </p:spPr>
        <p:txBody>
          <a:bodyPr vert="horz" wrap="square" lIns="91440" tIns="45720" rIns="91440" bIns="45720" anchor="ctr" anchorCtr="0">
            <a:prstTxWarp prst="textNoShape"/>
          </a:bodyPr>
          <a:lstStyle/>
          <a:p>
            <a:pPr marL="0" indent="0" algn="ctr" eaLnBrk="1" latinLnBrk="0" hangingPunct="1">
              <a:lnSpc>
                <a:spcPct val="90000"/>
              </a:lnSpc>
              <a:spcBef>
                <a:spcPts val="0"/>
              </a:spcBef>
              <a:spcAft>
                <a:spcPts val="0"/>
              </a:spcAft>
              <a:buNone/>
            </a:pPr>
            <a:r>
              <a:rPr lang="en-US" altLang="zh-CN" sz="4400" b="1" i="0" u="none" strike="noStrike" kern="0" cap="none" spc="0" baseline="0">
                <a:solidFill>
                  <a:srgbClr val="000000"/>
                </a:solidFill>
                <a:latin typeface="Calibri Light" pitchFamily="0" charset="0"/>
                <a:ea typeface="Calibri Light" pitchFamily="0" charset="0"/>
                <a:cs typeface="Lucida Sans"/>
              </a:rPr>
              <a:t>NET INCOME APPROACH</a:t>
            </a:r>
            <a:endParaRPr lang="zh-CN" altLang="en-US" sz="4400" b="1" i="0" u="none" strike="noStrike" kern="0" cap="none" spc="0" baseline="0">
              <a:solidFill>
                <a:srgbClr val="000000"/>
              </a:solidFill>
              <a:latin typeface="Calibri Light" pitchFamily="0" charset="0"/>
              <a:ea typeface="Calibri Light" pitchFamily="0" charset="0"/>
              <a:cs typeface="Lucida Sans"/>
            </a:endParaRPr>
          </a:p>
        </p:txBody>
      </p:sp>
      <p:sp>
        <p:nvSpPr>
          <p:cNvPr id="41" name="矩形"/>
          <p:cNvSpPr>
            <a:spLocks noGrp="1"/>
          </p:cNvSpPr>
          <p:nvPr>
            <p:ph type="obj"/>
          </p:nvPr>
        </p:nvSpPr>
        <p:spPr>
          <a:xfrm rot="0">
            <a:off x="74612" y="1825625"/>
            <a:ext cx="8843963" cy="4989512"/>
          </a:xfrm>
          <a:prstGeom prst="rect"/>
          <a:solidFill>
            <a:srgbClr val="FFCC99"/>
          </a:solidFill>
          <a:ln w="12700" cmpd="sng" cap="flat">
            <a:noFill/>
            <a:prstDash val="solid"/>
            <a:miter/>
          </a:ln>
        </p:spPr>
        <p:txBody>
          <a:bodyPr vert="horz" wrap="square" lIns="91440" tIns="45720" rIns="91440" bIns="45720" anchor="t" anchorCtr="0">
            <a:prstTxWarp prst="textNoShape"/>
          </a:bodyPr>
          <a:lstStyle/>
          <a:p>
            <a:pPr marL="228600" indent="-228600" algn="l" eaLnBrk="1" latinLnBrk="0" hangingPunct="1">
              <a:lnSpc>
                <a:spcPct val="90000"/>
              </a:lnSpc>
              <a:spcBef>
                <a:spcPts val="1000"/>
              </a:spcBef>
              <a:spcAft>
                <a:spcPts val="0"/>
              </a:spcAft>
              <a:buSzPct val="100000"/>
              <a:buFont typeface="Arial" pitchFamily="0" charset="0"/>
              <a:buChar char="•"/>
            </a:pPr>
            <a:r>
              <a:rPr lang="en-US" altLang="zh-CN" sz="2800" b="0" i="0" u="none" strike="noStrike" kern="0" cap="none" spc="0" baseline="0">
                <a:solidFill>
                  <a:srgbClr val="000000"/>
                </a:solidFill>
                <a:latin typeface="Roboto Condensed"/>
                <a:ea typeface="FZBitmap_18030_11X12"/>
                <a:cs typeface="Roboto Condensed"/>
              </a:rPr>
              <a:t>The theory propound that' is company can increase its value and reduce my he overall cost of capital by increasing the proportion of debts in its capital structure. In simple words according to this approach change in the capital structure of a company can effect the market value of the firm.</a:t>
            </a:r>
            <a:endParaRPr lang="en-US" altLang="zh-CN" sz="2800" b="0" i="0" u="none" strike="noStrike" kern="0" cap="none" spc="0" baseline="0">
              <a:solidFill>
                <a:srgbClr val="000000"/>
              </a:solidFill>
              <a:latin typeface="Roboto Condensed"/>
              <a:ea typeface="FZBitmap_18030_11X12"/>
              <a:cs typeface="Roboto Condensed"/>
            </a:endParaRPr>
          </a:p>
          <a:p>
            <a:pPr marL="228600" indent="-228600" algn="l" eaLnBrk="1" latinLnBrk="0" hangingPunct="1">
              <a:lnSpc>
                <a:spcPct val="90000"/>
              </a:lnSpc>
              <a:spcBef>
                <a:spcPts val="1000"/>
              </a:spcBef>
              <a:spcAft>
                <a:spcPts val="0"/>
              </a:spcAft>
              <a:buSzPct val="100000"/>
              <a:buFont typeface="Arial" pitchFamily="0" charset="0"/>
              <a:buChar char="•"/>
            </a:pPr>
            <a:endParaRPr lang="en-US" altLang="zh-CN" sz="2800" b="0" i="0" u="none" strike="noStrike" kern="0" cap="none" spc="0" baseline="0">
              <a:solidFill>
                <a:srgbClr val="000000"/>
              </a:solidFill>
              <a:latin typeface="Roboto Condensed"/>
              <a:ea typeface="FZBitmap_18030_11X12"/>
              <a:cs typeface="Roboto Condensed"/>
            </a:endParaRPr>
          </a:p>
          <a:p>
            <a:pPr marL="228600" indent="-228600" algn="l" eaLnBrk="1" latinLnBrk="0" hangingPunct="1">
              <a:lnSpc>
                <a:spcPct val="90000"/>
              </a:lnSpc>
              <a:spcBef>
                <a:spcPts val="1000"/>
              </a:spcBef>
              <a:spcAft>
                <a:spcPts val="0"/>
              </a:spcAft>
              <a:buSzPct val="100000"/>
              <a:buFont typeface="Arial" pitchFamily="0" charset="0"/>
              <a:buChar char="•"/>
            </a:pPr>
            <a:r>
              <a:rPr lang="en-US" altLang="zh-CN" sz="2800" b="0" i="0" u="none" strike="noStrike" kern="0" cap="none" spc="0" baseline="0">
                <a:solidFill>
                  <a:srgbClr val="000000"/>
                </a:solidFill>
                <a:latin typeface="Roboto Condensed"/>
                <a:ea typeface="FZBitmap_18030_11X12"/>
                <a:cs typeface="Roboto Condensed"/>
              </a:rPr>
              <a:t>⬆️Debts. ⬆️Market Value.⬇️Reduce overall cost of capital. </a:t>
            </a:r>
            <a:endParaRPr lang="zh-CN" altLang="en-US" sz="2800" b="0" i="0" u="none" strike="noStrike" kern="0" cap="none" spc="0" baseline="0">
              <a:solidFill>
                <a:srgbClr val="000000"/>
              </a:solidFill>
              <a:latin typeface="Roboto Condensed"/>
              <a:ea typeface="FZBitmap_18030_11X12"/>
              <a:cs typeface="Roboto Condensed"/>
            </a:endParaRPr>
          </a:p>
        </p:txBody>
      </p:sp>
    </p:spTree>
    <p:extLst>
      <p:ext uri="{BB962C8B-B14F-4D97-AF65-F5344CB8AC3E}">
        <p14:creationId xmlns:p14="http://schemas.microsoft.com/office/powerpoint/2010/main" val="690186794"/>
      </p:ext>
    </p:extLst>
  </p:cSld>
  <p:clrMapOvr>
    <a:masterClrMapping/>
  </p:clrMapOvr>
  <p:transition spd="slow">
    <p:fade/>
  </p:transition>
</p:sld>
</file>

<file path=ppt/slides/slide18.xml><?xml version="1.0" encoding="utf-8"?>
<p:sld xmlns:p="http://schemas.openxmlformats.org/presentationml/2006/main" xmlns:r="http://schemas.openxmlformats.org/officeDocument/2006/relationships" xmlns:a="http://schemas.openxmlformats.org/drawingml/2006/main">
  <p:cSld>
    <p:bg>
      <p:bgPr>
        <a:solidFill>
          <a:srgbClr val="FFFFFF"/>
        </a:solidFill>
      </p:bgPr>
    </p:bg>
    <p:spTree>
      <p:nvGrpSpPr>
        <p:cNvPr id="1" name=""/>
        <p:cNvGrpSpPr/>
        <p:nvPr/>
      </p:nvGrpSpPr>
      <p:grpSpPr>
        <a:xfrm>
          <a:off x="0" y="0"/>
          <a:ext cx="0" cy="0"/>
          <a:chOff x="0" y="0"/>
          <a:chExt cx="0" cy="0"/>
        </a:xfrm>
      </p:grpSpPr>
      <p:sp>
        <p:nvSpPr>
          <p:cNvPr id="42" name="直线"/>
          <p:cNvSpPr>
            <a:spLocks/>
          </p:cNvSpPr>
          <p:nvPr/>
        </p:nvSpPr>
        <p:spPr>
          <a:xfrm rot="0">
            <a:off x="1693862" y="3492500"/>
            <a:ext cx="6243637" cy="44449"/>
          </a:xfrm>
          <a:prstGeom prst="line"/>
          <a:noFill/>
          <a:ln w="25400" cmpd="sng" cap="flat">
            <a:solidFill>
              <a:srgbClr val="666666"/>
            </a:solidFill>
            <a:prstDash val="solid"/>
            <a:miter/>
          </a:ln>
        </p:spPr>
      </p:sp>
      <p:sp>
        <p:nvSpPr>
          <p:cNvPr id="43" name="直线"/>
          <p:cNvSpPr>
            <a:spLocks/>
          </p:cNvSpPr>
          <p:nvPr/>
        </p:nvSpPr>
        <p:spPr>
          <a:xfrm rot="0">
            <a:off x="1776412" y="1168400"/>
            <a:ext cx="6407149" cy="19050"/>
          </a:xfrm>
          <a:prstGeom prst="line"/>
          <a:noFill/>
          <a:ln w="25400" cmpd="sng" cap="flat">
            <a:solidFill>
              <a:srgbClr val="666666"/>
            </a:solidFill>
            <a:prstDash val="solid"/>
            <a:miter/>
          </a:ln>
        </p:spPr>
      </p:sp>
      <p:cxnSp>
        <p:nvCxnSpPr>
          <p:cNvPr id="44" name="直线连接线"/>
          <p:cNvCxnSpPr>
            <a:cxnSpLocks/>
          </p:cNvCxnSpPr>
          <p:nvPr/>
        </p:nvCxnSpPr>
        <p:spPr>
          <a:xfrm flipV="1" rot="21600000">
            <a:off x="1824037" y="5499100"/>
            <a:ext cx="6503988" cy="33337"/>
          </a:xfrm>
          <a:prstGeom prst="straightConnector1"/>
          <a:noFill/>
          <a:ln w="25400" cmpd="sng" cap="flat">
            <a:solidFill>
              <a:srgbClr val="666666"/>
            </a:solidFill>
            <a:prstDash val="solid"/>
            <a:miter/>
            <a:tailEnd type="triangle" w="lg" len="lg"/>
          </a:ln>
        </p:spPr>
      </p:cxnSp>
      <p:cxnSp>
        <p:nvCxnSpPr>
          <p:cNvPr id="45" name="直线连接线"/>
          <p:cNvCxnSpPr>
            <a:cxnSpLocks/>
          </p:cNvCxnSpPr>
          <p:nvPr/>
        </p:nvCxnSpPr>
        <p:spPr>
          <a:xfrm flipH="1" flipV="1" rot="0">
            <a:off x="1739900" y="79375"/>
            <a:ext cx="60325" cy="5564188"/>
          </a:xfrm>
          <a:prstGeom prst="straightConnector1"/>
          <a:noFill/>
          <a:ln w="25400" cmpd="sng" cap="flat">
            <a:solidFill>
              <a:srgbClr val="666666"/>
            </a:solidFill>
            <a:prstDash val="solid"/>
            <a:miter/>
            <a:tailEnd type="triangle" w="lg" len="lg"/>
          </a:ln>
        </p:spPr>
      </p:cxnSp>
      <p:sp>
        <p:nvSpPr>
          <p:cNvPr id="46" name="直线"/>
          <p:cNvSpPr>
            <a:spLocks/>
          </p:cNvSpPr>
          <p:nvPr/>
        </p:nvSpPr>
        <p:spPr>
          <a:xfrm rot="0">
            <a:off x="1792287" y="1139825"/>
            <a:ext cx="6135687" cy="2465387"/>
          </a:xfrm>
          <a:prstGeom prst="line"/>
          <a:noFill/>
          <a:ln w="25400" cmpd="sng" cap="flat">
            <a:solidFill>
              <a:srgbClr val="666666"/>
            </a:solidFill>
            <a:prstDash val="solid"/>
            <a:miter/>
          </a:ln>
        </p:spPr>
      </p:sp>
      <p:sp>
        <p:nvSpPr>
          <p:cNvPr id="47" name="矩形"/>
          <p:cNvSpPr>
            <a:spLocks/>
          </p:cNvSpPr>
          <p:nvPr/>
        </p:nvSpPr>
        <p:spPr>
          <a:xfrm rot="0">
            <a:off x="7888287" y="1187450"/>
            <a:ext cx="877887" cy="520700"/>
          </a:xfrm>
          <a:prstGeom prst="rect"/>
          <a:noFill/>
          <a:ln w="12700" cmpd="sng" cap="flat">
            <a:noFill/>
            <a:prstDash val="solid"/>
            <a:miter/>
          </a:ln>
        </p:spPr>
        <p:txBody>
          <a:bodyPr vert="horz" wrap="square" lIns="91440" tIns="45720" rIns="91440" bIns="45720" anchor="t" anchorCtr="0">
            <a:prstTxWarp prst="textNoShape"/>
            <a:spAutoFit/>
          </a:bodyPr>
          <a:lstStyle/>
          <a:p>
            <a:pPr marL="0" indent="0" algn="l" eaLnBrk="1" latinLnBrk="0" hangingPunct="1">
              <a:lnSpc>
                <a:spcPct val="100000"/>
              </a:lnSpc>
              <a:spcBef>
                <a:spcPts val="0"/>
              </a:spcBef>
              <a:spcAft>
                <a:spcPts val="0"/>
              </a:spcAft>
              <a:buNone/>
            </a:pPr>
            <a:r>
              <a:rPr lang="en-US" altLang="zh-CN" sz="2800" b="0" i="0" u="none" strike="noStrike" kern="0" cap="none" spc="0" baseline="0">
                <a:solidFill>
                  <a:srgbClr val="000000"/>
                </a:solidFill>
                <a:latin typeface="Arial" pitchFamily="0" charset="0"/>
                <a:ea typeface="Calibri" pitchFamily="0" charset="0"/>
                <a:cs typeface="Lucida Sans"/>
              </a:rPr>
              <a:t>Ke</a:t>
            </a:r>
            <a:endParaRPr lang="zh-CN" altLang="en-US" sz="2800" b="0" i="0" u="none" strike="noStrike" kern="0" cap="none" spc="0" baseline="0">
              <a:solidFill>
                <a:srgbClr val="000000"/>
              </a:solidFill>
              <a:latin typeface="Arial" pitchFamily="0" charset="0"/>
              <a:ea typeface="Calibri" pitchFamily="0" charset="0"/>
              <a:cs typeface="Lucida Sans"/>
            </a:endParaRPr>
          </a:p>
        </p:txBody>
      </p:sp>
      <p:sp>
        <p:nvSpPr>
          <p:cNvPr id="48" name="矩形"/>
          <p:cNvSpPr>
            <a:spLocks/>
          </p:cNvSpPr>
          <p:nvPr/>
        </p:nvSpPr>
        <p:spPr>
          <a:xfrm rot="0">
            <a:off x="7707313" y="3536950"/>
            <a:ext cx="1239837" cy="520700"/>
          </a:xfrm>
          <a:prstGeom prst="rect"/>
          <a:noFill/>
          <a:ln w="12700" cmpd="sng" cap="flat">
            <a:noFill/>
            <a:prstDash val="solid"/>
            <a:miter/>
          </a:ln>
        </p:spPr>
        <p:txBody>
          <a:bodyPr vert="horz" wrap="square" lIns="91440" tIns="45720" rIns="91440" bIns="45720" anchor="t" anchorCtr="0">
            <a:prstTxWarp prst="textNoShape"/>
            <a:spAutoFit/>
          </a:bodyPr>
          <a:lstStyle/>
          <a:p>
            <a:pPr marL="0" indent="0" algn="l" eaLnBrk="1" latinLnBrk="0" hangingPunct="1">
              <a:lnSpc>
                <a:spcPct val="100000"/>
              </a:lnSpc>
              <a:spcBef>
                <a:spcPts val="0"/>
              </a:spcBef>
              <a:spcAft>
                <a:spcPts val="0"/>
              </a:spcAft>
              <a:buNone/>
            </a:pPr>
            <a:r>
              <a:rPr lang="en-US" altLang="zh-CN" sz="2800" b="0" i="0" u="none" strike="noStrike" kern="0" cap="none" spc="0" baseline="0">
                <a:solidFill>
                  <a:srgbClr val="000000"/>
                </a:solidFill>
                <a:latin typeface="Arial" pitchFamily="0" charset="0"/>
                <a:ea typeface="Calibri" pitchFamily="0" charset="0"/>
                <a:cs typeface="Lucida Sans"/>
              </a:rPr>
              <a:t>Kd</a:t>
            </a:r>
            <a:endParaRPr lang="zh-CN" altLang="en-US" sz="2800" b="0" i="0" u="none" strike="noStrike" kern="0" cap="none" spc="0" baseline="0">
              <a:solidFill>
                <a:srgbClr val="000000"/>
              </a:solidFill>
              <a:latin typeface="Arial" pitchFamily="0" charset="0"/>
              <a:ea typeface="Calibri" pitchFamily="0" charset="0"/>
              <a:cs typeface="Lucida Sans"/>
            </a:endParaRPr>
          </a:p>
        </p:txBody>
      </p:sp>
      <p:sp>
        <p:nvSpPr>
          <p:cNvPr id="49" name="矩形"/>
          <p:cNvSpPr>
            <a:spLocks/>
          </p:cNvSpPr>
          <p:nvPr/>
        </p:nvSpPr>
        <p:spPr>
          <a:xfrm flipH="1" rot="21600000">
            <a:off x="6956425" y="2862262"/>
            <a:ext cx="593725" cy="949324"/>
          </a:xfrm>
          <a:prstGeom prst="rect"/>
          <a:noFill/>
          <a:ln w="12700" cmpd="sng" cap="flat">
            <a:noFill/>
            <a:prstDash val="solid"/>
            <a:miter/>
          </a:ln>
        </p:spPr>
        <p:txBody>
          <a:bodyPr vert="horz" wrap="square" lIns="91440" tIns="45720" rIns="91440" bIns="45720" anchor="t" anchorCtr="0">
            <a:prstTxWarp prst="textNoShape"/>
            <a:spAutoFit/>
          </a:bodyPr>
          <a:lstStyle/>
          <a:p>
            <a:pPr marL="0" indent="0" algn="l" eaLnBrk="1" latinLnBrk="0" hangingPunct="1">
              <a:lnSpc>
                <a:spcPct val="100000"/>
              </a:lnSpc>
              <a:spcBef>
                <a:spcPts val="0"/>
              </a:spcBef>
              <a:spcAft>
                <a:spcPts val="0"/>
              </a:spcAft>
              <a:buNone/>
            </a:pPr>
            <a:r>
              <a:rPr lang="en-US" altLang="zh-CN" sz="2800" b="0" i="0" u="none" strike="noStrike" kern="0" cap="none" spc="0" baseline="0">
                <a:solidFill>
                  <a:srgbClr val="000000"/>
                </a:solidFill>
                <a:latin typeface="Arial" pitchFamily="0" charset="0"/>
                <a:ea typeface="Calibri" pitchFamily="0" charset="0"/>
                <a:cs typeface="Lucida Sans"/>
              </a:rPr>
              <a:t>Ko</a:t>
            </a:r>
            <a:endParaRPr lang="zh-CN" altLang="en-US" sz="2800" b="0" i="0" u="none" strike="noStrike" kern="0" cap="none" spc="0" baseline="0">
              <a:solidFill>
                <a:srgbClr val="000000"/>
              </a:solidFill>
              <a:latin typeface="Arial" pitchFamily="0" charset="0"/>
              <a:ea typeface="Calibri" pitchFamily="0" charset="0"/>
              <a:cs typeface="Lucida Sans"/>
            </a:endParaRPr>
          </a:p>
        </p:txBody>
      </p:sp>
      <p:sp>
        <p:nvSpPr>
          <p:cNvPr id="50" name="矩形"/>
          <p:cNvSpPr>
            <a:spLocks/>
          </p:cNvSpPr>
          <p:nvPr/>
        </p:nvSpPr>
        <p:spPr>
          <a:xfrm rot="0">
            <a:off x="1552575" y="5419725"/>
            <a:ext cx="479425" cy="520700"/>
          </a:xfrm>
          <a:prstGeom prst="rect"/>
          <a:noFill/>
          <a:ln w="12700" cmpd="sng" cap="flat">
            <a:noFill/>
            <a:prstDash val="solid"/>
            <a:miter/>
          </a:ln>
        </p:spPr>
        <p:txBody>
          <a:bodyPr vert="horz" wrap="square" lIns="91440" tIns="45720" rIns="91440" bIns="45720" anchor="t" anchorCtr="0">
            <a:prstTxWarp prst="textNoShape"/>
            <a:spAutoFit/>
          </a:bodyPr>
          <a:lstStyle/>
          <a:p>
            <a:pPr marL="0" indent="0" algn="l" eaLnBrk="1" latinLnBrk="0" hangingPunct="1">
              <a:lnSpc>
                <a:spcPct val="100000"/>
              </a:lnSpc>
              <a:spcBef>
                <a:spcPts val="0"/>
              </a:spcBef>
              <a:spcAft>
                <a:spcPts val="0"/>
              </a:spcAft>
              <a:buNone/>
            </a:pPr>
            <a:r>
              <a:rPr lang="en-US" altLang="zh-CN" sz="2800" b="0" i="0" u="none" strike="noStrike" kern="0" cap="none" spc="0" baseline="0">
                <a:solidFill>
                  <a:srgbClr val="000000"/>
                </a:solidFill>
                <a:latin typeface="Arial" pitchFamily="0" charset="0"/>
                <a:ea typeface="Calibri" pitchFamily="0" charset="0"/>
                <a:cs typeface="Lucida Sans"/>
              </a:rPr>
              <a:t>O</a:t>
            </a:r>
            <a:endParaRPr lang="zh-CN" altLang="en-US" sz="2800" b="0" i="0" u="none" strike="noStrike" kern="0" cap="none" spc="0" baseline="0">
              <a:solidFill>
                <a:srgbClr val="000000"/>
              </a:solidFill>
              <a:latin typeface="Arial" pitchFamily="0" charset="0"/>
              <a:ea typeface="Calibri" pitchFamily="0" charset="0"/>
              <a:cs typeface="Lucida Sans"/>
            </a:endParaRPr>
          </a:p>
        </p:txBody>
      </p:sp>
      <p:sp>
        <p:nvSpPr>
          <p:cNvPr id="51" name="矩形"/>
          <p:cNvSpPr>
            <a:spLocks/>
          </p:cNvSpPr>
          <p:nvPr/>
        </p:nvSpPr>
        <p:spPr>
          <a:xfrm rot="0">
            <a:off x="1265237" y="79375"/>
            <a:ext cx="574675" cy="520700"/>
          </a:xfrm>
          <a:prstGeom prst="rect"/>
          <a:noFill/>
          <a:ln w="12700" cmpd="sng" cap="flat">
            <a:noFill/>
            <a:prstDash val="solid"/>
            <a:miter/>
          </a:ln>
        </p:spPr>
        <p:txBody>
          <a:bodyPr vert="horz" wrap="square" lIns="91440" tIns="45720" rIns="91440" bIns="45720" anchor="t" anchorCtr="0">
            <a:prstTxWarp prst="textNoShape"/>
            <a:spAutoFit/>
          </a:bodyPr>
          <a:lstStyle/>
          <a:p>
            <a:pPr marL="0" indent="0" algn="l" eaLnBrk="1" latinLnBrk="0" hangingPunct="1">
              <a:lnSpc>
                <a:spcPct val="100000"/>
              </a:lnSpc>
              <a:spcBef>
                <a:spcPts val="0"/>
              </a:spcBef>
              <a:spcAft>
                <a:spcPts val="0"/>
              </a:spcAft>
              <a:buNone/>
            </a:pPr>
            <a:r>
              <a:rPr lang="en-US" altLang="zh-CN" sz="2800" b="0" i="0" u="none" strike="noStrike" kern="0" cap="none" spc="0" baseline="0">
                <a:solidFill>
                  <a:srgbClr val="000000"/>
                </a:solidFill>
                <a:latin typeface="Arial" pitchFamily="0" charset="0"/>
                <a:ea typeface="Calibri" pitchFamily="0" charset="0"/>
                <a:cs typeface="Lucida Sans"/>
              </a:rPr>
              <a:t>Y</a:t>
            </a:r>
            <a:endParaRPr lang="zh-CN" altLang="en-US" sz="2800" b="0" i="0" u="none" strike="noStrike" kern="0" cap="none" spc="0" baseline="0">
              <a:solidFill>
                <a:srgbClr val="000000"/>
              </a:solidFill>
              <a:latin typeface="Arial" pitchFamily="0" charset="0"/>
              <a:ea typeface="Calibri" pitchFamily="0" charset="0"/>
              <a:cs typeface="Lucida Sans"/>
            </a:endParaRPr>
          </a:p>
        </p:txBody>
      </p:sp>
      <p:sp>
        <p:nvSpPr>
          <p:cNvPr id="52" name="矩形"/>
          <p:cNvSpPr>
            <a:spLocks/>
          </p:cNvSpPr>
          <p:nvPr/>
        </p:nvSpPr>
        <p:spPr>
          <a:xfrm flipH="1" rot="21600000">
            <a:off x="7937500" y="5643562"/>
            <a:ext cx="776287" cy="520699"/>
          </a:xfrm>
          <a:prstGeom prst="rect"/>
          <a:noFill/>
          <a:ln w="12700" cmpd="sng" cap="flat">
            <a:noFill/>
            <a:prstDash val="solid"/>
            <a:miter/>
          </a:ln>
        </p:spPr>
        <p:txBody>
          <a:bodyPr vert="horz" wrap="square" lIns="91440" tIns="45720" rIns="91440" bIns="45720" anchor="t" anchorCtr="0">
            <a:prstTxWarp prst="textNoShape"/>
            <a:spAutoFit/>
          </a:bodyPr>
          <a:lstStyle/>
          <a:p>
            <a:pPr marL="0" indent="0" algn="l" eaLnBrk="1" latinLnBrk="0" hangingPunct="1">
              <a:lnSpc>
                <a:spcPct val="100000"/>
              </a:lnSpc>
              <a:spcBef>
                <a:spcPts val="0"/>
              </a:spcBef>
              <a:spcAft>
                <a:spcPts val="0"/>
              </a:spcAft>
              <a:buNone/>
            </a:pPr>
            <a:r>
              <a:rPr lang="en-US" altLang="zh-CN" sz="2800" b="0" i="0" u="none" strike="noStrike" kern="0" cap="none" spc="0" baseline="0">
                <a:solidFill>
                  <a:srgbClr val="000000"/>
                </a:solidFill>
                <a:latin typeface="Arial" pitchFamily="0" charset="0"/>
                <a:ea typeface="Calibri" pitchFamily="0" charset="0"/>
                <a:cs typeface="Lucida Sans"/>
              </a:rPr>
              <a:t>X</a:t>
            </a:r>
            <a:endParaRPr lang="zh-CN" altLang="en-US" sz="2800" b="0" i="0" u="none" strike="noStrike" kern="0" cap="none" spc="0" baseline="0">
              <a:solidFill>
                <a:srgbClr val="000000"/>
              </a:solidFill>
              <a:latin typeface="Arial" pitchFamily="0" charset="0"/>
              <a:ea typeface="Calibri" pitchFamily="0" charset="0"/>
              <a:cs typeface="Lucida Sans"/>
            </a:endParaRPr>
          </a:p>
        </p:txBody>
      </p:sp>
      <p:sp>
        <p:nvSpPr>
          <p:cNvPr id="53" name="矩形"/>
          <p:cNvSpPr>
            <a:spLocks/>
          </p:cNvSpPr>
          <p:nvPr/>
        </p:nvSpPr>
        <p:spPr>
          <a:xfrm rot="0">
            <a:off x="2979737" y="5689600"/>
            <a:ext cx="4000500" cy="949324"/>
          </a:xfrm>
          <a:prstGeom prst="rect"/>
          <a:noFill/>
          <a:ln w="12700" cmpd="sng" cap="flat">
            <a:noFill/>
            <a:prstDash val="solid"/>
            <a:miter/>
          </a:ln>
        </p:spPr>
        <p:txBody>
          <a:bodyPr vert="horz" wrap="square" lIns="91440" tIns="45720" rIns="91440" bIns="45720" anchor="t" anchorCtr="0">
            <a:prstTxWarp prst="textNoShape"/>
            <a:spAutoFit/>
          </a:bodyPr>
          <a:lstStyle/>
          <a:p>
            <a:pPr marL="0" indent="0" algn="l" eaLnBrk="1" latinLnBrk="0" hangingPunct="1">
              <a:lnSpc>
                <a:spcPct val="100000"/>
              </a:lnSpc>
              <a:spcBef>
                <a:spcPts val="0"/>
              </a:spcBef>
              <a:spcAft>
                <a:spcPts val="0"/>
              </a:spcAft>
              <a:buNone/>
            </a:pPr>
            <a:r>
              <a:rPr lang="en-US" altLang="zh-CN" sz="2800" b="0" i="0" u="none" strike="noStrike" kern="0" cap="none" spc="0" baseline="0">
                <a:solidFill>
                  <a:srgbClr val="000000"/>
                </a:solidFill>
                <a:latin typeface="Arial" pitchFamily="0" charset="0"/>
                <a:ea typeface="Calibri" pitchFamily="0" charset="0"/>
                <a:cs typeface="Lucida Sans"/>
              </a:rPr>
              <a:t>Degree of financial leverage</a:t>
            </a:r>
            <a:endParaRPr lang="zh-CN" altLang="en-US" sz="2800" b="0" i="0" u="none" strike="noStrike" kern="0" cap="none" spc="0" baseline="0">
              <a:solidFill>
                <a:srgbClr val="000000"/>
              </a:solidFill>
              <a:latin typeface="Arial" pitchFamily="0" charset="0"/>
              <a:ea typeface="Calibri" pitchFamily="0" charset="0"/>
              <a:cs typeface="Lucida Sans"/>
            </a:endParaRPr>
          </a:p>
        </p:txBody>
      </p:sp>
    </p:spTree>
    <p:extLst>
      <p:ext uri="{BB962C8B-B14F-4D97-AF65-F5344CB8AC3E}">
        <p14:creationId xmlns:p14="http://schemas.microsoft.com/office/powerpoint/2010/main" val="376676240"/>
      </p:ext>
    </p:extLst>
  </p:cSld>
  <p:clrMapOvr>
    <a:masterClrMapping/>
  </p:clrMapOvr>
  <p:transition spd="slow">
    <p:fade/>
  </p:transition>
</p:sld>
</file>

<file path=ppt/slides/slide19.xml><?xml version="1.0" encoding="utf-8"?>
<p:sld xmlns:p="http://schemas.openxmlformats.org/presentationml/2006/main" xmlns:r="http://schemas.openxmlformats.org/officeDocument/2006/relationships" xmlns:a="http://schemas.openxmlformats.org/drawingml/2006/main">
  <p:cSld>
    <p:bg>
      <p:bgPr>
        <a:blipFill rotWithShape="0">
          <a:blip r:embed="rId1"/>
          <a:stretch/>
        </a:blipFill>
      </p:bgPr>
    </p:bg>
    <p:spTree>
      <p:nvGrpSpPr>
        <p:cNvPr id="1" name=""/>
        <p:cNvGrpSpPr/>
        <p:nvPr/>
      </p:nvGrpSpPr>
      <p:grpSpPr>
        <a:xfrm>
          <a:off x="0" y="0"/>
          <a:ext cx="0" cy="0"/>
          <a:chOff x="0" y="0"/>
          <a:chExt cx="0" cy="0"/>
        </a:xfrm>
      </p:grpSpPr>
      <p:sp>
        <p:nvSpPr>
          <p:cNvPr id="54" name="文本框"/>
          <p:cNvSpPr>
            <a:spLocks noGrp="1"/>
          </p:cNvSpPr>
          <p:nvPr>
            <p:ph type="title"/>
          </p:nvPr>
        </p:nvSpPr>
        <p:spPr>
          <a:xfrm rot="0">
            <a:off x="211137" y="50800"/>
            <a:ext cx="8901113" cy="1639887"/>
          </a:xfrm>
          <a:prstGeom prst="rect"/>
          <a:solidFill>
            <a:srgbClr val="FFFF00"/>
          </a:solidFill>
          <a:ln w="12700" cmpd="sng" cap="flat">
            <a:noFill/>
            <a:prstDash val="solid"/>
            <a:miter/>
          </a:ln>
        </p:spPr>
        <p:txBody>
          <a:bodyPr vert="horz" wrap="square" lIns="91440" tIns="45720" rIns="91440" bIns="45720" anchor="ctr" anchorCtr="0">
            <a:prstTxWarp prst="textNoShape"/>
          </a:bodyPr>
          <a:lstStyle/>
          <a:p>
            <a:pPr marL="0" indent="0" algn="ctr" eaLnBrk="1" latinLnBrk="0" hangingPunct="1">
              <a:lnSpc>
                <a:spcPct val="90000"/>
              </a:lnSpc>
              <a:spcBef>
                <a:spcPts val="0"/>
              </a:spcBef>
              <a:spcAft>
                <a:spcPts val="0"/>
              </a:spcAft>
              <a:buNone/>
            </a:pPr>
            <a:r>
              <a:rPr lang="en-US" altLang="zh-CN" sz="4400" b="1" i="0" u="none" strike="noStrike" kern="0" cap="none" spc="0" baseline="0">
                <a:solidFill>
                  <a:srgbClr val="000000"/>
                </a:solidFill>
                <a:latin typeface="Calibri Light" pitchFamily="0" charset="0"/>
                <a:ea typeface="Calibri Light" pitchFamily="0" charset="0"/>
                <a:cs typeface="Lucida Sans"/>
              </a:rPr>
              <a:t>NET OPERATING INCOME APPROACH..</a:t>
            </a:r>
            <a:endParaRPr lang="zh-CN" altLang="en-US" sz="4400" b="1" i="0" u="none" strike="noStrike" kern="0" cap="none" spc="0" baseline="0">
              <a:solidFill>
                <a:srgbClr val="000000"/>
              </a:solidFill>
              <a:latin typeface="Calibri Light" pitchFamily="0" charset="0"/>
              <a:ea typeface="Calibri Light" pitchFamily="0" charset="0"/>
              <a:cs typeface="Lucida Sans"/>
            </a:endParaRPr>
          </a:p>
        </p:txBody>
      </p:sp>
      <p:sp>
        <p:nvSpPr>
          <p:cNvPr id="55" name="矩形"/>
          <p:cNvSpPr>
            <a:spLocks noGrp="1"/>
          </p:cNvSpPr>
          <p:nvPr>
            <p:ph type="obj"/>
          </p:nvPr>
        </p:nvSpPr>
        <p:spPr>
          <a:xfrm rot="0">
            <a:off x="206375" y="1825625"/>
            <a:ext cx="8739188" cy="5014913"/>
          </a:xfrm>
          <a:prstGeom prst="rect"/>
          <a:solidFill>
            <a:srgbClr val="99CCFF"/>
          </a:solidFill>
          <a:ln w="12700" cmpd="sng" cap="flat">
            <a:noFill/>
            <a:prstDash val="solid"/>
            <a:miter/>
          </a:ln>
        </p:spPr>
        <p:txBody>
          <a:bodyPr vert="horz" wrap="square" lIns="91440" tIns="45720" rIns="91440" bIns="45720" anchor="t" anchorCtr="0">
            <a:prstTxWarp prst="textNoShape"/>
          </a:bodyPr>
          <a:lstStyle/>
          <a:p>
            <a:pPr marL="228600" indent="-228600" algn="l" eaLnBrk="1" latinLnBrk="0" hangingPunct="1">
              <a:lnSpc>
                <a:spcPct val="90000"/>
              </a:lnSpc>
              <a:spcBef>
                <a:spcPts val="1000"/>
              </a:spcBef>
              <a:spcAft>
                <a:spcPts val="0"/>
              </a:spcAft>
              <a:buSzPct val="100000"/>
              <a:buFont typeface="Arial" pitchFamily="0" charset="0"/>
              <a:buChar char="•"/>
            </a:pPr>
            <a:r>
              <a:rPr lang="en-US" altLang="zh-CN" sz="2800" b="0" i="0" u="none" strike="noStrike" kern="0" cap="none" spc="0" baseline="0">
                <a:solidFill>
                  <a:srgbClr val="000000"/>
                </a:solidFill>
                <a:latin typeface="Mitype2018 clock"/>
                <a:ea typeface="FZBitmap_11X12_Small digital"/>
                <a:cs typeface="Mitype2018 clock"/>
              </a:rPr>
              <a:t>This theory is suggested by the DURAND.</a:t>
            </a:r>
            <a:endParaRPr lang="en-US" altLang="zh-CN" sz="2800" b="0" i="0" u="none" strike="noStrike" kern="0" cap="none" spc="0" baseline="0">
              <a:solidFill>
                <a:srgbClr val="000000"/>
              </a:solidFill>
              <a:latin typeface="Mitype2018 clock"/>
              <a:ea typeface="FZBitmap_11X12_Small digital"/>
              <a:cs typeface="Mitype2018 clock"/>
            </a:endParaRPr>
          </a:p>
          <a:p>
            <a:pPr marL="228600" indent="-228600" algn="l" eaLnBrk="1" latinLnBrk="0" hangingPunct="1">
              <a:lnSpc>
                <a:spcPct val="90000"/>
              </a:lnSpc>
              <a:spcBef>
                <a:spcPts val="1000"/>
              </a:spcBef>
              <a:spcAft>
                <a:spcPts val="0"/>
              </a:spcAft>
              <a:buSzPct val="100000"/>
              <a:buFont typeface="Arial" pitchFamily="0" charset="0"/>
              <a:buChar char="•"/>
            </a:pPr>
            <a:endParaRPr lang="en-US" altLang="zh-CN" sz="2800" b="0" i="0" u="none" strike="noStrike" kern="0" cap="none" spc="0" baseline="0">
              <a:solidFill>
                <a:srgbClr val="000000"/>
              </a:solidFill>
              <a:latin typeface="Mitype2018 clock"/>
              <a:ea typeface="FZBitmap_11X12_Small digital"/>
              <a:cs typeface="Mitype2018 clock"/>
            </a:endParaRPr>
          </a:p>
          <a:p>
            <a:pPr marL="228600" indent="-228600" algn="l" eaLnBrk="1" latinLnBrk="0" hangingPunct="1">
              <a:lnSpc>
                <a:spcPct val="90000"/>
              </a:lnSpc>
              <a:spcBef>
                <a:spcPts val="1000"/>
              </a:spcBef>
              <a:spcAft>
                <a:spcPts val="0"/>
              </a:spcAft>
              <a:buSzPct val="100000"/>
              <a:buFont typeface="Arial" pitchFamily="0" charset="0"/>
              <a:buChar char="•"/>
            </a:pPr>
            <a:r>
              <a:rPr lang="en-US" altLang="zh-CN" sz="2800" b="0" i="0" u="none" strike="noStrike" kern="0" cap="none" spc="0" baseline="0">
                <a:solidFill>
                  <a:srgbClr val="000000"/>
                </a:solidFill>
                <a:latin typeface="Mitype2018 clock"/>
                <a:ea typeface="FZBitmap_11X12_Small digital"/>
                <a:cs typeface="Mitype2018 clock"/>
              </a:rPr>
              <a:t>According to this approach change in the capital structure of a company does not effect the market value of the firm and the overall cost of capital is remain consistent is implies that the overall cost of capital remain the same whether the debt equity mix in 50:50 and 20:80 or 0:100, thus there is nothing as an optimal capital structure.           </a:t>
            </a:r>
            <a:endParaRPr lang="zh-CN" altLang="en-US" sz="2800" b="0" i="0" u="none" strike="noStrike" kern="0" cap="none" spc="0" baseline="0">
              <a:solidFill>
                <a:srgbClr val="000000"/>
              </a:solidFill>
              <a:latin typeface="Mitype2018 clock"/>
              <a:ea typeface="FZBitmap_11X12_Small digital"/>
              <a:cs typeface="Mitype2018 clock"/>
            </a:endParaRPr>
          </a:p>
        </p:txBody>
      </p:sp>
    </p:spTree>
    <p:extLst>
      <p:ext uri="{BB962C8B-B14F-4D97-AF65-F5344CB8AC3E}">
        <p14:creationId xmlns:p14="http://schemas.microsoft.com/office/powerpoint/2010/main" val="1951940506"/>
      </p:ext>
    </p:extLst>
  </p:cSld>
  <p:clrMapOvr>
    <a:masterClrMapping/>
  </p:clrMapOvr>
  <p:transition spd="slow">
    <p:fade/>
  </p:transition>
</p:sld>
</file>

<file path=ppt/slides/slide2.xml><?xml version="1.0" encoding="utf-8"?>
<p:sld xmlns:p="http://schemas.openxmlformats.org/presentationml/2006/main" xmlns:r="http://schemas.openxmlformats.org/officeDocument/2006/relationships" xmlns:a="http://schemas.openxmlformats.org/drawingml/2006/main">
  <p:cSld>
    <p:bg>
      <p:bgPr>
        <a:blipFill rotWithShape="0">
          <a:blip r:embed="rId1"/>
          <a:stretch/>
        </a:blipFill>
      </p:bgPr>
    </p:bg>
    <p:spTree>
      <p:nvGrpSpPr>
        <p:cNvPr id="1" name=""/>
        <p:cNvGrpSpPr/>
        <p:nvPr/>
      </p:nvGrpSpPr>
      <p:grpSpPr>
        <a:xfrm>
          <a:off x="0" y="0"/>
          <a:ext cx="0" cy="0"/>
          <a:chOff x="0" y="0"/>
          <a:chExt cx="0" cy="0"/>
        </a:xfrm>
      </p:grpSpPr>
      <p:sp>
        <p:nvSpPr>
          <p:cNvPr id="15" name="文本框"/>
          <p:cNvSpPr>
            <a:spLocks noGrp="1"/>
          </p:cNvSpPr>
          <p:nvPr>
            <p:ph type="title"/>
          </p:nvPr>
        </p:nvSpPr>
        <p:spPr>
          <a:xfrm rot="0">
            <a:off x="12700" y="42862"/>
            <a:ext cx="9102725" cy="1938337"/>
          </a:xfrm>
          <a:prstGeom prst="rect"/>
          <a:solidFill>
            <a:srgbClr val="99CCFF"/>
          </a:solidFill>
          <a:ln w="12700" cmpd="sng" cap="flat">
            <a:noFill/>
            <a:prstDash val="solid"/>
            <a:miter/>
          </a:ln>
        </p:spPr>
        <p:txBody>
          <a:bodyPr vert="horz" wrap="square" lIns="91440" tIns="45720" rIns="91440" bIns="45720" anchor="ctr" anchorCtr="0">
            <a:prstTxWarp prst="textNoShape"/>
          </a:bodyPr>
          <a:lstStyle/>
          <a:p>
            <a:pPr marL="0" indent="0" algn="ctr" eaLnBrk="1" latinLnBrk="0" hangingPunct="1">
              <a:lnSpc>
                <a:spcPct val="90000"/>
              </a:lnSpc>
              <a:spcBef>
                <a:spcPts val="0"/>
              </a:spcBef>
              <a:spcAft>
                <a:spcPts val="0"/>
              </a:spcAft>
              <a:buNone/>
            </a:pPr>
            <a:r>
              <a:rPr lang="en-US" altLang="zh-CN" sz="4400" b="1" i="0" u="none" strike="noStrike" kern="0" cap="none" spc="0" baseline="0">
                <a:solidFill>
                  <a:srgbClr val="000000"/>
                </a:solidFill>
                <a:latin typeface="Calibri Light" pitchFamily="0" charset="0"/>
                <a:ea typeface="Calibri Light" pitchFamily="0" charset="0"/>
                <a:cs typeface="Lucida Sans"/>
              </a:rPr>
              <a:t>FINANCIAL MANAGEMENT</a:t>
            </a:r>
            <a:endParaRPr lang="zh-CN" altLang="en-US" sz="4400" b="1" i="0" u="none" strike="noStrike" kern="0" cap="none" spc="0" baseline="0">
              <a:solidFill>
                <a:srgbClr val="000000"/>
              </a:solidFill>
              <a:latin typeface="Calibri Light" pitchFamily="0" charset="0"/>
              <a:ea typeface="Calibri Light" pitchFamily="0" charset="0"/>
              <a:cs typeface="Lucida Sans"/>
            </a:endParaRPr>
          </a:p>
        </p:txBody>
      </p:sp>
      <p:sp>
        <p:nvSpPr>
          <p:cNvPr id="16" name="矩形"/>
          <p:cNvSpPr>
            <a:spLocks noGrp="1"/>
          </p:cNvSpPr>
          <p:nvPr>
            <p:ph type="obj"/>
          </p:nvPr>
        </p:nvSpPr>
        <p:spPr>
          <a:xfrm rot="0">
            <a:off x="17462" y="2124075"/>
            <a:ext cx="9097962" cy="4625975"/>
          </a:xfrm>
          <a:prstGeom prst="rect"/>
          <a:solidFill>
            <a:srgbClr val="FFCC99"/>
          </a:solidFill>
          <a:ln w="12700" cmpd="sng" cap="flat">
            <a:solidFill>
              <a:srgbClr val="02A5E3"/>
            </a:solidFill>
            <a:prstDash val="dash"/>
            <a:miter/>
          </a:ln>
        </p:spPr>
        <p:txBody>
          <a:bodyPr vert="horz" wrap="square" lIns="91440" tIns="45720" rIns="91440" bIns="45720" anchor="t" anchorCtr="0">
            <a:prstTxWarp prst="textNoShape"/>
          </a:bodyPr>
          <a:lstStyle/>
          <a:p>
            <a:pPr marL="0" indent="0" algn="ctr" eaLnBrk="1" latinLnBrk="0" hangingPunct="1">
              <a:lnSpc>
                <a:spcPct val="90000"/>
              </a:lnSpc>
              <a:spcBef>
                <a:spcPts val="1000"/>
              </a:spcBef>
              <a:spcAft>
                <a:spcPts val="0"/>
              </a:spcAft>
              <a:buNone/>
            </a:pPr>
            <a:endParaRPr lang="en-US" altLang="zh-CN" sz="3200" b="0" i="0" u="none" strike="noStrike" kern="0" cap="none" spc="0" baseline="0">
              <a:solidFill>
                <a:srgbClr val="000000"/>
              </a:solidFill>
              <a:latin typeface="FZBitmap_11X12_Small digital"/>
              <a:ea typeface="FZBitmap_11X12_Small digital"/>
              <a:cs typeface="FZBitmap_11X12_Small digital"/>
            </a:endParaRPr>
          </a:p>
          <a:p>
            <a:pPr marL="0" indent="0" algn="ctr" eaLnBrk="1" latinLnBrk="0" hangingPunct="1">
              <a:lnSpc>
                <a:spcPct val="90000"/>
              </a:lnSpc>
              <a:spcBef>
                <a:spcPts val="1000"/>
              </a:spcBef>
              <a:spcAft>
                <a:spcPts val="0"/>
              </a:spcAft>
              <a:buNone/>
            </a:pPr>
            <a:r>
              <a:rPr lang="en-US" altLang="zh-CN" sz="3200" b="0" i="0" u="none" strike="noStrike" kern="0" cap="none" spc="0" baseline="0">
                <a:solidFill>
                  <a:srgbClr val="000000"/>
                </a:solidFill>
                <a:latin typeface="FZBitmap_11X12_Small digital"/>
                <a:ea typeface="FZBitmap_11X12_Small digital"/>
                <a:cs typeface="FZBitmap_11X12_Small digital"/>
              </a:rPr>
              <a:t>Financial management is concerned with</a:t>
            </a:r>
            <a:r>
              <a:rPr lang="en-US" altLang="zh-CN" sz="3200" b="0" i="0" u="none" strike="noStrike" kern="0" cap="none" spc="0" baseline="0">
                <a:solidFill>
                  <a:srgbClr val="F46D43"/>
                </a:solidFill>
                <a:latin typeface="FZBitmap_11X12_Small digital"/>
                <a:ea typeface="FZBitmap_11X12_Small digital"/>
                <a:cs typeface="FZBitmap_11X12_Small digital"/>
              </a:rPr>
              <a:t> raising financial resources and their effective utilisation towards</a:t>
            </a:r>
            <a:r>
              <a:rPr lang="en-US" altLang="zh-CN" sz="3200" b="0" i="0" u="none" strike="noStrike" kern="0" cap="none" spc="0" baseline="0">
                <a:solidFill>
                  <a:srgbClr val="36363D"/>
                </a:solidFill>
                <a:latin typeface="FZBitmap_11X12_Small digital"/>
                <a:ea typeface="FZBitmap_11X12_Small digital"/>
                <a:cs typeface="FZBitmap_11X12_Small digital"/>
              </a:rPr>
              <a:t> achieving the organisation goals. In simple words Financial Management is concerned with the planning effective use of an important economic resources, namely capital fund.      </a:t>
            </a:r>
            <a:r>
              <a:rPr lang="en-US" altLang="zh-CN" sz="3200" b="0" i="0" u="none" strike="noStrike" kern="0" cap="none" spc="0" baseline="0">
                <a:solidFill>
                  <a:srgbClr val="F46D43"/>
                </a:solidFill>
                <a:latin typeface="FZBitmap_11X12_Small digital"/>
                <a:ea typeface="FZBitmap_11X12_Small digital"/>
                <a:cs typeface="FZBitmap_11X12_Small digital"/>
              </a:rPr>
              <a:t>     </a:t>
            </a:r>
            <a:r>
              <a:rPr lang="en-US" altLang="zh-CN" sz="3200" b="0" i="0" u="none" strike="noStrike" kern="0" cap="none" spc="0" baseline="0">
                <a:solidFill>
                  <a:srgbClr val="000000"/>
                </a:solidFill>
                <a:latin typeface="FZBitmap_11X12_Small digital"/>
                <a:ea typeface="FZBitmap_11X12_Small digital"/>
                <a:cs typeface="FZBitmap_11X12_Small digital"/>
              </a:rPr>
              <a:t>      </a:t>
            </a:r>
            <a:endParaRPr lang="zh-CN" altLang="en-US" sz="2800" b="0" i="0" u="none" strike="noStrike" kern="0" cap="none" spc="0" baseline="0">
              <a:solidFill>
                <a:srgbClr val="000000"/>
              </a:solidFill>
              <a:latin typeface="FZBitmap_11X12_Small digital"/>
              <a:ea typeface="FZBitmap_11X12_Small digital"/>
              <a:cs typeface="FZBitmap_11X12_Small digital"/>
            </a:endParaRPr>
          </a:p>
        </p:txBody>
      </p:sp>
    </p:spTree>
    <p:extLst>
      <p:ext uri="{BB962C8B-B14F-4D97-AF65-F5344CB8AC3E}">
        <p14:creationId xmlns:p14="http://schemas.microsoft.com/office/powerpoint/2010/main" val="1816718760"/>
      </p:ext>
    </p:extLst>
  </p:cSld>
  <p:clrMapOvr>
    <a:masterClrMapping/>
  </p:clrMapOvr>
  <p:transition spd="slow">
    <p:split orient="vert"/>
  </p:transition>
</p:sld>
</file>

<file path=ppt/slides/slide20.xml><?xml version="1.0" encoding="utf-8"?>
<p:sld xmlns:p="http://schemas.openxmlformats.org/presentationml/2006/main" xmlns:r="http://schemas.openxmlformats.org/officeDocument/2006/relationships" xmlns:a="http://schemas.openxmlformats.org/drawingml/2006/main">
  <p:cSld>
    <p:bg>
      <p:bgPr>
        <a:solidFill>
          <a:srgbClr val="FFFFFF"/>
        </a:solidFill>
      </p:bgPr>
    </p:bg>
    <p:spTree>
      <p:nvGrpSpPr>
        <p:cNvPr id="1" name=""/>
        <p:cNvGrpSpPr/>
        <p:nvPr/>
      </p:nvGrpSpPr>
      <p:grpSpPr>
        <a:xfrm>
          <a:off x="0" y="0"/>
          <a:ext cx="0" cy="0"/>
          <a:chOff x="0" y="0"/>
          <a:chExt cx="0" cy="0"/>
        </a:xfrm>
      </p:grpSpPr>
      <p:cxnSp>
        <p:nvCxnSpPr>
          <p:cNvPr id="56" name="直线连接线"/>
          <p:cNvCxnSpPr>
            <a:cxnSpLocks/>
          </p:cNvCxnSpPr>
          <p:nvPr/>
        </p:nvCxnSpPr>
        <p:spPr>
          <a:xfrm rot="0">
            <a:off x="2165350" y="5894387"/>
            <a:ext cx="5902325" cy="19050"/>
          </a:xfrm>
          <a:prstGeom prst="straightConnector1"/>
          <a:noFill/>
          <a:ln w="25400" cmpd="sng" cap="flat">
            <a:solidFill>
              <a:srgbClr val="666666"/>
            </a:solidFill>
            <a:prstDash val="solid"/>
            <a:miter/>
            <a:tailEnd type="triangle" w="lg" len="lg"/>
          </a:ln>
        </p:spPr>
      </p:cxnSp>
      <p:cxnSp>
        <p:nvCxnSpPr>
          <p:cNvPr id="57" name="直线连接线"/>
          <p:cNvCxnSpPr>
            <a:cxnSpLocks/>
          </p:cNvCxnSpPr>
          <p:nvPr/>
        </p:nvCxnSpPr>
        <p:spPr>
          <a:xfrm flipV="1" rot="21600000">
            <a:off x="2192337" y="352425"/>
            <a:ext cx="36512" cy="5649912"/>
          </a:xfrm>
          <a:prstGeom prst="straightConnector1"/>
          <a:noFill/>
          <a:ln w="25400" cmpd="sng" cap="flat">
            <a:solidFill>
              <a:srgbClr val="666666"/>
            </a:solidFill>
            <a:prstDash val="solid"/>
            <a:miter/>
            <a:tailEnd type="triangle" w="lg" len="lg"/>
          </a:ln>
        </p:spPr>
      </p:cxnSp>
      <p:sp>
        <p:nvSpPr>
          <p:cNvPr id="58" name="直线"/>
          <p:cNvSpPr>
            <a:spLocks/>
          </p:cNvSpPr>
          <p:nvPr/>
        </p:nvSpPr>
        <p:spPr>
          <a:xfrm flipV="1" rot="21600000">
            <a:off x="2230437" y="3898900"/>
            <a:ext cx="5738813" cy="11112"/>
          </a:xfrm>
          <a:prstGeom prst="line"/>
          <a:noFill/>
          <a:ln w="25400" cmpd="sng" cap="flat">
            <a:solidFill>
              <a:srgbClr val="666666"/>
            </a:solidFill>
            <a:prstDash val="solid"/>
            <a:miter/>
          </a:ln>
        </p:spPr>
      </p:sp>
      <p:sp>
        <p:nvSpPr>
          <p:cNvPr id="59" name="直线"/>
          <p:cNvSpPr>
            <a:spLocks/>
          </p:cNvSpPr>
          <p:nvPr/>
        </p:nvSpPr>
        <p:spPr>
          <a:xfrm flipV="1" rot="21600000">
            <a:off x="2089150" y="2017712"/>
            <a:ext cx="5870575" cy="14287"/>
          </a:xfrm>
          <a:prstGeom prst="line"/>
          <a:noFill/>
          <a:ln w="25400" cmpd="sng" cap="flat">
            <a:solidFill>
              <a:srgbClr val="666666"/>
            </a:solidFill>
            <a:prstDash val="solid"/>
            <a:miter/>
          </a:ln>
        </p:spPr>
      </p:sp>
      <p:sp>
        <p:nvSpPr>
          <p:cNvPr id="60" name="直线"/>
          <p:cNvSpPr>
            <a:spLocks/>
          </p:cNvSpPr>
          <p:nvPr/>
        </p:nvSpPr>
        <p:spPr>
          <a:xfrm flipV="1" rot="21600000">
            <a:off x="2087562" y="231775"/>
            <a:ext cx="5711825" cy="1809750"/>
          </a:xfrm>
          <a:prstGeom prst="line"/>
          <a:noFill/>
          <a:ln w="25400" cmpd="sng" cap="flat">
            <a:solidFill>
              <a:srgbClr val="666666"/>
            </a:solidFill>
            <a:prstDash val="solid"/>
            <a:miter/>
          </a:ln>
        </p:spPr>
      </p:sp>
      <p:sp>
        <p:nvSpPr>
          <p:cNvPr id="61" name="矩形"/>
          <p:cNvSpPr>
            <a:spLocks/>
          </p:cNvSpPr>
          <p:nvPr/>
        </p:nvSpPr>
        <p:spPr>
          <a:xfrm rot="0">
            <a:off x="1644650" y="352425"/>
            <a:ext cx="444500" cy="520700"/>
          </a:xfrm>
          <a:prstGeom prst="rect"/>
          <a:noFill/>
          <a:ln w="12700" cmpd="sng" cap="flat">
            <a:noFill/>
            <a:prstDash val="solid"/>
            <a:miter/>
          </a:ln>
        </p:spPr>
        <p:txBody>
          <a:bodyPr vert="horz" wrap="square" lIns="91440" tIns="45720" rIns="91440" bIns="45720" anchor="t" anchorCtr="0">
            <a:prstTxWarp prst="textNoShape"/>
            <a:spAutoFit/>
          </a:bodyPr>
          <a:lstStyle/>
          <a:p>
            <a:pPr marL="0" indent="0" algn="l" eaLnBrk="1" latinLnBrk="0" hangingPunct="1">
              <a:lnSpc>
                <a:spcPct val="100000"/>
              </a:lnSpc>
              <a:spcBef>
                <a:spcPts val="0"/>
              </a:spcBef>
              <a:spcAft>
                <a:spcPts val="0"/>
              </a:spcAft>
              <a:buNone/>
            </a:pPr>
            <a:r>
              <a:rPr lang="en-US" altLang="zh-CN" sz="2800" b="0" i="0" u="none" strike="noStrike" kern="0" cap="none" spc="0" baseline="0">
                <a:solidFill>
                  <a:srgbClr val="000000"/>
                </a:solidFill>
                <a:latin typeface="Arial" pitchFamily="0" charset="0"/>
                <a:ea typeface="Calibri" pitchFamily="0" charset="0"/>
                <a:cs typeface="Lucida Sans"/>
              </a:rPr>
              <a:t>Y</a:t>
            </a:r>
            <a:endParaRPr lang="zh-CN" altLang="en-US" sz="2800" b="0" i="0" u="none" strike="noStrike" kern="0" cap="none" spc="0" baseline="0">
              <a:solidFill>
                <a:srgbClr val="000000"/>
              </a:solidFill>
              <a:latin typeface="Arial" pitchFamily="0" charset="0"/>
              <a:ea typeface="Calibri" pitchFamily="0" charset="0"/>
              <a:cs typeface="Lucida Sans"/>
            </a:endParaRPr>
          </a:p>
        </p:txBody>
      </p:sp>
      <p:sp>
        <p:nvSpPr>
          <p:cNvPr id="62" name="矩形"/>
          <p:cNvSpPr>
            <a:spLocks/>
          </p:cNvSpPr>
          <p:nvPr/>
        </p:nvSpPr>
        <p:spPr>
          <a:xfrm rot="0">
            <a:off x="2006600" y="6002337"/>
            <a:ext cx="444499" cy="520700"/>
          </a:xfrm>
          <a:prstGeom prst="rect"/>
          <a:noFill/>
          <a:ln w="12700" cmpd="sng" cap="flat">
            <a:noFill/>
            <a:prstDash val="solid"/>
            <a:miter/>
          </a:ln>
        </p:spPr>
        <p:txBody>
          <a:bodyPr vert="horz" wrap="square" lIns="91440" tIns="45720" rIns="91440" bIns="45720" anchor="t" anchorCtr="0">
            <a:prstTxWarp prst="textNoShape"/>
            <a:spAutoFit/>
          </a:bodyPr>
          <a:lstStyle/>
          <a:p>
            <a:pPr marL="0" indent="0" algn="l" eaLnBrk="1" latinLnBrk="0" hangingPunct="1">
              <a:lnSpc>
                <a:spcPct val="100000"/>
              </a:lnSpc>
              <a:spcBef>
                <a:spcPts val="0"/>
              </a:spcBef>
              <a:spcAft>
                <a:spcPts val="0"/>
              </a:spcAft>
              <a:buNone/>
            </a:pPr>
            <a:r>
              <a:rPr lang="en-US" altLang="zh-CN" sz="2800" b="0" i="0" u="none" strike="noStrike" kern="0" cap="none" spc="0" baseline="0">
                <a:solidFill>
                  <a:srgbClr val="000000"/>
                </a:solidFill>
                <a:latin typeface="Arial" pitchFamily="0" charset="0"/>
                <a:ea typeface="Calibri" pitchFamily="0" charset="0"/>
                <a:cs typeface="Lucida Sans"/>
              </a:rPr>
              <a:t>O</a:t>
            </a:r>
            <a:endParaRPr lang="zh-CN" altLang="en-US" sz="2800" b="0" i="0" u="none" strike="noStrike" kern="0" cap="none" spc="0" baseline="0">
              <a:solidFill>
                <a:srgbClr val="000000"/>
              </a:solidFill>
              <a:latin typeface="Arial" pitchFamily="0" charset="0"/>
              <a:ea typeface="Calibri" pitchFamily="0" charset="0"/>
              <a:cs typeface="Lucida Sans"/>
            </a:endParaRPr>
          </a:p>
        </p:txBody>
      </p:sp>
      <p:sp>
        <p:nvSpPr>
          <p:cNvPr id="63" name="矩形"/>
          <p:cNvSpPr>
            <a:spLocks/>
          </p:cNvSpPr>
          <p:nvPr/>
        </p:nvSpPr>
        <p:spPr>
          <a:xfrm flipH="1" rot="21600000">
            <a:off x="7699375" y="6002337"/>
            <a:ext cx="100012" cy="520700"/>
          </a:xfrm>
          <a:prstGeom prst="rect"/>
          <a:noFill/>
          <a:ln w="12700" cmpd="sng" cap="flat">
            <a:noFill/>
            <a:prstDash val="solid"/>
            <a:miter/>
          </a:ln>
        </p:spPr>
        <p:txBody>
          <a:bodyPr vert="horz" wrap="square" lIns="91440" tIns="45720" rIns="91440" bIns="45720" anchor="t" anchorCtr="0">
            <a:prstTxWarp prst="textNoShape"/>
            <a:spAutoFit/>
          </a:bodyPr>
          <a:lstStyle/>
          <a:p>
            <a:pPr marL="0" indent="0" algn="l" eaLnBrk="1" latinLnBrk="0" hangingPunct="1">
              <a:lnSpc>
                <a:spcPct val="100000"/>
              </a:lnSpc>
              <a:spcBef>
                <a:spcPts val="0"/>
              </a:spcBef>
              <a:spcAft>
                <a:spcPts val="0"/>
              </a:spcAft>
              <a:buNone/>
            </a:pPr>
            <a:r>
              <a:rPr lang="en-US" altLang="zh-CN" sz="2800" b="0" i="0" u="none" strike="noStrike" kern="0" cap="none" spc="0" baseline="0">
                <a:solidFill>
                  <a:srgbClr val="000000"/>
                </a:solidFill>
                <a:latin typeface="Arial" pitchFamily="0" charset="0"/>
                <a:ea typeface="Calibri" pitchFamily="0" charset="0"/>
                <a:cs typeface="Lucida Sans"/>
              </a:rPr>
              <a:t>X</a:t>
            </a:r>
            <a:endParaRPr lang="zh-CN" altLang="en-US" sz="2800" b="0" i="0" u="none" strike="noStrike" kern="0" cap="none" spc="0" baseline="0">
              <a:solidFill>
                <a:srgbClr val="000000"/>
              </a:solidFill>
              <a:latin typeface="Arial" pitchFamily="0" charset="0"/>
              <a:ea typeface="Calibri" pitchFamily="0" charset="0"/>
              <a:cs typeface="Lucida Sans"/>
            </a:endParaRPr>
          </a:p>
        </p:txBody>
      </p:sp>
      <p:sp>
        <p:nvSpPr>
          <p:cNvPr id="64" name="矩形"/>
          <p:cNvSpPr>
            <a:spLocks/>
          </p:cNvSpPr>
          <p:nvPr/>
        </p:nvSpPr>
        <p:spPr>
          <a:xfrm flipH="1" rot="21600000">
            <a:off x="7437438" y="352425"/>
            <a:ext cx="623887" cy="520700"/>
          </a:xfrm>
          <a:prstGeom prst="rect"/>
          <a:noFill/>
          <a:ln w="12700" cmpd="sng" cap="flat">
            <a:noFill/>
            <a:prstDash val="solid"/>
            <a:miter/>
          </a:ln>
        </p:spPr>
        <p:txBody>
          <a:bodyPr vert="horz" wrap="square" lIns="91440" tIns="45720" rIns="91440" bIns="45720" anchor="t" anchorCtr="0">
            <a:prstTxWarp prst="textNoShape"/>
            <a:spAutoFit/>
          </a:bodyPr>
          <a:lstStyle/>
          <a:p>
            <a:pPr marL="0" indent="0" algn="l" eaLnBrk="1" latinLnBrk="0" hangingPunct="1">
              <a:lnSpc>
                <a:spcPct val="100000"/>
              </a:lnSpc>
              <a:spcBef>
                <a:spcPts val="0"/>
              </a:spcBef>
              <a:spcAft>
                <a:spcPts val="0"/>
              </a:spcAft>
              <a:buNone/>
            </a:pPr>
            <a:r>
              <a:rPr lang="en-US" altLang="zh-CN" sz="2800" b="0" i="0" u="none" strike="noStrike" kern="0" cap="none" spc="0" baseline="0">
                <a:solidFill>
                  <a:srgbClr val="000000"/>
                </a:solidFill>
                <a:latin typeface="Arial" pitchFamily="0" charset="0"/>
                <a:ea typeface="Calibri" pitchFamily="0" charset="0"/>
                <a:cs typeface="Lucida Sans"/>
              </a:rPr>
              <a:t>Ke</a:t>
            </a:r>
            <a:endParaRPr lang="zh-CN" altLang="en-US" sz="2800" b="0" i="0" u="none" strike="noStrike" kern="0" cap="none" spc="0" baseline="0">
              <a:solidFill>
                <a:srgbClr val="000000"/>
              </a:solidFill>
              <a:latin typeface="Arial" pitchFamily="0" charset="0"/>
              <a:ea typeface="Calibri" pitchFamily="0" charset="0"/>
              <a:cs typeface="Lucida Sans"/>
            </a:endParaRPr>
          </a:p>
        </p:txBody>
      </p:sp>
      <p:sp>
        <p:nvSpPr>
          <p:cNvPr id="65" name="矩形"/>
          <p:cNvSpPr>
            <a:spLocks/>
          </p:cNvSpPr>
          <p:nvPr/>
        </p:nvSpPr>
        <p:spPr>
          <a:xfrm flipH="1" rot="21600000">
            <a:off x="7596187" y="2041525"/>
            <a:ext cx="636587" cy="520700"/>
          </a:xfrm>
          <a:prstGeom prst="rect"/>
          <a:noFill/>
          <a:ln w="12700" cmpd="sng" cap="flat">
            <a:noFill/>
            <a:prstDash val="solid"/>
            <a:miter/>
          </a:ln>
        </p:spPr>
        <p:txBody>
          <a:bodyPr vert="horz" wrap="square" lIns="91440" tIns="45720" rIns="91440" bIns="45720" anchor="t" anchorCtr="0">
            <a:prstTxWarp prst="textNoShape"/>
            <a:spAutoFit/>
          </a:bodyPr>
          <a:lstStyle/>
          <a:p>
            <a:pPr marL="0" indent="0" algn="l" eaLnBrk="1" latinLnBrk="0" hangingPunct="1">
              <a:lnSpc>
                <a:spcPct val="100000"/>
              </a:lnSpc>
              <a:spcBef>
                <a:spcPts val="0"/>
              </a:spcBef>
              <a:spcAft>
                <a:spcPts val="0"/>
              </a:spcAft>
              <a:buNone/>
            </a:pPr>
            <a:r>
              <a:rPr lang="en-US" altLang="zh-CN" sz="2800" b="0" i="0" u="none" strike="noStrike" kern="0" cap="none" spc="0" baseline="0">
                <a:solidFill>
                  <a:srgbClr val="000000"/>
                </a:solidFill>
                <a:latin typeface="Arial" pitchFamily="0" charset="0"/>
                <a:ea typeface="Calibri" pitchFamily="0" charset="0"/>
                <a:cs typeface="Lucida Sans"/>
              </a:rPr>
              <a:t>Ko</a:t>
            </a:r>
            <a:endParaRPr lang="zh-CN" altLang="en-US" sz="2800" b="0" i="0" u="none" strike="noStrike" kern="0" cap="none" spc="0" baseline="0">
              <a:solidFill>
                <a:srgbClr val="000000"/>
              </a:solidFill>
              <a:latin typeface="Arial" pitchFamily="0" charset="0"/>
              <a:ea typeface="Calibri" pitchFamily="0" charset="0"/>
              <a:cs typeface="Lucida Sans"/>
            </a:endParaRPr>
          </a:p>
        </p:txBody>
      </p:sp>
      <p:sp>
        <p:nvSpPr>
          <p:cNvPr id="66" name="矩形"/>
          <p:cNvSpPr>
            <a:spLocks/>
          </p:cNvSpPr>
          <p:nvPr/>
        </p:nvSpPr>
        <p:spPr>
          <a:xfrm rot="0">
            <a:off x="7437438" y="3898900"/>
            <a:ext cx="933449" cy="520700"/>
          </a:xfrm>
          <a:prstGeom prst="rect"/>
          <a:noFill/>
          <a:ln w="12700" cmpd="sng" cap="flat">
            <a:noFill/>
            <a:prstDash val="solid"/>
            <a:miter/>
          </a:ln>
        </p:spPr>
        <p:txBody>
          <a:bodyPr vert="horz" wrap="square" lIns="91440" tIns="45720" rIns="91440" bIns="45720" anchor="t" anchorCtr="0">
            <a:prstTxWarp prst="textNoShape"/>
            <a:spAutoFit/>
          </a:bodyPr>
          <a:lstStyle/>
          <a:p>
            <a:pPr marL="0" indent="0" algn="l" eaLnBrk="1" latinLnBrk="0" hangingPunct="1">
              <a:lnSpc>
                <a:spcPct val="100000"/>
              </a:lnSpc>
              <a:spcBef>
                <a:spcPts val="0"/>
              </a:spcBef>
              <a:spcAft>
                <a:spcPts val="0"/>
              </a:spcAft>
              <a:buNone/>
            </a:pPr>
            <a:r>
              <a:rPr lang="en-US" altLang="zh-CN" sz="2800" b="0" i="0" u="none" strike="noStrike" kern="0" cap="none" spc="0" baseline="0">
                <a:solidFill>
                  <a:srgbClr val="000000"/>
                </a:solidFill>
                <a:latin typeface="Arial" pitchFamily="0" charset="0"/>
                <a:ea typeface="Calibri" pitchFamily="0" charset="0"/>
                <a:cs typeface="Lucida Sans"/>
              </a:rPr>
              <a:t>Kd</a:t>
            </a:r>
            <a:endParaRPr lang="zh-CN" altLang="en-US" sz="2800" b="0" i="0" u="none" strike="noStrike" kern="0" cap="none" spc="0" baseline="0">
              <a:solidFill>
                <a:srgbClr val="000000"/>
              </a:solidFill>
              <a:latin typeface="Arial" pitchFamily="0" charset="0"/>
              <a:ea typeface="Calibri" pitchFamily="0" charset="0"/>
              <a:cs typeface="Lucida Sans"/>
            </a:endParaRPr>
          </a:p>
        </p:txBody>
      </p:sp>
      <p:sp>
        <p:nvSpPr>
          <p:cNvPr id="67" name="矩形"/>
          <p:cNvSpPr>
            <a:spLocks/>
          </p:cNvSpPr>
          <p:nvPr/>
        </p:nvSpPr>
        <p:spPr>
          <a:xfrm rot="0">
            <a:off x="3448050" y="5913438"/>
            <a:ext cx="3717924" cy="949324"/>
          </a:xfrm>
          <a:prstGeom prst="rect"/>
          <a:noFill/>
          <a:ln w="12700" cmpd="sng" cap="flat">
            <a:noFill/>
            <a:prstDash val="solid"/>
            <a:miter/>
          </a:ln>
        </p:spPr>
        <p:txBody>
          <a:bodyPr vert="horz" wrap="square" lIns="91440" tIns="45720" rIns="91440" bIns="45720" anchor="t" anchorCtr="0">
            <a:prstTxWarp prst="textNoShape"/>
            <a:spAutoFit/>
          </a:bodyPr>
          <a:lstStyle/>
          <a:p>
            <a:pPr marL="0" indent="0" algn="l" eaLnBrk="1" latinLnBrk="0" hangingPunct="1">
              <a:lnSpc>
                <a:spcPct val="100000"/>
              </a:lnSpc>
              <a:spcBef>
                <a:spcPts val="0"/>
              </a:spcBef>
              <a:spcAft>
                <a:spcPts val="0"/>
              </a:spcAft>
              <a:buNone/>
            </a:pPr>
            <a:r>
              <a:rPr lang="en-US" altLang="zh-CN" sz="2800" b="0" i="0" u="none" strike="noStrike" kern="0" cap="none" spc="0" baseline="0">
                <a:solidFill>
                  <a:srgbClr val="000000"/>
                </a:solidFill>
                <a:latin typeface="Arial" pitchFamily="0" charset="0"/>
                <a:ea typeface="Calibri" pitchFamily="0" charset="0"/>
                <a:cs typeface="Lucida Sans"/>
              </a:rPr>
              <a:t>Degree of financial leverage</a:t>
            </a:r>
            <a:endParaRPr lang="zh-CN" altLang="en-US" sz="2800" b="0" i="0" u="none" strike="noStrike" kern="0" cap="none" spc="0" baseline="0">
              <a:solidFill>
                <a:srgbClr val="000000"/>
              </a:solidFill>
              <a:latin typeface="Arial" pitchFamily="0" charset="0"/>
              <a:ea typeface="Calibri" pitchFamily="0" charset="0"/>
              <a:cs typeface="Lucida Sans"/>
            </a:endParaRPr>
          </a:p>
        </p:txBody>
      </p:sp>
    </p:spTree>
    <p:extLst>
      <p:ext uri="{BB962C8B-B14F-4D97-AF65-F5344CB8AC3E}">
        <p14:creationId xmlns:p14="http://schemas.microsoft.com/office/powerpoint/2010/main" val="1363255881"/>
      </p:ext>
    </p:extLst>
  </p:cSld>
  <p:clrMapOvr>
    <a:masterClrMapping/>
  </p:clrMapOvr>
  <p:transition spd="slow">
    <p:fade/>
  </p:transition>
</p:sld>
</file>

<file path=ppt/slides/slide21.xml><?xml version="1.0" encoding="utf-8"?>
<p:sld xmlns:p="http://schemas.openxmlformats.org/presentationml/2006/main" xmlns:r="http://schemas.openxmlformats.org/officeDocument/2006/relationships" xmlns:a="http://schemas.openxmlformats.org/drawingml/2006/main">
  <p:cSld>
    <p:bg>
      <p:bgPr>
        <a:blipFill rotWithShape="0">
          <a:blip r:embed="rId1"/>
          <a:stretch/>
        </a:blipFill>
      </p:bgPr>
    </p:bg>
    <p:spTree>
      <p:nvGrpSpPr>
        <p:cNvPr id="1" name=""/>
        <p:cNvGrpSpPr/>
        <p:nvPr/>
      </p:nvGrpSpPr>
      <p:grpSpPr>
        <a:xfrm>
          <a:off x="0" y="0"/>
          <a:ext cx="0" cy="0"/>
          <a:chOff x="0" y="0"/>
          <a:chExt cx="0" cy="0"/>
        </a:xfrm>
      </p:grpSpPr>
      <p:sp>
        <p:nvSpPr>
          <p:cNvPr id="68" name="文本框"/>
          <p:cNvSpPr>
            <a:spLocks noGrp="1"/>
          </p:cNvSpPr>
          <p:nvPr>
            <p:ph type="title"/>
          </p:nvPr>
        </p:nvSpPr>
        <p:spPr>
          <a:xfrm rot="0">
            <a:off x="50800" y="127000"/>
            <a:ext cx="8793162" cy="1563687"/>
          </a:xfrm>
          <a:prstGeom prst="rect"/>
          <a:solidFill>
            <a:srgbClr val="C0C0C0"/>
          </a:solidFill>
          <a:ln w="12700" cmpd="sng" cap="flat">
            <a:noFill/>
            <a:prstDash val="solid"/>
            <a:miter/>
          </a:ln>
        </p:spPr>
        <p:txBody>
          <a:bodyPr vert="horz" wrap="square" lIns="91440" tIns="45720" rIns="91440" bIns="45720" anchor="ctr" anchorCtr="0">
            <a:prstTxWarp prst="textNoShape"/>
          </a:bodyPr>
          <a:lstStyle/>
          <a:p>
            <a:pPr marL="0" indent="0" algn="ctr" eaLnBrk="1" latinLnBrk="0" hangingPunct="1">
              <a:lnSpc>
                <a:spcPct val="90000"/>
              </a:lnSpc>
              <a:spcBef>
                <a:spcPts val="0"/>
              </a:spcBef>
              <a:spcAft>
                <a:spcPts val="0"/>
              </a:spcAft>
              <a:buNone/>
            </a:pPr>
            <a:r>
              <a:rPr lang="en-US" altLang="zh-CN" sz="4400" b="1" i="0" u="none" strike="noStrike" kern="0" cap="none" spc="0" baseline="0">
                <a:solidFill>
                  <a:srgbClr val="000000"/>
                </a:solidFill>
                <a:latin typeface="Calibri Light" pitchFamily="0" charset="0"/>
                <a:ea typeface="Calibri Light" pitchFamily="0" charset="0"/>
                <a:cs typeface="Lucida Sans"/>
              </a:rPr>
              <a:t>MODIGLIANI AND MILLER APPROACH</a:t>
            </a:r>
            <a:endParaRPr lang="zh-CN" altLang="en-US" sz="4400" b="1" i="0" u="none" strike="noStrike" kern="0" cap="none" spc="0" baseline="0">
              <a:solidFill>
                <a:srgbClr val="000000"/>
              </a:solidFill>
              <a:latin typeface="Calibri Light" pitchFamily="0" charset="0"/>
              <a:ea typeface="Calibri Light" pitchFamily="0" charset="0"/>
              <a:cs typeface="Lucida Sans"/>
            </a:endParaRPr>
          </a:p>
        </p:txBody>
      </p:sp>
      <p:sp>
        <p:nvSpPr>
          <p:cNvPr id="69" name="矩形"/>
          <p:cNvSpPr>
            <a:spLocks noGrp="1"/>
          </p:cNvSpPr>
          <p:nvPr>
            <p:ph type="obj"/>
          </p:nvPr>
        </p:nvSpPr>
        <p:spPr>
          <a:xfrm rot="0">
            <a:off x="261937" y="1825625"/>
            <a:ext cx="8521700" cy="4824412"/>
          </a:xfrm>
          <a:prstGeom prst="rect"/>
          <a:solidFill>
            <a:srgbClr val="CCFECC"/>
          </a:solidFill>
          <a:ln w="12700" cmpd="sng" cap="flat">
            <a:noFill/>
            <a:prstDash val="solid"/>
            <a:miter/>
          </a:ln>
        </p:spPr>
        <p:txBody>
          <a:bodyPr vert="horz" wrap="square" lIns="91440" tIns="45720" rIns="91440" bIns="45720" anchor="t" anchorCtr="0">
            <a:prstTxWarp prst="textNoShape"/>
          </a:bodyPr>
          <a:lstStyle/>
          <a:p>
            <a:pPr marL="228600" indent="-228600" algn="l" eaLnBrk="1" latinLnBrk="0" hangingPunct="1">
              <a:lnSpc>
                <a:spcPct val="70000"/>
              </a:lnSpc>
              <a:spcBef>
                <a:spcPts val="1000"/>
              </a:spcBef>
              <a:spcAft>
                <a:spcPts val="0"/>
              </a:spcAft>
              <a:buSzPct val="100000"/>
              <a:buFont typeface="Arial" pitchFamily="0" charset="0"/>
              <a:buChar char="•"/>
            </a:pPr>
            <a:endParaRPr lang="en-US" altLang="zh-CN" sz="2100" b="0" i="0" u="none" strike="noStrike" kern="0" cap="none" spc="0" baseline="0">
              <a:solidFill>
                <a:srgbClr val="000000"/>
              </a:solidFill>
              <a:latin typeface="Noto Sans Buhid"/>
              <a:ea typeface="Noto Sans CJK JP Regular"/>
              <a:cs typeface="Noto Sans Buhid"/>
            </a:endParaRPr>
          </a:p>
          <a:p>
            <a:pPr marL="228600" indent="-228600" algn="l" eaLnBrk="1" latinLnBrk="0" hangingPunct="1">
              <a:lnSpc>
                <a:spcPct val="70000"/>
              </a:lnSpc>
              <a:spcBef>
                <a:spcPts val="1000"/>
              </a:spcBef>
              <a:spcAft>
                <a:spcPts val="0"/>
              </a:spcAft>
              <a:buSzPct val="100000"/>
              <a:buFont typeface="Arial" pitchFamily="0" charset="0"/>
              <a:buChar char="•"/>
            </a:pPr>
            <a:endParaRPr lang="en-US" altLang="zh-CN" sz="2100" b="0" i="0" u="none" strike="noStrike" kern="0" cap="none" spc="0" baseline="0">
              <a:solidFill>
                <a:srgbClr val="000000"/>
              </a:solidFill>
              <a:latin typeface="Noto Sans Buhid"/>
              <a:ea typeface="Noto Sans CJK JP Regular"/>
              <a:cs typeface="Noto Sans Buhid"/>
            </a:endParaRPr>
          </a:p>
          <a:p>
            <a:pPr marL="228600" indent="-228600" algn="l" eaLnBrk="1" latinLnBrk="0" hangingPunct="1">
              <a:lnSpc>
                <a:spcPct val="70000"/>
              </a:lnSpc>
              <a:spcBef>
                <a:spcPts val="1000"/>
              </a:spcBef>
              <a:spcAft>
                <a:spcPts val="0"/>
              </a:spcAft>
              <a:buSzPct val="100000"/>
              <a:buFont typeface="Arial" pitchFamily="0" charset="0"/>
              <a:buChar char="•"/>
            </a:pPr>
            <a:r>
              <a:rPr lang="en-US" altLang="zh-CN" sz="2100" b="0" i="0" u="none" strike="noStrike" kern="0" cap="none" spc="0" baseline="0">
                <a:solidFill>
                  <a:srgbClr val="000000"/>
                </a:solidFill>
                <a:latin typeface="Noto Sans Buhid"/>
                <a:ea typeface="Noto Sans CJK JP Regular"/>
                <a:cs typeface="Noto Sans Buhid"/>
              </a:rPr>
              <a:t>M&amp;M approach is indentical with the net operating income approach of taxes are ignored. However when the corporate taxes are assumed to exist, their hipothesis is similar to the Net Income approach.</a:t>
            </a:r>
            <a:endParaRPr lang="en-US" altLang="zh-CN" sz="2100" b="0" i="0" u="none" strike="noStrike" kern="0" cap="none" spc="0" baseline="0">
              <a:solidFill>
                <a:srgbClr val="000000"/>
              </a:solidFill>
              <a:latin typeface="Noto Sans Buhid"/>
              <a:ea typeface="Noto Sans CJK JP Regular"/>
              <a:cs typeface="Noto Sans Buhid"/>
            </a:endParaRPr>
          </a:p>
          <a:p>
            <a:pPr marL="228600" indent="-228600" algn="l" eaLnBrk="1" latinLnBrk="0" hangingPunct="1">
              <a:lnSpc>
                <a:spcPct val="70000"/>
              </a:lnSpc>
              <a:spcBef>
                <a:spcPts val="1000"/>
              </a:spcBef>
              <a:spcAft>
                <a:spcPts val="0"/>
              </a:spcAft>
              <a:buSzPct val="100000"/>
              <a:buFont typeface="Arial" pitchFamily="0" charset="0"/>
              <a:buChar char="•"/>
            </a:pPr>
            <a:endParaRPr lang="en-US" altLang="zh-CN" sz="2100" b="0" i="0" u="none" strike="noStrike" kern="0" cap="none" spc="0" baseline="0">
              <a:solidFill>
                <a:srgbClr val="000000"/>
              </a:solidFill>
              <a:latin typeface="Noto Sans Buhid"/>
              <a:ea typeface="Noto Sans CJK JP Regular"/>
              <a:cs typeface="Noto Sans Buhid"/>
            </a:endParaRPr>
          </a:p>
          <a:p>
            <a:pPr marL="228600" indent="-228600" algn="l" eaLnBrk="1" latinLnBrk="0" hangingPunct="1">
              <a:lnSpc>
                <a:spcPct val="70000"/>
              </a:lnSpc>
              <a:spcBef>
                <a:spcPts val="1000"/>
              </a:spcBef>
              <a:spcAft>
                <a:spcPts val="0"/>
              </a:spcAft>
              <a:buSzPct val="100000"/>
              <a:buFont typeface="Arial" pitchFamily="0" charset="0"/>
              <a:buChar char="•"/>
            </a:pPr>
            <a:r>
              <a:rPr lang="en-US" altLang="zh-CN" sz="2100" b="0" i="0" u="none" strike="noStrike" kern="0" cap="none" spc="0" baseline="0">
                <a:solidFill>
                  <a:srgbClr val="000000"/>
                </a:solidFill>
                <a:latin typeface="Noto Sans Buhid"/>
                <a:ea typeface="Noto Sans CJK JP Regular"/>
                <a:cs typeface="Noto Sans Buhid"/>
              </a:rPr>
              <a:t>1.. In the absence of taxes :- the theory prove that cost of capital is not affected by changes in the capital structure.</a:t>
            </a:r>
            <a:endParaRPr lang="en-US" altLang="zh-CN" sz="2100" b="0" i="0" u="none" strike="noStrike" kern="0" cap="none" spc="0" baseline="0">
              <a:solidFill>
                <a:srgbClr val="000000"/>
              </a:solidFill>
              <a:latin typeface="Noto Sans Buhid"/>
              <a:ea typeface="Noto Sans CJK JP Regular"/>
              <a:cs typeface="Noto Sans Buhid"/>
            </a:endParaRPr>
          </a:p>
          <a:p>
            <a:pPr marL="228600" indent="-228600" algn="l" eaLnBrk="1" latinLnBrk="0" hangingPunct="1">
              <a:lnSpc>
                <a:spcPct val="70000"/>
              </a:lnSpc>
              <a:spcBef>
                <a:spcPts val="1000"/>
              </a:spcBef>
              <a:spcAft>
                <a:spcPts val="0"/>
              </a:spcAft>
              <a:buSzPct val="100000"/>
              <a:buFont typeface="Arial" pitchFamily="0" charset="0"/>
              <a:buChar char="•"/>
            </a:pPr>
            <a:endParaRPr lang="en-US" altLang="zh-CN" sz="2100" b="0" i="0" u="none" strike="noStrike" kern="0" cap="none" spc="0" baseline="0">
              <a:solidFill>
                <a:srgbClr val="000000"/>
              </a:solidFill>
              <a:latin typeface="Noto Sans Buhid"/>
              <a:ea typeface="Noto Sans CJK JP Regular"/>
              <a:cs typeface="Noto Sans Buhid"/>
            </a:endParaRPr>
          </a:p>
          <a:p>
            <a:pPr marL="228600" indent="-228600" algn="l" eaLnBrk="1" latinLnBrk="0" hangingPunct="1">
              <a:lnSpc>
                <a:spcPct val="70000"/>
              </a:lnSpc>
              <a:spcBef>
                <a:spcPts val="1000"/>
              </a:spcBef>
              <a:spcAft>
                <a:spcPts val="0"/>
              </a:spcAft>
              <a:buSzPct val="100000"/>
              <a:buFont typeface="Arial" pitchFamily="0" charset="0"/>
              <a:buChar char="•"/>
            </a:pPr>
            <a:r>
              <a:rPr lang="en-US" altLang="zh-CN" sz="2100" b="0" i="0" u="none" strike="noStrike" kern="0" cap="none" spc="0" baseline="0">
                <a:solidFill>
                  <a:srgbClr val="000000"/>
                </a:solidFill>
                <a:latin typeface="Noto Sans Buhid"/>
                <a:ea typeface="Noto Sans CJK JP Regular"/>
                <a:cs typeface="Noto Sans Buhid"/>
              </a:rPr>
              <a:t>2.. When the corporate taxes are exist :- Modigliani and Miller, in their article of 1963 has recognised that the value of firm will increase and cost of capital will decreased with the use of debts.        </a:t>
            </a:r>
            <a:endParaRPr lang="zh-CN" altLang="en-US" sz="2100" b="0" i="0" u="none" strike="noStrike" kern="0" cap="none" spc="0" baseline="0">
              <a:solidFill>
                <a:srgbClr val="000000"/>
              </a:solidFill>
              <a:latin typeface="Noto Sans Buhid"/>
              <a:ea typeface="Noto Sans CJK JP Regular"/>
              <a:cs typeface="Noto Sans Buhid"/>
            </a:endParaRPr>
          </a:p>
        </p:txBody>
      </p:sp>
    </p:spTree>
    <p:extLst>
      <p:ext uri="{BB962C8B-B14F-4D97-AF65-F5344CB8AC3E}">
        <p14:creationId xmlns:p14="http://schemas.microsoft.com/office/powerpoint/2010/main" val="1302046164"/>
      </p:ext>
    </p:extLst>
  </p:cSld>
  <p:clrMapOvr>
    <a:masterClrMapping/>
  </p:clrMapOvr>
  <p:transition spd="slow">
    <p:comb/>
  </p:transition>
</p:sld>
</file>

<file path=ppt/slides/slide22.xml><?xml version="1.0" encoding="utf-8"?>
<p:sld xmlns:p="http://schemas.openxmlformats.org/presentationml/2006/main" xmlns:r="http://schemas.openxmlformats.org/officeDocument/2006/relationships" xmlns:a="http://schemas.openxmlformats.org/drawingml/2006/main">
  <p:cSld>
    <p:bg>
      <p:bgPr>
        <a:solidFill>
          <a:srgbClr val="FFFFFF"/>
        </a:solidFill>
      </p:bgPr>
    </p:bg>
    <p:spTree>
      <p:nvGrpSpPr>
        <p:cNvPr id="1" name=""/>
        <p:cNvGrpSpPr/>
        <p:nvPr/>
      </p:nvGrpSpPr>
      <p:grpSpPr>
        <a:xfrm>
          <a:off x="0" y="0"/>
          <a:ext cx="0" cy="0"/>
          <a:chOff x="0" y="0"/>
          <a:chExt cx="0" cy="0"/>
        </a:xfrm>
      </p:grpSpPr>
      <p:cxnSp>
        <p:nvCxnSpPr>
          <p:cNvPr id="70" name="直线连接线"/>
          <p:cNvCxnSpPr>
            <a:cxnSpLocks/>
          </p:cNvCxnSpPr>
          <p:nvPr/>
        </p:nvCxnSpPr>
        <p:spPr>
          <a:xfrm flipH="1" flipV="1" rot="0">
            <a:off x="1674812" y="352425"/>
            <a:ext cx="15875" cy="5830888"/>
          </a:xfrm>
          <a:prstGeom prst="straightConnector1"/>
          <a:noFill/>
          <a:ln w="25400" cmpd="sng" cap="flat">
            <a:solidFill>
              <a:srgbClr val="666666"/>
            </a:solidFill>
            <a:prstDash val="solid"/>
            <a:miter/>
            <a:tailEnd type="triangle" w="lg" len="lg"/>
          </a:ln>
        </p:spPr>
      </p:cxnSp>
      <p:cxnSp>
        <p:nvCxnSpPr>
          <p:cNvPr id="71" name="直线连接线"/>
          <p:cNvCxnSpPr>
            <a:cxnSpLocks/>
          </p:cNvCxnSpPr>
          <p:nvPr/>
        </p:nvCxnSpPr>
        <p:spPr>
          <a:xfrm rot="0">
            <a:off x="1646237" y="6161087"/>
            <a:ext cx="6629400" cy="9524"/>
          </a:xfrm>
          <a:prstGeom prst="straightConnector1"/>
          <a:noFill/>
          <a:ln w="25400" cmpd="sng" cap="flat">
            <a:solidFill>
              <a:srgbClr val="666666"/>
            </a:solidFill>
            <a:prstDash val="solid"/>
            <a:miter/>
            <a:tailEnd type="triangle" w="lg" len="lg"/>
          </a:ln>
        </p:spPr>
      </p:cxnSp>
      <p:sp>
        <p:nvSpPr>
          <p:cNvPr id="72" name="直线"/>
          <p:cNvSpPr>
            <a:spLocks/>
          </p:cNvSpPr>
          <p:nvPr/>
        </p:nvSpPr>
        <p:spPr>
          <a:xfrm flipV="1" rot="21600000">
            <a:off x="1465262" y="4716462"/>
            <a:ext cx="4327525" cy="41275"/>
          </a:xfrm>
          <a:prstGeom prst="line"/>
          <a:noFill/>
          <a:ln w="25400" cmpd="sng" cap="flat">
            <a:solidFill>
              <a:srgbClr val="666666"/>
            </a:solidFill>
            <a:prstDash val="solid"/>
            <a:miter/>
          </a:ln>
        </p:spPr>
      </p:sp>
      <p:sp>
        <p:nvSpPr>
          <p:cNvPr id="73" name="直线"/>
          <p:cNvSpPr>
            <a:spLocks/>
          </p:cNvSpPr>
          <p:nvPr/>
        </p:nvSpPr>
        <p:spPr>
          <a:xfrm flipV="1" rot="21600000">
            <a:off x="1582737" y="3157537"/>
            <a:ext cx="4443412" cy="25399"/>
          </a:xfrm>
          <a:prstGeom prst="line"/>
          <a:noFill/>
          <a:ln w="25400" cmpd="sng" cap="flat">
            <a:solidFill>
              <a:srgbClr val="666666"/>
            </a:solidFill>
            <a:prstDash val="solid"/>
            <a:miter/>
          </a:ln>
        </p:spPr>
      </p:sp>
      <p:sp>
        <p:nvSpPr>
          <p:cNvPr id="74" name="直线"/>
          <p:cNvSpPr>
            <a:spLocks/>
          </p:cNvSpPr>
          <p:nvPr/>
        </p:nvSpPr>
        <p:spPr>
          <a:xfrm rot="0">
            <a:off x="1595437" y="1608137"/>
            <a:ext cx="3825875" cy="82550"/>
          </a:xfrm>
          <a:prstGeom prst="line"/>
          <a:noFill/>
          <a:ln w="25400" cmpd="sng" cap="flat">
            <a:solidFill>
              <a:srgbClr val="666666"/>
            </a:solidFill>
            <a:prstDash val="solid"/>
            <a:miter/>
          </a:ln>
        </p:spPr>
      </p:sp>
      <p:sp>
        <p:nvSpPr>
          <p:cNvPr id="75" name="直线"/>
          <p:cNvSpPr>
            <a:spLocks/>
          </p:cNvSpPr>
          <p:nvPr/>
        </p:nvSpPr>
        <p:spPr>
          <a:xfrm rot="0">
            <a:off x="5229225" y="1608137"/>
            <a:ext cx="909637" cy="955675"/>
          </a:xfrm>
          <a:prstGeom prst="line"/>
          <a:noFill/>
          <a:ln w="25400" cmpd="sng" cap="flat">
            <a:solidFill>
              <a:srgbClr val="666666"/>
            </a:solidFill>
            <a:prstDash val="solid"/>
            <a:miter/>
          </a:ln>
        </p:spPr>
      </p:sp>
      <p:sp>
        <p:nvSpPr>
          <p:cNvPr id="76" name="直线"/>
          <p:cNvSpPr>
            <a:spLocks/>
          </p:cNvSpPr>
          <p:nvPr/>
        </p:nvSpPr>
        <p:spPr>
          <a:xfrm flipV="1" rot="21600000">
            <a:off x="5638800" y="3476625"/>
            <a:ext cx="692150" cy="1381124"/>
          </a:xfrm>
          <a:prstGeom prst="line"/>
          <a:noFill/>
          <a:ln w="25400" cmpd="sng" cap="flat">
            <a:solidFill>
              <a:srgbClr val="666666"/>
            </a:solidFill>
            <a:prstDash val="solid"/>
            <a:miter/>
          </a:ln>
        </p:spPr>
      </p:sp>
      <p:sp>
        <p:nvSpPr>
          <p:cNvPr id="77" name="矩形"/>
          <p:cNvSpPr>
            <a:spLocks/>
          </p:cNvSpPr>
          <p:nvPr/>
        </p:nvSpPr>
        <p:spPr>
          <a:xfrm rot="0">
            <a:off x="1189037" y="352425"/>
            <a:ext cx="111125" cy="520700"/>
          </a:xfrm>
          <a:prstGeom prst="rect"/>
          <a:noFill/>
          <a:ln w="12700" cmpd="sng" cap="flat">
            <a:noFill/>
            <a:prstDash val="solid"/>
            <a:miter/>
          </a:ln>
        </p:spPr>
        <p:txBody>
          <a:bodyPr vert="horz" wrap="square" lIns="91440" tIns="45720" rIns="91440" bIns="45720" anchor="t" anchorCtr="0">
            <a:prstTxWarp prst="textNoShape"/>
            <a:spAutoFit/>
          </a:bodyPr>
          <a:lstStyle/>
          <a:p>
            <a:pPr marL="0" indent="0" algn="l" eaLnBrk="1" latinLnBrk="0" hangingPunct="1">
              <a:lnSpc>
                <a:spcPct val="100000"/>
              </a:lnSpc>
              <a:spcBef>
                <a:spcPts val="0"/>
              </a:spcBef>
              <a:spcAft>
                <a:spcPts val="0"/>
              </a:spcAft>
              <a:buNone/>
            </a:pPr>
            <a:r>
              <a:rPr lang="en-US" altLang="zh-CN" sz="2800" b="0" i="0" u="none" strike="noStrike" kern="0" cap="none" spc="0" baseline="0">
                <a:solidFill>
                  <a:srgbClr val="000000"/>
                </a:solidFill>
                <a:latin typeface="Arial" pitchFamily="0" charset="0"/>
                <a:ea typeface="Calibri" pitchFamily="0" charset="0"/>
                <a:cs typeface="Lucida Sans"/>
              </a:rPr>
              <a:t>Y</a:t>
            </a:r>
            <a:endParaRPr lang="zh-CN" altLang="en-US" sz="2800" b="0" i="0" u="none" strike="noStrike" kern="0" cap="none" spc="0" baseline="0">
              <a:solidFill>
                <a:srgbClr val="000000"/>
              </a:solidFill>
              <a:latin typeface="Arial" pitchFamily="0" charset="0"/>
              <a:ea typeface="Calibri" pitchFamily="0" charset="0"/>
              <a:cs typeface="Lucida Sans"/>
            </a:endParaRPr>
          </a:p>
        </p:txBody>
      </p:sp>
      <p:sp>
        <p:nvSpPr>
          <p:cNvPr id="78" name="矩形"/>
          <p:cNvSpPr>
            <a:spLocks/>
          </p:cNvSpPr>
          <p:nvPr/>
        </p:nvSpPr>
        <p:spPr>
          <a:xfrm rot="0">
            <a:off x="1465262" y="6161087"/>
            <a:ext cx="744537" cy="520699"/>
          </a:xfrm>
          <a:prstGeom prst="rect"/>
          <a:noFill/>
          <a:ln w="12700" cmpd="sng" cap="flat">
            <a:noFill/>
            <a:prstDash val="solid"/>
            <a:miter/>
          </a:ln>
        </p:spPr>
        <p:txBody>
          <a:bodyPr vert="horz" wrap="square" lIns="91440" tIns="45720" rIns="91440" bIns="45720" anchor="t" anchorCtr="0">
            <a:prstTxWarp prst="textNoShape"/>
            <a:spAutoFit/>
          </a:bodyPr>
          <a:lstStyle/>
          <a:p>
            <a:pPr marL="0" indent="0" algn="l" eaLnBrk="1" latinLnBrk="0" hangingPunct="1">
              <a:lnSpc>
                <a:spcPct val="100000"/>
              </a:lnSpc>
              <a:spcBef>
                <a:spcPts val="0"/>
              </a:spcBef>
              <a:spcAft>
                <a:spcPts val="0"/>
              </a:spcAft>
              <a:buNone/>
            </a:pPr>
            <a:r>
              <a:rPr lang="en-US" altLang="zh-CN" sz="2800" b="0" i="0" u="none" strike="noStrike" kern="0" cap="none" spc="0" baseline="0">
                <a:solidFill>
                  <a:srgbClr val="000000"/>
                </a:solidFill>
                <a:latin typeface="Arial" pitchFamily="0" charset="0"/>
                <a:ea typeface="Calibri" pitchFamily="0" charset="0"/>
                <a:cs typeface="Lucida Sans"/>
              </a:rPr>
              <a:t>O</a:t>
            </a:r>
            <a:endParaRPr lang="zh-CN" altLang="en-US" sz="2800" b="0" i="0" u="none" strike="noStrike" kern="0" cap="none" spc="0" baseline="0">
              <a:solidFill>
                <a:srgbClr val="000000"/>
              </a:solidFill>
              <a:latin typeface="Arial" pitchFamily="0" charset="0"/>
              <a:ea typeface="Calibri" pitchFamily="0" charset="0"/>
              <a:cs typeface="Lucida Sans"/>
            </a:endParaRPr>
          </a:p>
        </p:txBody>
      </p:sp>
      <p:sp>
        <p:nvSpPr>
          <p:cNvPr id="79" name="矩形"/>
          <p:cNvSpPr>
            <a:spLocks/>
          </p:cNvSpPr>
          <p:nvPr/>
        </p:nvSpPr>
        <p:spPr>
          <a:xfrm flipH="1" rot="21600000">
            <a:off x="7743825" y="6410325"/>
            <a:ext cx="531812" cy="520700"/>
          </a:xfrm>
          <a:prstGeom prst="rect"/>
          <a:noFill/>
          <a:ln w="12700" cmpd="sng" cap="flat">
            <a:noFill/>
            <a:prstDash val="solid"/>
            <a:miter/>
          </a:ln>
        </p:spPr>
        <p:txBody>
          <a:bodyPr vert="horz" wrap="square" lIns="91440" tIns="45720" rIns="91440" bIns="45720" anchor="t" anchorCtr="0">
            <a:prstTxWarp prst="textNoShape"/>
            <a:spAutoFit/>
          </a:bodyPr>
          <a:lstStyle/>
          <a:p>
            <a:pPr marL="0" indent="0" algn="l" eaLnBrk="1" latinLnBrk="0" hangingPunct="1">
              <a:lnSpc>
                <a:spcPct val="100000"/>
              </a:lnSpc>
              <a:spcBef>
                <a:spcPts val="0"/>
              </a:spcBef>
              <a:spcAft>
                <a:spcPts val="0"/>
              </a:spcAft>
              <a:buNone/>
            </a:pPr>
            <a:r>
              <a:rPr lang="en-US" altLang="zh-CN" sz="2800" b="0" i="0" u="none" strike="noStrike" kern="0" cap="none" spc="0" baseline="0">
                <a:solidFill>
                  <a:srgbClr val="000000"/>
                </a:solidFill>
                <a:latin typeface="Arial" pitchFamily="0" charset="0"/>
                <a:ea typeface="Calibri" pitchFamily="0" charset="0"/>
                <a:cs typeface="Lucida Sans"/>
              </a:rPr>
              <a:t>X</a:t>
            </a:r>
            <a:endParaRPr lang="zh-CN" altLang="en-US" sz="2800" b="0" i="0" u="none" strike="noStrike" kern="0" cap="none" spc="0" baseline="0">
              <a:solidFill>
                <a:srgbClr val="000000"/>
              </a:solidFill>
              <a:latin typeface="Arial" pitchFamily="0" charset="0"/>
              <a:ea typeface="Calibri" pitchFamily="0" charset="0"/>
              <a:cs typeface="Lucida Sans"/>
            </a:endParaRPr>
          </a:p>
        </p:txBody>
      </p:sp>
      <p:sp>
        <p:nvSpPr>
          <p:cNvPr id="80" name="矩形"/>
          <p:cNvSpPr>
            <a:spLocks/>
          </p:cNvSpPr>
          <p:nvPr/>
        </p:nvSpPr>
        <p:spPr>
          <a:xfrm flipH="1" rot="21600000">
            <a:off x="5984875" y="2171700"/>
            <a:ext cx="1519237" cy="520700"/>
          </a:xfrm>
          <a:prstGeom prst="rect"/>
          <a:noFill/>
          <a:ln w="12700" cmpd="sng" cap="flat">
            <a:noFill/>
            <a:prstDash val="solid"/>
            <a:miter/>
          </a:ln>
        </p:spPr>
        <p:txBody>
          <a:bodyPr vert="horz" wrap="square" lIns="91440" tIns="45720" rIns="91440" bIns="45720" anchor="t" anchorCtr="0">
            <a:prstTxWarp prst="textNoShape"/>
            <a:spAutoFit/>
          </a:bodyPr>
          <a:lstStyle/>
          <a:p>
            <a:pPr marL="0" indent="0" algn="l" eaLnBrk="1" latinLnBrk="0" hangingPunct="1">
              <a:lnSpc>
                <a:spcPct val="100000"/>
              </a:lnSpc>
              <a:spcBef>
                <a:spcPts val="0"/>
              </a:spcBef>
              <a:spcAft>
                <a:spcPts val="0"/>
              </a:spcAft>
              <a:buNone/>
            </a:pPr>
            <a:r>
              <a:rPr lang="en-US" altLang="zh-CN" sz="2800" b="0" i="0" u="none" strike="noStrike" kern="0" cap="none" spc="0" baseline="0">
                <a:solidFill>
                  <a:srgbClr val="000000"/>
                </a:solidFill>
                <a:latin typeface="Arial" pitchFamily="0" charset="0"/>
                <a:ea typeface="Calibri" pitchFamily="0" charset="0"/>
                <a:cs typeface="Lucida Sans"/>
              </a:rPr>
              <a:t>Ke</a:t>
            </a:r>
            <a:endParaRPr lang="zh-CN" altLang="en-US" sz="2800" b="0" i="0" u="none" strike="noStrike" kern="0" cap="none" spc="0" baseline="0">
              <a:solidFill>
                <a:srgbClr val="000000"/>
              </a:solidFill>
              <a:latin typeface="Arial" pitchFamily="0" charset="0"/>
              <a:ea typeface="Calibri" pitchFamily="0" charset="0"/>
              <a:cs typeface="Lucida Sans"/>
            </a:endParaRPr>
          </a:p>
        </p:txBody>
      </p:sp>
      <p:sp>
        <p:nvSpPr>
          <p:cNvPr id="81" name="矩形"/>
          <p:cNvSpPr>
            <a:spLocks/>
          </p:cNvSpPr>
          <p:nvPr/>
        </p:nvSpPr>
        <p:spPr>
          <a:xfrm rot="0">
            <a:off x="6049962" y="3008312"/>
            <a:ext cx="563562" cy="949324"/>
          </a:xfrm>
          <a:prstGeom prst="rect"/>
          <a:noFill/>
          <a:ln w="12700" cmpd="sng" cap="flat">
            <a:noFill/>
            <a:prstDash val="solid"/>
            <a:miter/>
          </a:ln>
        </p:spPr>
        <p:txBody>
          <a:bodyPr vert="horz" wrap="square" lIns="91440" tIns="45720" rIns="91440" bIns="45720" anchor="t" anchorCtr="0">
            <a:prstTxWarp prst="textNoShape"/>
            <a:spAutoFit/>
          </a:bodyPr>
          <a:lstStyle/>
          <a:p>
            <a:pPr marL="0" indent="0" algn="l" eaLnBrk="1" latinLnBrk="0" hangingPunct="1">
              <a:lnSpc>
                <a:spcPct val="100000"/>
              </a:lnSpc>
              <a:spcBef>
                <a:spcPts val="0"/>
              </a:spcBef>
              <a:spcAft>
                <a:spcPts val="0"/>
              </a:spcAft>
              <a:buNone/>
            </a:pPr>
            <a:r>
              <a:rPr lang="en-US" altLang="zh-CN" sz="2800" b="0" i="0" u="none" strike="noStrike" kern="0" cap="none" spc="0" baseline="0">
                <a:solidFill>
                  <a:srgbClr val="000000"/>
                </a:solidFill>
                <a:latin typeface="Arial" pitchFamily="0" charset="0"/>
                <a:ea typeface="Calibri" pitchFamily="0" charset="0"/>
                <a:cs typeface="Lucida Sans"/>
              </a:rPr>
              <a:t>Ko</a:t>
            </a:r>
            <a:endParaRPr lang="zh-CN" altLang="en-US" sz="2800" b="0" i="0" u="none" strike="noStrike" kern="0" cap="none" spc="0" baseline="0">
              <a:solidFill>
                <a:srgbClr val="000000"/>
              </a:solidFill>
              <a:latin typeface="Arial" pitchFamily="0" charset="0"/>
              <a:ea typeface="Calibri" pitchFamily="0" charset="0"/>
              <a:cs typeface="Lucida Sans"/>
            </a:endParaRPr>
          </a:p>
        </p:txBody>
      </p:sp>
      <p:sp>
        <p:nvSpPr>
          <p:cNvPr id="82" name="矩形"/>
          <p:cNvSpPr>
            <a:spLocks/>
          </p:cNvSpPr>
          <p:nvPr/>
        </p:nvSpPr>
        <p:spPr>
          <a:xfrm rot="0">
            <a:off x="6330950" y="3719512"/>
            <a:ext cx="895349" cy="520700"/>
          </a:xfrm>
          <a:prstGeom prst="rect"/>
          <a:noFill/>
          <a:ln w="12700" cmpd="sng" cap="flat">
            <a:noFill/>
            <a:prstDash val="solid"/>
            <a:miter/>
          </a:ln>
        </p:spPr>
        <p:txBody>
          <a:bodyPr vert="horz" wrap="square" lIns="91440" tIns="45720" rIns="91440" bIns="45720" anchor="t" anchorCtr="0">
            <a:prstTxWarp prst="textNoShape"/>
            <a:spAutoFit/>
          </a:bodyPr>
          <a:lstStyle/>
          <a:p>
            <a:pPr marL="0" indent="0" algn="l" eaLnBrk="1" latinLnBrk="0" hangingPunct="1">
              <a:lnSpc>
                <a:spcPct val="100000"/>
              </a:lnSpc>
              <a:spcBef>
                <a:spcPts val="0"/>
              </a:spcBef>
              <a:spcAft>
                <a:spcPts val="0"/>
              </a:spcAft>
              <a:buNone/>
            </a:pPr>
            <a:r>
              <a:rPr lang="en-US" altLang="zh-CN" sz="2800" b="0" i="0" u="none" strike="noStrike" kern="0" cap="none" spc="0" baseline="0">
                <a:solidFill>
                  <a:srgbClr val="000000"/>
                </a:solidFill>
                <a:latin typeface="Arial" pitchFamily="0" charset="0"/>
                <a:ea typeface="Calibri" pitchFamily="0" charset="0"/>
                <a:cs typeface="Lucida Sans"/>
              </a:rPr>
              <a:t>Kd</a:t>
            </a:r>
            <a:endParaRPr lang="zh-CN" altLang="en-US" sz="2800" b="0" i="0" u="none" strike="noStrike" kern="0" cap="none" spc="0" baseline="0">
              <a:solidFill>
                <a:srgbClr val="000000"/>
              </a:solidFill>
              <a:latin typeface="Arial" pitchFamily="0" charset="0"/>
              <a:ea typeface="Calibri" pitchFamily="0" charset="0"/>
              <a:cs typeface="Lucida Sans"/>
            </a:endParaRPr>
          </a:p>
        </p:txBody>
      </p:sp>
      <p:sp>
        <p:nvSpPr>
          <p:cNvPr id="83" name="矩形"/>
          <p:cNvSpPr>
            <a:spLocks/>
          </p:cNvSpPr>
          <p:nvPr/>
        </p:nvSpPr>
        <p:spPr>
          <a:xfrm rot="0">
            <a:off x="2717800" y="6096000"/>
            <a:ext cx="3998912" cy="949325"/>
          </a:xfrm>
          <a:prstGeom prst="rect"/>
          <a:noFill/>
          <a:ln w="12700" cmpd="sng" cap="flat">
            <a:noFill/>
            <a:prstDash val="solid"/>
            <a:miter/>
          </a:ln>
        </p:spPr>
        <p:txBody>
          <a:bodyPr vert="horz" wrap="square" lIns="91440" tIns="45720" rIns="91440" bIns="45720" anchor="t" anchorCtr="0">
            <a:prstTxWarp prst="textNoShape"/>
            <a:spAutoFit/>
          </a:bodyPr>
          <a:lstStyle/>
          <a:p>
            <a:pPr marL="0" indent="0" algn="l" eaLnBrk="1" latinLnBrk="0" hangingPunct="1">
              <a:lnSpc>
                <a:spcPct val="100000"/>
              </a:lnSpc>
              <a:spcBef>
                <a:spcPts val="0"/>
              </a:spcBef>
              <a:spcAft>
                <a:spcPts val="0"/>
              </a:spcAft>
              <a:buNone/>
            </a:pPr>
            <a:r>
              <a:rPr lang="en-US" altLang="zh-CN" sz="2800" b="0" i="0" u="none" strike="noStrike" kern="0" cap="none" spc="0" baseline="0">
                <a:solidFill>
                  <a:srgbClr val="000000"/>
                </a:solidFill>
                <a:latin typeface="Arial" pitchFamily="0" charset="0"/>
                <a:ea typeface="Calibri" pitchFamily="0" charset="0"/>
                <a:cs typeface="Lucida Sans"/>
              </a:rPr>
              <a:t>Degree of financial leverage</a:t>
            </a:r>
            <a:endParaRPr lang="zh-CN" altLang="en-US" sz="2800" b="0" i="0" u="none" strike="noStrike" kern="0" cap="none" spc="0" baseline="0">
              <a:solidFill>
                <a:srgbClr val="000000"/>
              </a:solidFill>
              <a:latin typeface="Arial" pitchFamily="0" charset="0"/>
              <a:ea typeface="Calibri" pitchFamily="0" charset="0"/>
              <a:cs typeface="Lucida Sans"/>
            </a:endParaRPr>
          </a:p>
        </p:txBody>
      </p:sp>
    </p:spTree>
    <p:extLst>
      <p:ext uri="{BB962C8B-B14F-4D97-AF65-F5344CB8AC3E}">
        <p14:creationId xmlns:p14="http://schemas.microsoft.com/office/powerpoint/2010/main" val="1240707845"/>
      </p:ext>
    </p:extLst>
  </p:cSld>
  <p:clrMapOvr>
    <a:masterClrMapping/>
  </p:clrMapOvr>
  <p:transition spd="slow">
    <p:fade/>
  </p:transition>
</p:sld>
</file>

<file path=ppt/slides/slide23.xml><?xml version="1.0" encoding="utf-8"?>
<p:sld xmlns:p="http://schemas.openxmlformats.org/presentationml/2006/main" xmlns:r="http://schemas.openxmlformats.org/officeDocument/2006/relationships" xmlns:a="http://schemas.openxmlformats.org/drawingml/2006/main">
  <p:cSld>
    <p:bg>
      <p:bgPr>
        <a:solidFill>
          <a:srgbClr val="D66565"/>
        </a:solidFill>
      </p:bgPr>
    </p:bg>
    <p:spTree>
      <p:nvGrpSpPr>
        <p:cNvPr id="1" name=""/>
        <p:cNvGrpSpPr/>
        <p:nvPr/>
      </p:nvGrpSpPr>
      <p:grpSpPr>
        <a:xfrm>
          <a:off x="0" y="0"/>
          <a:ext cx="0" cy="0"/>
          <a:chOff x="0" y="0"/>
          <a:chExt cx="0" cy="0"/>
        </a:xfrm>
      </p:grpSpPr>
      <p:sp>
        <p:nvSpPr>
          <p:cNvPr id="84" name="文本框"/>
          <p:cNvSpPr>
            <a:spLocks noGrp="1"/>
          </p:cNvSpPr>
          <p:nvPr>
            <p:ph type="title"/>
          </p:nvPr>
        </p:nvSpPr>
        <p:spPr>
          <a:xfrm rot="0">
            <a:off x="628650" y="365125"/>
            <a:ext cx="7886700" cy="1325562"/>
          </a:xfrm>
          <a:prstGeom prst="rect"/>
          <a:solidFill>
            <a:srgbClr val="FFE5E5"/>
          </a:solidFill>
          <a:ln w="12700" cmpd="sng" cap="flat">
            <a:noFill/>
            <a:prstDash val="solid"/>
            <a:miter/>
          </a:ln>
        </p:spPr>
        <p:txBody>
          <a:bodyPr vert="horz" wrap="square" lIns="91440" tIns="45720" rIns="91440" bIns="45720" anchor="ctr" anchorCtr="0">
            <a:prstTxWarp prst="textNoShape"/>
          </a:bodyPr>
          <a:lstStyle/>
          <a:p>
            <a:pPr marL="0" indent="0" algn="ctr" eaLnBrk="1" latinLnBrk="0" hangingPunct="1">
              <a:lnSpc>
                <a:spcPct val="90000"/>
              </a:lnSpc>
              <a:spcBef>
                <a:spcPts val="0"/>
              </a:spcBef>
              <a:spcAft>
                <a:spcPts val="0"/>
              </a:spcAft>
              <a:buNone/>
            </a:pPr>
            <a:r>
              <a:rPr lang="en-US" altLang="zh-CN" sz="4400" b="1" i="0" u="none" strike="noStrike" kern="0" cap="none" spc="0" baseline="0">
                <a:solidFill>
                  <a:srgbClr val="000000"/>
                </a:solidFill>
                <a:latin typeface="Calibri Light" pitchFamily="0" charset="0"/>
                <a:ea typeface="Calibri Light" pitchFamily="0" charset="0"/>
                <a:cs typeface="Lucida Sans"/>
              </a:rPr>
              <a:t>THE TRADITIONAL APPROACH</a:t>
            </a:r>
            <a:endParaRPr lang="zh-CN" altLang="en-US" sz="4400" b="1" i="0" u="none" strike="noStrike" kern="0" cap="none" spc="0" baseline="0">
              <a:solidFill>
                <a:srgbClr val="000000"/>
              </a:solidFill>
              <a:latin typeface="Calibri Light" pitchFamily="0" charset="0"/>
              <a:ea typeface="Calibri Light" pitchFamily="0" charset="0"/>
              <a:cs typeface="Lucida Sans"/>
            </a:endParaRPr>
          </a:p>
        </p:txBody>
      </p:sp>
      <p:sp>
        <p:nvSpPr>
          <p:cNvPr id="85" name="矩形"/>
          <p:cNvSpPr>
            <a:spLocks noGrp="1"/>
          </p:cNvSpPr>
          <p:nvPr>
            <p:ph type="obj"/>
          </p:nvPr>
        </p:nvSpPr>
        <p:spPr>
          <a:xfrm rot="0">
            <a:off x="628650" y="1825625"/>
            <a:ext cx="7886700" cy="4351337"/>
          </a:xfrm>
          <a:prstGeom prst="rect"/>
          <a:solidFill>
            <a:srgbClr val="CCFECC"/>
          </a:solidFill>
          <a:ln w="12700" cmpd="sng" cap="flat">
            <a:noFill/>
            <a:prstDash val="solid"/>
            <a:miter/>
          </a:ln>
        </p:spPr>
        <p:txBody>
          <a:bodyPr vert="horz" wrap="square" lIns="91440" tIns="45720" rIns="91440" bIns="45720" anchor="t" anchorCtr="0">
            <a:prstTxWarp prst="textNoShape"/>
          </a:bodyPr>
          <a:lstStyle/>
          <a:p>
            <a:pPr marL="228600" indent="-228600" algn="l" eaLnBrk="1" latinLnBrk="0" hangingPunct="1">
              <a:lnSpc>
                <a:spcPct val="70000"/>
              </a:lnSpc>
              <a:spcBef>
                <a:spcPts val="1000"/>
              </a:spcBef>
              <a:spcAft>
                <a:spcPts val="0"/>
              </a:spcAft>
              <a:buSzPct val="100000"/>
              <a:buFont typeface="Arial" pitchFamily="0" charset="0"/>
              <a:buChar char="•"/>
            </a:pPr>
            <a:endParaRPr lang="en-US" altLang="zh-CN" sz="2600" b="0" i="0" u="none" strike="noStrike" kern="0" cap="none" spc="0" baseline="0">
              <a:solidFill>
                <a:srgbClr val="000000"/>
              </a:solidFill>
              <a:latin typeface="Mitype Mono Rounded Normal Cond"/>
              <a:ea typeface="Calibri" pitchFamily="0" charset="0"/>
              <a:cs typeface="Mitype Mono Rounded Normal Cond"/>
            </a:endParaRPr>
          </a:p>
          <a:p>
            <a:pPr marL="228600" indent="-228600" algn="l" eaLnBrk="1" latinLnBrk="0" hangingPunct="1">
              <a:lnSpc>
                <a:spcPct val="70000"/>
              </a:lnSpc>
              <a:spcBef>
                <a:spcPts val="1000"/>
              </a:spcBef>
              <a:spcAft>
                <a:spcPts val="0"/>
              </a:spcAft>
              <a:buSzPct val="100000"/>
              <a:buFont typeface="Arial" pitchFamily="0" charset="0"/>
              <a:buChar char="•"/>
            </a:pPr>
            <a:endParaRPr lang="en-US" altLang="zh-CN" sz="2600" b="0" i="0" u="none" strike="noStrike" kern="0" cap="none" spc="0" baseline="0">
              <a:solidFill>
                <a:srgbClr val="000000"/>
              </a:solidFill>
              <a:latin typeface="Mitype Mono Rounded Normal Cond"/>
              <a:ea typeface="Calibri" pitchFamily="0" charset="0"/>
              <a:cs typeface="Mitype Mono Rounded Normal Cond"/>
            </a:endParaRPr>
          </a:p>
          <a:p>
            <a:pPr marL="228600" indent="-228600" algn="l" eaLnBrk="1" latinLnBrk="0" hangingPunct="1">
              <a:lnSpc>
                <a:spcPct val="70000"/>
              </a:lnSpc>
              <a:spcBef>
                <a:spcPts val="1000"/>
              </a:spcBef>
              <a:spcAft>
                <a:spcPts val="0"/>
              </a:spcAft>
              <a:buSzPct val="100000"/>
              <a:buFont typeface="Arial" pitchFamily="0" charset="0"/>
              <a:buChar char="•"/>
            </a:pPr>
            <a:r>
              <a:rPr lang="en-US" altLang="zh-CN" sz="2600" b="0" i="0" u="none" strike="noStrike" kern="0" cap="none" spc="0" baseline="0">
                <a:solidFill>
                  <a:srgbClr val="000000"/>
                </a:solidFill>
                <a:latin typeface="Mitype Mono Rounded Normal Cond"/>
                <a:ea typeface="Calibri" pitchFamily="0" charset="0"/>
                <a:cs typeface="Mitype Mono Rounded Normal Cond"/>
              </a:rPr>
              <a:t>The traditional approach is also known as intermediate approach, it is the compromise between the two extremes of net income approach and net operating income approach.. According to this theory, the value of firm can can be increased initially or the cost of capital can be decreased by using more debts as the debts is cheaper source of fund than equity. Thus the optimum capital structure, can be reached by proper debts-equity mix.     </a:t>
            </a:r>
            <a:endParaRPr lang="zh-CN" altLang="en-US" sz="2600" b="0" i="0" u="none" strike="noStrike" kern="0" cap="none" spc="0" baseline="0">
              <a:solidFill>
                <a:srgbClr val="000000"/>
              </a:solidFill>
              <a:latin typeface="Mitype Mono Rounded Normal Cond"/>
              <a:ea typeface="Calibri" pitchFamily="0" charset="0"/>
              <a:cs typeface="Mitype Mono Rounded Normal Cond"/>
            </a:endParaRPr>
          </a:p>
        </p:txBody>
      </p:sp>
    </p:spTree>
    <p:extLst>
      <p:ext uri="{BB962C8B-B14F-4D97-AF65-F5344CB8AC3E}">
        <p14:creationId xmlns:p14="http://schemas.microsoft.com/office/powerpoint/2010/main" val="633173649"/>
      </p:ext>
    </p:extLst>
  </p:cSld>
  <p:clrMapOvr>
    <a:masterClrMapping/>
  </p:clrMapOvr>
  <p:transition spd="slow"/>
</p:sld>
</file>

<file path=ppt/slides/slide24.xml><?xml version="1.0" encoding="utf-8"?>
<p:sld xmlns:p="http://schemas.openxmlformats.org/presentationml/2006/main" xmlns:r="http://schemas.openxmlformats.org/officeDocument/2006/relationships" xmlns:a="http://schemas.openxmlformats.org/drawingml/2006/main">
  <p:cSld>
    <p:bg>
      <p:bgPr>
        <a:solidFill>
          <a:srgbClr val="FFFFFF"/>
        </a:solidFill>
      </p:bgPr>
    </p:bg>
    <p:spTree>
      <p:nvGrpSpPr>
        <p:cNvPr id="1" name=""/>
        <p:cNvGrpSpPr/>
        <p:nvPr/>
      </p:nvGrpSpPr>
      <p:grpSpPr>
        <a:xfrm>
          <a:off x="0" y="0"/>
          <a:ext cx="0" cy="0"/>
          <a:chOff x="0" y="0"/>
          <a:chExt cx="0" cy="0"/>
        </a:xfrm>
      </p:grpSpPr>
      <p:cxnSp>
        <p:nvCxnSpPr>
          <p:cNvPr id="86" name="直线连接线"/>
          <p:cNvCxnSpPr>
            <a:cxnSpLocks/>
          </p:cNvCxnSpPr>
          <p:nvPr/>
        </p:nvCxnSpPr>
        <p:spPr>
          <a:xfrm flipH="1" flipV="1" rot="0">
            <a:off x="1173162" y="239712"/>
            <a:ext cx="91198" cy="5247615"/>
          </a:xfrm>
          <a:prstGeom prst="straightConnector1"/>
          <a:noFill/>
          <a:ln w="25400" cmpd="sng" cap="flat">
            <a:solidFill>
              <a:srgbClr val="666666"/>
            </a:solidFill>
            <a:prstDash val="solid"/>
            <a:miter/>
            <a:tailEnd type="triangle" w="lg" len="lg"/>
          </a:ln>
        </p:spPr>
      </p:cxnSp>
      <p:cxnSp>
        <p:nvCxnSpPr>
          <p:cNvPr id="87" name="直线连接线"/>
          <p:cNvCxnSpPr>
            <a:cxnSpLocks/>
          </p:cNvCxnSpPr>
          <p:nvPr/>
        </p:nvCxnSpPr>
        <p:spPr>
          <a:xfrm flipV="1" rot="21600000">
            <a:off x="1241425" y="5375285"/>
            <a:ext cx="6594475" cy="120650"/>
          </a:xfrm>
          <a:prstGeom prst="straightConnector1"/>
          <a:noFill/>
          <a:ln w="25400" cmpd="sng" cap="flat">
            <a:solidFill>
              <a:srgbClr val="666666"/>
            </a:solidFill>
            <a:prstDash val="solid"/>
            <a:miter/>
            <a:tailEnd type="triangle" w="lg" len="lg"/>
          </a:ln>
        </p:spPr>
      </p:cxnSp>
      <p:sp>
        <p:nvSpPr>
          <p:cNvPr id="88" name="直线"/>
          <p:cNvSpPr>
            <a:spLocks/>
          </p:cNvSpPr>
          <p:nvPr/>
        </p:nvSpPr>
        <p:spPr>
          <a:xfrm flipV="1" rot="21600000">
            <a:off x="1122362" y="903287"/>
            <a:ext cx="6330950" cy="652462"/>
          </a:xfrm>
          <a:prstGeom prst="line"/>
          <a:noFill/>
          <a:ln w="25400" cmpd="sng" cap="flat">
            <a:solidFill>
              <a:srgbClr val="666666"/>
            </a:solidFill>
            <a:prstDash val="solid"/>
            <a:miter/>
          </a:ln>
        </p:spPr>
      </p:sp>
      <p:sp>
        <p:nvSpPr>
          <p:cNvPr id="89" name="直线"/>
          <p:cNvSpPr>
            <a:spLocks/>
          </p:cNvSpPr>
          <p:nvPr/>
        </p:nvSpPr>
        <p:spPr>
          <a:xfrm rot="0">
            <a:off x="1257300" y="2619375"/>
            <a:ext cx="1265237" cy="598487"/>
          </a:xfrm>
          <a:prstGeom prst="line"/>
          <a:noFill/>
          <a:ln w="25400" cmpd="sng" cap="flat">
            <a:solidFill>
              <a:srgbClr val="666666"/>
            </a:solidFill>
            <a:prstDash val="solid"/>
            <a:miter/>
          </a:ln>
        </p:spPr>
      </p:sp>
      <p:sp>
        <p:nvSpPr>
          <p:cNvPr id="90" name="直线"/>
          <p:cNvSpPr>
            <a:spLocks/>
          </p:cNvSpPr>
          <p:nvPr/>
        </p:nvSpPr>
        <p:spPr>
          <a:xfrm rot="0">
            <a:off x="2451100" y="3192462"/>
            <a:ext cx="2641600" cy="52387"/>
          </a:xfrm>
          <a:prstGeom prst="line"/>
          <a:noFill/>
          <a:ln w="25400" cmpd="sng" cap="flat">
            <a:solidFill>
              <a:srgbClr val="666666"/>
            </a:solidFill>
            <a:prstDash val="solid"/>
            <a:miter/>
          </a:ln>
        </p:spPr>
      </p:sp>
      <p:sp>
        <p:nvSpPr>
          <p:cNvPr id="91" name="直线"/>
          <p:cNvSpPr>
            <a:spLocks/>
          </p:cNvSpPr>
          <p:nvPr/>
        </p:nvSpPr>
        <p:spPr>
          <a:xfrm flipV="1" rot="21600000">
            <a:off x="5006975" y="1617662"/>
            <a:ext cx="3148013" cy="1631950"/>
          </a:xfrm>
          <a:prstGeom prst="line"/>
          <a:noFill/>
          <a:ln w="25400" cmpd="sng" cap="flat">
            <a:solidFill>
              <a:srgbClr val="666666"/>
            </a:solidFill>
            <a:prstDash val="solid"/>
            <a:miter/>
          </a:ln>
        </p:spPr>
      </p:sp>
      <p:sp>
        <p:nvSpPr>
          <p:cNvPr id="92" name="直线"/>
          <p:cNvSpPr>
            <a:spLocks/>
          </p:cNvSpPr>
          <p:nvPr/>
        </p:nvSpPr>
        <p:spPr>
          <a:xfrm rot="0">
            <a:off x="1236662" y="4757738"/>
            <a:ext cx="3721099" cy="19050"/>
          </a:xfrm>
          <a:prstGeom prst="line"/>
          <a:noFill/>
          <a:ln w="25400" cmpd="sng" cap="flat">
            <a:solidFill>
              <a:srgbClr val="666666"/>
            </a:solidFill>
            <a:prstDash val="solid"/>
            <a:miter/>
          </a:ln>
        </p:spPr>
      </p:sp>
      <p:sp>
        <p:nvSpPr>
          <p:cNvPr id="93" name="直线"/>
          <p:cNvSpPr>
            <a:spLocks/>
          </p:cNvSpPr>
          <p:nvPr/>
        </p:nvSpPr>
        <p:spPr>
          <a:xfrm flipV="1" rot="21600000">
            <a:off x="4837113" y="3262312"/>
            <a:ext cx="2841624" cy="1514475"/>
          </a:xfrm>
          <a:prstGeom prst="line"/>
          <a:noFill/>
          <a:ln w="25400" cmpd="sng" cap="flat">
            <a:solidFill>
              <a:srgbClr val="666666"/>
            </a:solidFill>
            <a:prstDash val="solid"/>
            <a:miter/>
          </a:ln>
        </p:spPr>
      </p:sp>
      <p:sp>
        <p:nvSpPr>
          <p:cNvPr id="94" name="矩形"/>
          <p:cNvSpPr>
            <a:spLocks/>
          </p:cNvSpPr>
          <p:nvPr/>
        </p:nvSpPr>
        <p:spPr>
          <a:xfrm rot="0">
            <a:off x="706437" y="679450"/>
            <a:ext cx="415924" cy="520700"/>
          </a:xfrm>
          <a:prstGeom prst="rect"/>
          <a:noFill/>
          <a:ln w="12700" cmpd="sng" cap="flat">
            <a:noFill/>
            <a:prstDash val="solid"/>
            <a:miter/>
          </a:ln>
        </p:spPr>
        <p:txBody>
          <a:bodyPr vert="horz" wrap="square" lIns="91440" tIns="45720" rIns="91440" bIns="45720" anchor="t" anchorCtr="0">
            <a:prstTxWarp prst="textNoShape"/>
            <a:spAutoFit/>
          </a:bodyPr>
          <a:lstStyle/>
          <a:p>
            <a:pPr marL="0" indent="0" algn="l" eaLnBrk="1" latinLnBrk="0" hangingPunct="1">
              <a:lnSpc>
                <a:spcPct val="100000"/>
              </a:lnSpc>
              <a:spcBef>
                <a:spcPts val="0"/>
              </a:spcBef>
              <a:spcAft>
                <a:spcPts val="0"/>
              </a:spcAft>
              <a:buNone/>
            </a:pPr>
            <a:r>
              <a:rPr lang="en-US" altLang="zh-CN" sz="2800" b="0" i="0" u="none" strike="noStrike" kern="0" cap="none" spc="0" baseline="0">
                <a:solidFill>
                  <a:srgbClr val="000000"/>
                </a:solidFill>
                <a:latin typeface="Arial" pitchFamily="0" charset="0"/>
                <a:ea typeface="Calibri" pitchFamily="0" charset="0"/>
                <a:cs typeface="Lucida Sans"/>
              </a:rPr>
              <a:t>Y</a:t>
            </a:r>
            <a:endParaRPr lang="zh-CN" altLang="en-US" sz="2800" b="0" i="0" u="none" strike="noStrike" kern="0" cap="none" spc="0" baseline="0">
              <a:solidFill>
                <a:srgbClr val="000000"/>
              </a:solidFill>
              <a:latin typeface="Arial" pitchFamily="0" charset="0"/>
              <a:ea typeface="Calibri" pitchFamily="0" charset="0"/>
              <a:cs typeface="Lucida Sans"/>
            </a:endParaRPr>
          </a:p>
        </p:txBody>
      </p:sp>
      <p:sp>
        <p:nvSpPr>
          <p:cNvPr id="95" name="矩形"/>
          <p:cNvSpPr>
            <a:spLocks/>
          </p:cNvSpPr>
          <p:nvPr/>
        </p:nvSpPr>
        <p:spPr>
          <a:xfrm rot="19440440">
            <a:off x="1027609" y="5804083"/>
            <a:ext cx="672764" cy="520699"/>
          </a:xfrm>
          <a:prstGeom prst="rect"/>
          <a:noFill/>
          <a:ln w="12700" cmpd="sng" cap="flat">
            <a:noFill/>
            <a:prstDash val="solid"/>
            <a:miter/>
          </a:ln>
        </p:spPr>
        <p:txBody>
          <a:bodyPr vert="horz" wrap="square" lIns="91440" tIns="45720" rIns="91440" bIns="45720" anchor="t" anchorCtr="0">
            <a:prstTxWarp prst="textNoShape"/>
            <a:spAutoFit/>
          </a:bodyPr>
          <a:lstStyle/>
          <a:p>
            <a:pPr marL="0" indent="0" algn="l" eaLnBrk="1" latinLnBrk="0" hangingPunct="1">
              <a:lnSpc>
                <a:spcPct val="100000"/>
              </a:lnSpc>
              <a:spcBef>
                <a:spcPts val="0"/>
              </a:spcBef>
              <a:spcAft>
                <a:spcPts val="0"/>
              </a:spcAft>
              <a:buNone/>
            </a:pPr>
            <a:r>
              <a:rPr lang="en-US" altLang="zh-CN" sz="2800" b="0" i="0" u="none" strike="noStrike" kern="0" cap="none" spc="0" baseline="0">
                <a:solidFill>
                  <a:srgbClr val="000000"/>
                </a:solidFill>
                <a:latin typeface="Arial" pitchFamily="0" charset="0"/>
                <a:ea typeface="Calibri" pitchFamily="0" charset="0"/>
                <a:cs typeface="Lucida Sans"/>
              </a:rPr>
              <a:t>O</a:t>
            </a:r>
            <a:endParaRPr lang="zh-CN" altLang="en-US" sz="2800" b="0" i="0" u="none" strike="noStrike" kern="0" cap="none" spc="0" baseline="0">
              <a:solidFill>
                <a:srgbClr val="000000"/>
              </a:solidFill>
              <a:latin typeface="Arial" pitchFamily="0" charset="0"/>
              <a:ea typeface="Calibri" pitchFamily="0" charset="0"/>
              <a:cs typeface="Lucida Sans"/>
            </a:endParaRPr>
          </a:p>
        </p:txBody>
      </p:sp>
      <p:sp>
        <p:nvSpPr>
          <p:cNvPr id="96" name="矩形"/>
          <p:cNvSpPr>
            <a:spLocks/>
          </p:cNvSpPr>
          <p:nvPr/>
        </p:nvSpPr>
        <p:spPr>
          <a:xfrm rot="0">
            <a:off x="6988175" y="6188075"/>
            <a:ext cx="690562" cy="520699"/>
          </a:xfrm>
          <a:prstGeom prst="rect"/>
          <a:noFill/>
          <a:ln w="12700" cmpd="sng" cap="flat">
            <a:noFill/>
            <a:prstDash val="solid"/>
            <a:miter/>
          </a:ln>
        </p:spPr>
        <p:txBody>
          <a:bodyPr vert="horz" wrap="square" lIns="91440" tIns="45720" rIns="91440" bIns="45720" anchor="t" anchorCtr="0">
            <a:prstTxWarp prst="textNoShape"/>
            <a:spAutoFit/>
          </a:bodyPr>
          <a:lstStyle/>
          <a:p>
            <a:pPr marL="0" indent="0" algn="l" eaLnBrk="1" latinLnBrk="0" hangingPunct="1">
              <a:lnSpc>
                <a:spcPct val="100000"/>
              </a:lnSpc>
              <a:spcBef>
                <a:spcPts val="0"/>
              </a:spcBef>
              <a:spcAft>
                <a:spcPts val="0"/>
              </a:spcAft>
              <a:buNone/>
            </a:pPr>
            <a:r>
              <a:rPr lang="en-US" altLang="zh-CN" sz="2800" b="0" i="0" u="none" strike="noStrike" kern="0" cap="none" spc="0" baseline="0">
                <a:solidFill>
                  <a:srgbClr val="000000"/>
                </a:solidFill>
                <a:latin typeface="Arial" pitchFamily="0" charset="0"/>
                <a:ea typeface="Calibri" pitchFamily="0" charset="0"/>
                <a:cs typeface="Lucida Sans"/>
              </a:rPr>
              <a:t>X</a:t>
            </a:r>
            <a:endParaRPr lang="zh-CN" altLang="en-US" sz="2800" b="0" i="0" u="none" strike="noStrike" kern="0" cap="none" spc="0" baseline="0">
              <a:solidFill>
                <a:srgbClr val="000000"/>
              </a:solidFill>
              <a:latin typeface="Arial" pitchFamily="0" charset="0"/>
              <a:ea typeface="Calibri" pitchFamily="0" charset="0"/>
              <a:cs typeface="Lucida Sans"/>
            </a:endParaRPr>
          </a:p>
        </p:txBody>
      </p:sp>
      <p:sp>
        <p:nvSpPr>
          <p:cNvPr id="97" name="矩形"/>
          <p:cNvSpPr>
            <a:spLocks/>
          </p:cNvSpPr>
          <p:nvPr/>
        </p:nvSpPr>
        <p:spPr>
          <a:xfrm rot="0">
            <a:off x="6988175" y="1006475"/>
            <a:ext cx="1011237" cy="520700"/>
          </a:xfrm>
          <a:prstGeom prst="rect"/>
          <a:noFill/>
          <a:ln w="12700" cmpd="sng" cap="flat">
            <a:noFill/>
            <a:prstDash val="solid"/>
            <a:miter/>
          </a:ln>
        </p:spPr>
        <p:txBody>
          <a:bodyPr vert="horz" wrap="square" lIns="91440" tIns="45720" rIns="91440" bIns="45720" anchor="t" anchorCtr="0">
            <a:prstTxWarp prst="textNoShape"/>
            <a:spAutoFit/>
          </a:bodyPr>
          <a:lstStyle/>
          <a:p>
            <a:pPr marL="0" indent="0" algn="l" eaLnBrk="1" latinLnBrk="0" hangingPunct="1">
              <a:lnSpc>
                <a:spcPct val="100000"/>
              </a:lnSpc>
              <a:spcBef>
                <a:spcPts val="0"/>
              </a:spcBef>
              <a:spcAft>
                <a:spcPts val="0"/>
              </a:spcAft>
              <a:buNone/>
            </a:pPr>
            <a:r>
              <a:rPr lang="en-US" altLang="zh-CN" sz="2800" b="0" i="0" u="none" strike="noStrike" kern="0" cap="none" spc="0" baseline="0">
                <a:solidFill>
                  <a:srgbClr val="000000"/>
                </a:solidFill>
                <a:latin typeface="Arial" pitchFamily="0" charset="0"/>
                <a:ea typeface="Calibri" pitchFamily="0" charset="0"/>
                <a:cs typeface="Lucida Sans"/>
              </a:rPr>
              <a:t>Ke</a:t>
            </a:r>
            <a:endParaRPr lang="zh-CN" altLang="en-US" sz="2800" b="0" i="0" u="none" strike="noStrike" kern="0" cap="none" spc="0" baseline="0">
              <a:solidFill>
                <a:srgbClr val="000000"/>
              </a:solidFill>
              <a:latin typeface="Arial" pitchFamily="0" charset="0"/>
              <a:ea typeface="Calibri" pitchFamily="0" charset="0"/>
              <a:cs typeface="Lucida Sans"/>
            </a:endParaRPr>
          </a:p>
        </p:txBody>
      </p:sp>
      <p:sp>
        <p:nvSpPr>
          <p:cNvPr id="98" name="矩形"/>
          <p:cNvSpPr>
            <a:spLocks/>
          </p:cNvSpPr>
          <p:nvPr/>
        </p:nvSpPr>
        <p:spPr>
          <a:xfrm rot="0">
            <a:off x="7999412" y="1617662"/>
            <a:ext cx="798512" cy="520700"/>
          </a:xfrm>
          <a:prstGeom prst="rect"/>
          <a:noFill/>
          <a:ln w="12700" cmpd="sng" cap="flat">
            <a:noFill/>
            <a:prstDash val="solid"/>
            <a:miter/>
          </a:ln>
        </p:spPr>
        <p:txBody>
          <a:bodyPr vert="horz" wrap="square" lIns="91440" tIns="45720" rIns="91440" bIns="45720" anchor="t" anchorCtr="0">
            <a:prstTxWarp prst="textNoShape"/>
            <a:spAutoFit/>
          </a:bodyPr>
          <a:lstStyle/>
          <a:p>
            <a:pPr marL="0" indent="0" algn="l" eaLnBrk="1" latinLnBrk="0" hangingPunct="1">
              <a:lnSpc>
                <a:spcPct val="100000"/>
              </a:lnSpc>
              <a:spcBef>
                <a:spcPts val="0"/>
              </a:spcBef>
              <a:spcAft>
                <a:spcPts val="0"/>
              </a:spcAft>
              <a:buNone/>
            </a:pPr>
            <a:r>
              <a:rPr lang="en-US" altLang="zh-CN" sz="2800" b="0" i="0" u="none" strike="noStrike" kern="0" cap="none" spc="0" baseline="0">
                <a:solidFill>
                  <a:srgbClr val="000000"/>
                </a:solidFill>
                <a:latin typeface="Arial" pitchFamily="0" charset="0"/>
                <a:ea typeface="Calibri" pitchFamily="0" charset="0"/>
                <a:cs typeface="Lucida Sans"/>
              </a:rPr>
              <a:t>Ko</a:t>
            </a:r>
            <a:endParaRPr lang="zh-CN" altLang="en-US" sz="2800" b="0" i="0" u="none" strike="noStrike" kern="0" cap="none" spc="0" baseline="0">
              <a:solidFill>
                <a:srgbClr val="000000"/>
              </a:solidFill>
              <a:latin typeface="Arial" pitchFamily="0" charset="0"/>
              <a:ea typeface="Calibri" pitchFamily="0" charset="0"/>
              <a:cs typeface="Lucida Sans"/>
            </a:endParaRPr>
          </a:p>
        </p:txBody>
      </p:sp>
      <p:sp>
        <p:nvSpPr>
          <p:cNvPr id="99" name="矩形"/>
          <p:cNvSpPr>
            <a:spLocks/>
          </p:cNvSpPr>
          <p:nvPr/>
        </p:nvSpPr>
        <p:spPr>
          <a:xfrm rot="0">
            <a:off x="7631113" y="3429000"/>
            <a:ext cx="573087" cy="949324"/>
          </a:xfrm>
          <a:prstGeom prst="rect"/>
          <a:noFill/>
          <a:ln w="12700" cmpd="sng" cap="flat">
            <a:noFill/>
            <a:prstDash val="solid"/>
            <a:miter/>
          </a:ln>
        </p:spPr>
        <p:txBody>
          <a:bodyPr vert="horz" wrap="square" lIns="91440" tIns="45720" rIns="91440" bIns="45720" anchor="t" anchorCtr="0">
            <a:prstTxWarp prst="textNoShape"/>
            <a:spAutoFit/>
          </a:bodyPr>
          <a:lstStyle/>
          <a:p>
            <a:pPr marL="0" indent="0" algn="l" eaLnBrk="1" latinLnBrk="0" hangingPunct="1">
              <a:lnSpc>
                <a:spcPct val="100000"/>
              </a:lnSpc>
              <a:spcBef>
                <a:spcPts val="0"/>
              </a:spcBef>
              <a:spcAft>
                <a:spcPts val="0"/>
              </a:spcAft>
              <a:buNone/>
            </a:pPr>
            <a:r>
              <a:rPr lang="en-US" altLang="zh-CN" sz="2800" b="0" i="0" u="none" strike="noStrike" kern="0" cap="none" spc="0" baseline="0">
                <a:solidFill>
                  <a:srgbClr val="000000"/>
                </a:solidFill>
                <a:latin typeface="Arial" pitchFamily="0" charset="0"/>
                <a:ea typeface="Calibri" pitchFamily="0" charset="0"/>
                <a:cs typeface="Lucida Sans"/>
              </a:rPr>
              <a:t>Kd</a:t>
            </a:r>
            <a:endParaRPr lang="zh-CN" altLang="en-US" sz="2800" b="0" i="0" u="none" strike="noStrike" kern="0" cap="none" spc="0" baseline="0">
              <a:solidFill>
                <a:srgbClr val="000000"/>
              </a:solidFill>
              <a:latin typeface="Arial" pitchFamily="0" charset="0"/>
              <a:ea typeface="Calibri" pitchFamily="0" charset="0"/>
              <a:cs typeface="Lucida Sans"/>
            </a:endParaRPr>
          </a:p>
        </p:txBody>
      </p:sp>
      <p:sp>
        <p:nvSpPr>
          <p:cNvPr id="100" name="矩形"/>
          <p:cNvSpPr>
            <a:spLocks/>
          </p:cNvSpPr>
          <p:nvPr/>
        </p:nvSpPr>
        <p:spPr>
          <a:xfrm rot="0">
            <a:off x="2174879" y="5810255"/>
            <a:ext cx="4000500" cy="949324"/>
          </a:xfrm>
          <a:prstGeom prst="rect"/>
          <a:noFill/>
          <a:ln w="12700" cmpd="sng" cap="flat">
            <a:noFill/>
            <a:prstDash val="solid"/>
            <a:miter/>
          </a:ln>
        </p:spPr>
        <p:txBody>
          <a:bodyPr vert="horz" wrap="square" lIns="91440" tIns="45720" rIns="91440" bIns="45720" anchor="t" anchorCtr="0">
            <a:prstTxWarp prst="textNoShape"/>
            <a:spAutoFit/>
          </a:bodyPr>
          <a:lstStyle/>
          <a:p>
            <a:pPr marL="0" indent="0" algn="l" eaLnBrk="1" latinLnBrk="0" hangingPunct="1">
              <a:lnSpc>
                <a:spcPct val="100000"/>
              </a:lnSpc>
              <a:spcBef>
                <a:spcPts val="0"/>
              </a:spcBef>
              <a:spcAft>
                <a:spcPts val="0"/>
              </a:spcAft>
              <a:buNone/>
            </a:pPr>
            <a:r>
              <a:rPr lang="en-US" altLang="zh-CN" sz="2800" b="0" i="0" u="none" strike="noStrike" kern="0" cap="none" spc="0" baseline="0">
                <a:solidFill>
                  <a:srgbClr val="000000"/>
                </a:solidFill>
                <a:latin typeface="Arial" pitchFamily="0" charset="0"/>
                <a:ea typeface="Calibri" pitchFamily="0" charset="0"/>
                <a:cs typeface="Lucida Sans"/>
              </a:rPr>
              <a:t>Degree of financial leverage</a:t>
            </a:r>
            <a:endParaRPr lang="zh-CN" altLang="en-US" sz="2800" b="0" i="0" u="none" strike="noStrike" kern="0" cap="none" spc="0" baseline="0">
              <a:solidFill>
                <a:srgbClr val="000000"/>
              </a:solidFill>
              <a:latin typeface="Arial" pitchFamily="0" charset="0"/>
              <a:ea typeface="Calibri" pitchFamily="0" charset="0"/>
              <a:cs typeface="Lucida Sans"/>
            </a:endParaRPr>
          </a:p>
        </p:txBody>
      </p:sp>
    </p:spTree>
    <p:extLst>
      <p:ext uri="{BB962C8B-B14F-4D97-AF65-F5344CB8AC3E}">
        <p14:creationId xmlns:p14="http://schemas.microsoft.com/office/powerpoint/2010/main" val="1722348794"/>
      </p:ext>
    </p:extLst>
  </p:cSld>
  <p:clrMapOvr>
    <a:masterClrMapping/>
  </p:clrMapOvr>
  <p:transition spd="slow">
    <p:fade/>
  </p:transition>
</p:sld>
</file>

<file path=ppt/slides/slide25.xml><?xml version="1.0" encoding="utf-8"?>
<p:sld xmlns:p="http://schemas.openxmlformats.org/presentationml/2006/main" xmlns:r="http://schemas.openxmlformats.org/officeDocument/2006/relationships" xmlns:a="http://schemas.openxmlformats.org/drawingml/2006/main">
  <p:cSld>
    <p:bg>
      <p:bgPr>
        <a:blipFill rotWithShape="0">
          <a:blip r:embed="rId1"/>
          <a:stretch/>
        </a:blipFill>
      </p:bgPr>
    </p:bg>
    <p:spTree>
      <p:nvGrpSpPr>
        <p:cNvPr id="1" name=""/>
        <p:cNvGrpSpPr/>
        <p:nvPr/>
      </p:nvGrpSpPr>
      <p:grpSpPr>
        <a:xfrm>
          <a:off x="0" y="0"/>
          <a:ext cx="0" cy="0"/>
          <a:chOff x="0" y="0"/>
          <a:chExt cx="0" cy="0"/>
        </a:xfrm>
      </p:grpSpPr>
      <p:sp>
        <p:nvSpPr>
          <p:cNvPr id="101" name="文本框"/>
          <p:cNvSpPr>
            <a:spLocks noGrp="1"/>
          </p:cNvSpPr>
          <p:nvPr>
            <p:ph type="title"/>
          </p:nvPr>
        </p:nvSpPr>
        <p:spPr>
          <a:xfrm rot="0">
            <a:off x="71437" y="17462"/>
            <a:ext cx="9040813" cy="6784975"/>
          </a:xfrm>
          <a:prstGeom prst="rect"/>
          <a:solidFill>
            <a:srgbClr val="CCFECC"/>
          </a:solidFill>
          <a:ln w="12700" cmpd="sng" cap="flat">
            <a:solidFill>
              <a:srgbClr val="FFE100"/>
            </a:solidFill>
            <a:prstDash val="solid"/>
            <a:miter/>
          </a:ln>
        </p:spPr>
        <p:txBody>
          <a:bodyPr vert="horz" wrap="square" lIns="91440" tIns="45720" rIns="91440" bIns="45720" anchor="ctr" anchorCtr="0">
            <a:prstTxWarp prst="textNoShape"/>
          </a:bodyPr>
          <a:lstStyle/>
          <a:p>
            <a:pPr marL="0" indent="0" algn="l" eaLnBrk="1" latinLnBrk="0" hangingPunct="1">
              <a:lnSpc>
                <a:spcPct val="90000"/>
              </a:lnSpc>
              <a:spcBef>
                <a:spcPts val="0"/>
              </a:spcBef>
              <a:spcAft>
                <a:spcPts val="0"/>
              </a:spcAft>
              <a:buNone/>
            </a:pPr>
            <a:r>
              <a:rPr lang="en-US" altLang="zh-CN" sz="8800" b="1" i="0" u="none" strike="noStrike" kern="0" cap="none" spc="0" baseline="0">
                <a:solidFill>
                  <a:srgbClr val="000000"/>
                </a:solidFill>
                <a:latin typeface="Calibri Light" pitchFamily="0" charset="0"/>
                <a:ea typeface="Calibri Light" pitchFamily="0" charset="0"/>
                <a:cs typeface="Lucida Sans"/>
              </a:rPr>
              <a:t>   </a:t>
            </a:r>
            <a:r>
              <a:rPr lang="en-US" altLang="zh-CN" sz="8000" b="0" i="0" u="none" strike="noStrike" kern="0" cap="none" spc="0" baseline="0">
                <a:solidFill>
                  <a:srgbClr val="000000"/>
                </a:solidFill>
                <a:latin typeface="Calibri Light" pitchFamily="0" charset="0"/>
                <a:ea typeface="Calibri Light" pitchFamily="0" charset="0"/>
                <a:cs typeface="Lucida Sans"/>
              </a:rPr>
              <a:t>THANK YOU..</a:t>
            </a:r>
            <a:endParaRPr lang="zh-CN" altLang="en-US" sz="4400" b="1" i="0" u="none" strike="noStrike" kern="0" cap="none" spc="0" baseline="0">
              <a:solidFill>
                <a:srgbClr val="000000"/>
              </a:solidFill>
              <a:latin typeface="Calibri Light" pitchFamily="0" charset="0"/>
              <a:ea typeface="Calibri Light" pitchFamily="0" charset="0"/>
              <a:cs typeface="Lucida Sans"/>
            </a:endParaRPr>
          </a:p>
        </p:txBody>
      </p:sp>
    </p:spTree>
    <p:extLst>
      <p:ext uri="{BB962C8B-B14F-4D97-AF65-F5344CB8AC3E}">
        <p14:creationId xmlns:p14="http://schemas.microsoft.com/office/powerpoint/2010/main" val="2120449346"/>
      </p:ext>
    </p:extLst>
  </p:cSld>
  <p:clrMapOvr>
    <a:masterClrMapping/>
  </p:clrMapOvr>
  <p:transition spd="slow">
    <p:fade/>
  </p:transition>
</p:sld>
</file>

<file path=ppt/slides/slide3.xml><?xml version="1.0" encoding="utf-8"?>
<p:sld xmlns:p="http://schemas.openxmlformats.org/presentationml/2006/main" xmlns:r="http://schemas.openxmlformats.org/officeDocument/2006/relationships" xmlns:a="http://schemas.openxmlformats.org/drawingml/2006/main">
  <p:cSld>
    <p:bg>
      <p:bgPr>
        <a:blipFill rotWithShape="0">
          <a:blip r:embed="rId1"/>
          <a:stretch/>
        </a:blipFill>
      </p:bgPr>
    </p:bg>
    <p:spTree>
      <p:nvGrpSpPr>
        <p:cNvPr id="1" name=""/>
        <p:cNvGrpSpPr/>
        <p:nvPr/>
      </p:nvGrpSpPr>
      <p:grpSpPr>
        <a:xfrm>
          <a:off x="0" y="0"/>
          <a:ext cx="0" cy="0"/>
          <a:chOff x="0" y="0"/>
          <a:chExt cx="0" cy="0"/>
        </a:xfrm>
      </p:grpSpPr>
      <p:sp>
        <p:nvSpPr>
          <p:cNvPr id="17" name="文本框"/>
          <p:cNvSpPr>
            <a:spLocks noGrp="1"/>
          </p:cNvSpPr>
          <p:nvPr>
            <p:ph type="title"/>
          </p:nvPr>
        </p:nvSpPr>
        <p:spPr>
          <a:xfrm rot="0">
            <a:off x="12700" y="220662"/>
            <a:ext cx="9067800" cy="1330325"/>
          </a:xfrm>
          <a:prstGeom prst="rect"/>
          <a:solidFill>
            <a:srgbClr val="FFCC99"/>
          </a:solidFill>
          <a:ln w="12700" cmpd="sng" cap="flat">
            <a:noFill/>
            <a:prstDash val="solid"/>
            <a:miter/>
          </a:ln>
        </p:spPr>
        <p:txBody>
          <a:bodyPr vert="horz" wrap="square" lIns="91440" tIns="45720" rIns="91440" bIns="45720" anchor="b" anchorCtr="0">
            <a:prstTxWarp prst="textNoShape"/>
          </a:bodyPr>
          <a:lstStyle/>
          <a:p>
            <a:pPr marL="0" indent="0" algn="ctr" eaLnBrk="1" latinLnBrk="0" hangingPunct="1">
              <a:lnSpc>
                <a:spcPct val="90000"/>
              </a:lnSpc>
              <a:spcBef>
                <a:spcPts val="0"/>
              </a:spcBef>
              <a:spcAft>
                <a:spcPts val="0"/>
              </a:spcAft>
              <a:buNone/>
            </a:pPr>
            <a:r>
              <a:rPr lang="en-US" altLang="zh-CN" sz="6600" b="1" i="0" u="none" strike="noStrike" kern="0" cap="none" spc="0" baseline="0">
                <a:solidFill>
                  <a:srgbClr val="000000"/>
                </a:solidFill>
                <a:latin typeface="FZBitmap_11X12_Small digital"/>
                <a:ea typeface="FZBitmap_11X12_Small digital"/>
                <a:cs typeface="FZBitmap_11X12_Small digital"/>
              </a:rPr>
              <a:t>CAPITAL STRUCTURE</a:t>
            </a:r>
            <a:endParaRPr lang="zh-CN" altLang="en-US" sz="6000" b="1" i="0" u="none" strike="noStrike" kern="0" cap="none" spc="0" baseline="0">
              <a:solidFill>
                <a:srgbClr val="000000"/>
              </a:solidFill>
              <a:latin typeface="FZBitmap_11X12_Small digital"/>
              <a:ea typeface="FZBitmap_11X12_Small digital"/>
              <a:cs typeface="FZBitmap_11X12_Small digital"/>
            </a:endParaRPr>
          </a:p>
        </p:txBody>
      </p:sp>
      <p:sp>
        <p:nvSpPr>
          <p:cNvPr id="18" name="文本框"/>
          <p:cNvSpPr>
            <a:spLocks noGrp="1"/>
          </p:cNvSpPr>
          <p:nvPr>
            <p:ph type="body" idx="4294967295"/>
          </p:nvPr>
        </p:nvSpPr>
        <p:spPr>
          <a:xfrm rot="21566300">
            <a:off x="17462" y="2027237"/>
            <a:ext cx="9094787" cy="4808537"/>
          </a:xfrm>
          <a:prstGeom prst="rect"/>
          <a:solidFill>
            <a:srgbClr val="CCFECC"/>
          </a:solidFill>
          <a:ln w="12700" cmpd="sng" cap="flat">
            <a:noFill/>
            <a:prstDash val="solid"/>
            <a:miter/>
          </a:ln>
        </p:spPr>
        <p:txBody>
          <a:bodyPr vert="horz" wrap="square" lIns="91440" tIns="45720" rIns="91440" bIns="45720" anchor="t" anchorCtr="0">
            <a:prstTxWarp prst="textNoShape"/>
          </a:bodyPr>
          <a:lstStyle/>
          <a:p>
            <a:pPr marL="0" indent="0" algn="ctr" eaLnBrk="1" latinLnBrk="0" hangingPunct="1">
              <a:lnSpc>
                <a:spcPct val="90000"/>
              </a:lnSpc>
              <a:spcBef>
                <a:spcPts val="1000"/>
              </a:spcBef>
              <a:spcAft>
                <a:spcPts val="0"/>
              </a:spcAft>
              <a:buNone/>
            </a:pPr>
            <a:endParaRPr lang="en-US" altLang="zh-CN" sz="3600" b="1" i="0" u="none" strike="noStrike" kern="0" cap="none" spc="0" baseline="0">
              <a:solidFill>
                <a:srgbClr val="000000"/>
              </a:solidFill>
              <a:latin typeface="Mitype Mono Rounded Normal Cond"/>
              <a:ea typeface="FZBitmap_18030_11X12"/>
              <a:cs typeface="Mitype Mono Rounded Normal Cond"/>
            </a:endParaRPr>
          </a:p>
          <a:p>
            <a:pPr marL="0" indent="0" algn="ctr" eaLnBrk="1" latinLnBrk="0" hangingPunct="1">
              <a:lnSpc>
                <a:spcPct val="90000"/>
              </a:lnSpc>
              <a:spcBef>
                <a:spcPts val="1000"/>
              </a:spcBef>
              <a:spcAft>
                <a:spcPts val="0"/>
              </a:spcAft>
              <a:buNone/>
            </a:pPr>
            <a:endParaRPr lang="en-US" altLang="zh-CN" sz="3600" b="1" i="0" u="none" strike="noStrike" kern="0" cap="none" spc="0" baseline="0">
              <a:solidFill>
                <a:srgbClr val="000000"/>
              </a:solidFill>
              <a:latin typeface="Mitype Mono Rounded Normal Cond"/>
              <a:ea typeface="FZBitmap_18030_11X12"/>
              <a:cs typeface="Mitype Mono Rounded Normal Cond"/>
            </a:endParaRPr>
          </a:p>
          <a:p>
            <a:pPr marL="0" indent="0" algn="ctr" eaLnBrk="1" latinLnBrk="0" hangingPunct="1">
              <a:lnSpc>
                <a:spcPct val="90000"/>
              </a:lnSpc>
              <a:spcBef>
                <a:spcPts val="1000"/>
              </a:spcBef>
              <a:spcAft>
                <a:spcPts val="0"/>
              </a:spcAft>
              <a:buNone/>
            </a:pPr>
            <a:r>
              <a:rPr lang="en-US" altLang="zh-CN" sz="3600" b="1" i="0" u="none" strike="noStrike" kern="0" cap="none" spc="0" baseline="0">
                <a:solidFill>
                  <a:srgbClr val="000000"/>
                </a:solidFill>
                <a:latin typeface="Mitype Mono Rounded Normal Cond"/>
                <a:ea typeface="FZBitmap_18030_11X12"/>
                <a:cs typeface="Mitype Mono Rounded Normal Cond"/>
              </a:rPr>
              <a:t>Capital Structure refers to</a:t>
            </a:r>
            <a:r>
              <a:rPr lang="en-US" altLang="zh-CN" sz="3600" b="1" i="0" u="none" strike="noStrike" kern="0" cap="none" spc="0" baseline="0">
                <a:solidFill>
                  <a:srgbClr val="F46D43"/>
                </a:solidFill>
                <a:latin typeface="Mitype Mono Rounded Normal Cond"/>
                <a:ea typeface="FZBitmap_18030_11X12"/>
                <a:cs typeface="Mitype Mono Rounded Normal Cond"/>
              </a:rPr>
              <a:t> composition of large term sources </a:t>
            </a:r>
            <a:r>
              <a:rPr lang="en-US" altLang="zh-CN" sz="3600" b="1" i="0" u="none" strike="noStrike" kern="0" cap="none" spc="0" baseline="0">
                <a:solidFill>
                  <a:srgbClr val="36363D"/>
                </a:solidFill>
                <a:latin typeface="Mitype Mono Rounded Normal Cond"/>
                <a:ea typeface="FZBitmap_18030_11X12"/>
                <a:cs typeface="Mitype Mono Rounded Normal Cond"/>
              </a:rPr>
              <a:t>of fund, such as debentures, long term debts, preference share capital and ordinary share capital including reserves and surplus retained.    </a:t>
            </a:r>
            <a:r>
              <a:rPr lang="en-US" altLang="zh-CN" sz="3600" b="1" i="0" u="none" strike="noStrike" kern="0" cap="none" spc="0" baseline="0">
                <a:solidFill>
                  <a:srgbClr val="F46D43"/>
                </a:solidFill>
                <a:latin typeface="Mitype Mono Rounded Normal Cond"/>
                <a:ea typeface="FZBitmap_18030_11X12"/>
                <a:cs typeface="Mitype Mono Rounded Normal Cond"/>
              </a:rPr>
              <a:t>       </a:t>
            </a:r>
            <a:endParaRPr lang="zh-CN" altLang="en-US" sz="2400" b="1" i="0" u="none" strike="noStrike" kern="0" cap="none" spc="0" baseline="0">
              <a:solidFill>
                <a:srgbClr val="000000"/>
              </a:solidFill>
              <a:latin typeface="Mitype Mono Rounded Normal Cond"/>
              <a:ea typeface="FZBitmap_18030_11X12"/>
              <a:cs typeface="Mitype Mono Rounded Normal Cond"/>
            </a:endParaRPr>
          </a:p>
        </p:txBody>
      </p:sp>
    </p:spTree>
    <p:extLst>
      <p:ext uri="{BB962C8B-B14F-4D97-AF65-F5344CB8AC3E}">
        <p14:creationId xmlns:p14="http://schemas.microsoft.com/office/powerpoint/2010/main" val="1952320932"/>
      </p:ext>
    </p:extLst>
  </p:cSld>
  <p:clrMapOvr>
    <a:masterClrMapping/>
  </p:clrMapOvr>
  <p:transition spd="slow">
    <p:fade/>
  </p:transition>
</p:sld>
</file>

<file path=ppt/slides/slide4.xml><?xml version="1.0" encoding="utf-8"?>
<p:sld xmlns:p="http://schemas.openxmlformats.org/presentationml/2006/main" xmlns:r="http://schemas.openxmlformats.org/officeDocument/2006/relationships" xmlns:a="http://schemas.openxmlformats.org/drawingml/2006/main">
  <p:cSld>
    <p:bg>
      <p:bgPr>
        <a:blipFill rotWithShape="0">
          <a:blip r:embed="rId1"/>
          <a:stretch/>
        </a:blipFill>
      </p:bgPr>
    </p:bg>
    <p:spTree>
      <p:nvGrpSpPr>
        <p:cNvPr id="1" name=""/>
        <p:cNvGrpSpPr/>
        <p:nvPr/>
      </p:nvGrpSpPr>
      <p:grpSpPr>
        <a:xfrm>
          <a:off x="0" y="0"/>
          <a:ext cx="0" cy="0"/>
          <a:chOff x="0" y="0"/>
          <a:chExt cx="0" cy="0"/>
        </a:xfrm>
      </p:grpSpPr>
      <p:sp>
        <p:nvSpPr>
          <p:cNvPr id="19" name="文本框"/>
          <p:cNvSpPr>
            <a:spLocks noGrp="1"/>
          </p:cNvSpPr>
          <p:nvPr>
            <p:ph type="title"/>
          </p:nvPr>
        </p:nvSpPr>
        <p:spPr>
          <a:xfrm rot="35708">
            <a:off x="153987" y="84137"/>
            <a:ext cx="8799512" cy="1533525"/>
          </a:xfrm>
          <a:prstGeom prst="rect"/>
          <a:solidFill>
            <a:srgbClr val="FFFF00"/>
          </a:solidFill>
          <a:ln w="12700" cmpd="sng" cap="flat">
            <a:noFill/>
            <a:prstDash val="solid"/>
            <a:miter/>
          </a:ln>
        </p:spPr>
        <p:txBody>
          <a:bodyPr vert="horz" wrap="square" lIns="91440" tIns="45720" rIns="91440" bIns="45720" anchor="ctr" anchorCtr="0">
            <a:prstTxWarp prst="textNoShape"/>
          </a:bodyPr>
          <a:lstStyle/>
          <a:p>
            <a:pPr marL="0" indent="0" algn="ctr" eaLnBrk="1" latinLnBrk="0" hangingPunct="1">
              <a:lnSpc>
                <a:spcPct val="90000"/>
              </a:lnSpc>
              <a:spcBef>
                <a:spcPts val="0"/>
              </a:spcBef>
              <a:spcAft>
                <a:spcPts val="0"/>
              </a:spcAft>
              <a:buNone/>
            </a:pPr>
            <a:r>
              <a:rPr lang="en-US" altLang="zh-CN" sz="4800" b="1" i="0" u="none" strike="noStrike" kern="0" cap="none" spc="0" baseline="0">
                <a:solidFill>
                  <a:srgbClr val="000000"/>
                </a:solidFill>
                <a:latin typeface="Calibri Light" pitchFamily="0" charset="0"/>
                <a:ea typeface="Calibri Light" pitchFamily="0" charset="0"/>
                <a:cs typeface="Lucida Sans"/>
              </a:rPr>
              <a:t>TOTAL CAPITAL STRUCTURE OF FIRMS..</a:t>
            </a:r>
            <a:endParaRPr lang="zh-CN" altLang="en-US" sz="4400" b="1" i="0" u="none" strike="noStrike" kern="0" cap="none" spc="0" baseline="0">
              <a:solidFill>
                <a:srgbClr val="000000"/>
              </a:solidFill>
              <a:latin typeface="Calibri Light" pitchFamily="0" charset="0"/>
              <a:ea typeface="Calibri Light" pitchFamily="0" charset="0"/>
              <a:cs typeface="Lucida Sans"/>
            </a:endParaRPr>
          </a:p>
        </p:txBody>
      </p:sp>
      <p:sp>
        <p:nvSpPr>
          <p:cNvPr id="20" name="文本框"/>
          <p:cNvSpPr>
            <a:spLocks noGrp="1"/>
          </p:cNvSpPr>
          <p:nvPr>
            <p:ph type="body" idx="4294967295"/>
          </p:nvPr>
        </p:nvSpPr>
        <p:spPr>
          <a:xfrm rot="0">
            <a:off x="630237" y="2508250"/>
            <a:ext cx="3867150" cy="754062"/>
          </a:xfrm>
          <a:prstGeom prst="rect"/>
          <a:solidFill>
            <a:srgbClr val="C0C0C0"/>
          </a:solidFill>
          <a:ln w="12700" cmpd="sng" cap="flat">
            <a:noFill/>
            <a:prstDash val="solid"/>
            <a:miter/>
          </a:ln>
        </p:spPr>
        <p:txBody>
          <a:bodyPr vert="horz" wrap="square" lIns="91440" tIns="45720" rIns="91440" bIns="45720" anchor="b" anchorCtr="0">
            <a:prstTxWarp prst="textNoShape"/>
          </a:bodyPr>
          <a:lstStyle/>
          <a:p>
            <a:pPr marL="0" indent="0" algn="ctr" eaLnBrk="1" latinLnBrk="0" hangingPunct="1">
              <a:lnSpc>
                <a:spcPct val="90000"/>
              </a:lnSpc>
              <a:spcBef>
                <a:spcPts val="1000"/>
              </a:spcBef>
              <a:spcAft>
                <a:spcPts val="0"/>
              </a:spcAft>
              <a:buNone/>
            </a:pPr>
            <a:r>
              <a:rPr lang="en-US" altLang="zh-CN" sz="3600" b="1" i="0" u="none" strike="noStrike" kern="0" cap="none" spc="0" baseline="0">
                <a:solidFill>
                  <a:srgbClr val="000000"/>
                </a:solidFill>
                <a:latin typeface="Calibri" pitchFamily="0" charset="0"/>
                <a:ea typeface="Calibri" pitchFamily="0" charset="0"/>
                <a:cs typeface="Lucida Sans"/>
              </a:rPr>
              <a:t>EQUITY CAPITAL</a:t>
            </a:r>
            <a:endParaRPr lang="zh-CN" altLang="en-US" sz="2800" b="1" i="0" u="none" strike="noStrike" kern="0" cap="none" spc="0" baseline="0">
              <a:solidFill>
                <a:srgbClr val="000000"/>
              </a:solidFill>
              <a:latin typeface="Calibri" pitchFamily="0" charset="0"/>
              <a:ea typeface="Calibri" pitchFamily="0" charset="0"/>
              <a:cs typeface="Lucida Sans"/>
            </a:endParaRPr>
          </a:p>
        </p:txBody>
      </p:sp>
      <p:sp>
        <p:nvSpPr>
          <p:cNvPr id="21" name="矩形"/>
          <p:cNvSpPr>
            <a:spLocks noGrp="1"/>
          </p:cNvSpPr>
          <p:nvPr>
            <p:ph type="obj"/>
          </p:nvPr>
        </p:nvSpPr>
        <p:spPr>
          <a:xfrm rot="0">
            <a:off x="252412" y="3322637"/>
            <a:ext cx="4246563" cy="3421062"/>
          </a:xfrm>
          <a:prstGeom prst="rect"/>
          <a:solidFill>
            <a:srgbClr val="FFCC99"/>
          </a:solidFill>
          <a:ln w="12700" cmpd="sng" cap="flat">
            <a:noFill/>
            <a:prstDash val="solid"/>
            <a:miter/>
          </a:ln>
        </p:spPr>
        <p:txBody>
          <a:bodyPr vert="horz" wrap="square" lIns="91440" tIns="45720" rIns="91440" bIns="45720" anchor="t" anchorCtr="0">
            <a:prstTxWarp prst="textNoShape"/>
          </a:bodyPr>
          <a:lstStyle/>
          <a:p>
            <a:pPr marL="0" indent="0" algn="l" eaLnBrk="1" latinLnBrk="0" hangingPunct="1">
              <a:lnSpc>
                <a:spcPct val="90000"/>
              </a:lnSpc>
              <a:spcBef>
                <a:spcPts val="1000"/>
              </a:spcBef>
              <a:spcAft>
                <a:spcPts val="0"/>
              </a:spcAft>
              <a:buNone/>
            </a:pPr>
            <a:r>
              <a:rPr lang="en-US" altLang="zh-CN" sz="2800" b="0" i="0" u="none" strike="noStrike" kern="0" cap="none" spc="0" baseline="0">
                <a:solidFill>
                  <a:srgbClr val="000000"/>
                </a:solidFill>
                <a:latin typeface="Calibri" pitchFamily="0" charset="0"/>
                <a:ea typeface="Calibri" pitchFamily="0" charset="0"/>
                <a:cs typeface="Lucida Sans"/>
              </a:rPr>
              <a:t>1. EQUITY SHARE </a:t>
            </a:r>
            <a:endParaRPr lang="en-US" altLang="zh-CN" sz="2800" b="0" i="0" u="none" strike="noStrike" kern="0" cap="none" spc="0" baseline="0">
              <a:solidFill>
                <a:srgbClr val="000000"/>
              </a:solidFill>
              <a:latin typeface="Calibri" pitchFamily="0" charset="0"/>
              <a:ea typeface="Calibri" pitchFamily="0" charset="0"/>
              <a:cs typeface="Lucida Sans"/>
            </a:endParaRPr>
          </a:p>
          <a:p>
            <a:pPr marL="0" indent="0" algn="l" eaLnBrk="1" latinLnBrk="0" hangingPunct="1">
              <a:lnSpc>
                <a:spcPct val="90000"/>
              </a:lnSpc>
              <a:spcBef>
                <a:spcPts val="1000"/>
              </a:spcBef>
              <a:spcAft>
                <a:spcPts val="0"/>
              </a:spcAft>
              <a:buNone/>
            </a:pPr>
            <a:r>
              <a:rPr lang="en-US" altLang="zh-CN" sz="2800" b="0" i="0" u="none" strike="noStrike" kern="0" cap="none" spc="0" baseline="0">
                <a:solidFill>
                  <a:srgbClr val="000000"/>
                </a:solidFill>
                <a:latin typeface="Calibri" pitchFamily="0" charset="0"/>
                <a:ea typeface="Calibri" pitchFamily="0" charset="0"/>
                <a:cs typeface="Lucida Sans"/>
              </a:rPr>
              <a:t>2. CAPITAL PREFERENCE</a:t>
            </a:r>
            <a:endParaRPr lang="en-US" altLang="zh-CN" sz="2800" b="0" i="0" u="none" strike="noStrike" kern="0" cap="none" spc="0" baseline="0">
              <a:solidFill>
                <a:srgbClr val="000000"/>
              </a:solidFill>
              <a:latin typeface="Calibri" pitchFamily="0" charset="0"/>
              <a:ea typeface="Calibri" pitchFamily="0" charset="0"/>
              <a:cs typeface="Lucida Sans"/>
            </a:endParaRPr>
          </a:p>
          <a:p>
            <a:pPr marL="0" indent="0" algn="l" eaLnBrk="1" latinLnBrk="0" hangingPunct="1">
              <a:lnSpc>
                <a:spcPct val="90000"/>
              </a:lnSpc>
              <a:spcBef>
                <a:spcPts val="1000"/>
              </a:spcBef>
              <a:spcAft>
                <a:spcPts val="0"/>
              </a:spcAft>
              <a:buNone/>
            </a:pPr>
            <a:r>
              <a:rPr lang="en-US" altLang="zh-CN" sz="2800" b="0" i="0" u="none" strike="noStrike" kern="0" cap="none" spc="0" baseline="0">
                <a:solidFill>
                  <a:srgbClr val="000000"/>
                </a:solidFill>
                <a:latin typeface="Calibri" pitchFamily="0" charset="0"/>
                <a:ea typeface="Calibri" pitchFamily="0" charset="0"/>
                <a:cs typeface="Lucida Sans"/>
              </a:rPr>
              <a:t>3. SHARE CAPITAL</a:t>
            </a:r>
            <a:endParaRPr lang="en-US" altLang="zh-CN" sz="2800" b="0" i="0" u="none" strike="noStrike" kern="0" cap="none" spc="0" baseline="0">
              <a:solidFill>
                <a:srgbClr val="000000"/>
              </a:solidFill>
              <a:latin typeface="Calibri" pitchFamily="0" charset="0"/>
              <a:ea typeface="Calibri" pitchFamily="0" charset="0"/>
              <a:cs typeface="Lucida Sans"/>
            </a:endParaRPr>
          </a:p>
          <a:p>
            <a:pPr marL="0" indent="0" algn="l" eaLnBrk="1" latinLnBrk="0" hangingPunct="1">
              <a:lnSpc>
                <a:spcPct val="90000"/>
              </a:lnSpc>
              <a:spcBef>
                <a:spcPts val="1000"/>
              </a:spcBef>
              <a:spcAft>
                <a:spcPts val="0"/>
              </a:spcAft>
              <a:buNone/>
            </a:pPr>
            <a:r>
              <a:rPr lang="en-US" altLang="zh-CN" sz="2800" b="0" i="0" u="none" strike="noStrike" kern="0" cap="none" spc="0" baseline="0">
                <a:solidFill>
                  <a:srgbClr val="000000"/>
                </a:solidFill>
                <a:latin typeface="Calibri" pitchFamily="0" charset="0"/>
                <a:ea typeface="Calibri" pitchFamily="0" charset="0"/>
                <a:cs typeface="Lucida Sans"/>
              </a:rPr>
              <a:t>4. RETAINED EARNINGS</a:t>
            </a:r>
            <a:endParaRPr lang="zh-CN" altLang="en-US" sz="2800" b="0" i="0" u="none" strike="noStrike" kern="0" cap="none" spc="0" baseline="0">
              <a:solidFill>
                <a:srgbClr val="000000"/>
              </a:solidFill>
              <a:latin typeface="Calibri" pitchFamily="0" charset="0"/>
              <a:ea typeface="Calibri" pitchFamily="0" charset="0"/>
              <a:cs typeface="Lucida Sans"/>
            </a:endParaRPr>
          </a:p>
        </p:txBody>
      </p:sp>
      <p:sp>
        <p:nvSpPr>
          <p:cNvPr id="22" name="文本框"/>
          <p:cNvSpPr>
            <a:spLocks noGrp="1"/>
          </p:cNvSpPr>
          <p:nvPr>
            <p:ph type="body" idx="4294967295"/>
          </p:nvPr>
        </p:nvSpPr>
        <p:spPr>
          <a:xfrm rot="0">
            <a:off x="4629150" y="2576512"/>
            <a:ext cx="3887787" cy="668337"/>
          </a:xfrm>
          <a:prstGeom prst="rect"/>
          <a:solidFill>
            <a:srgbClr val="C0C0C0"/>
          </a:solidFill>
          <a:ln w="12700" cmpd="sng" cap="flat">
            <a:noFill/>
            <a:prstDash val="solid"/>
            <a:miter/>
          </a:ln>
        </p:spPr>
        <p:txBody>
          <a:bodyPr vert="horz" wrap="square" lIns="91440" tIns="45720" rIns="91440" bIns="45720" anchor="b" anchorCtr="0">
            <a:prstTxWarp prst="textNoShape"/>
          </a:bodyPr>
          <a:lstStyle/>
          <a:p>
            <a:pPr marL="0" indent="0" algn="ctr" eaLnBrk="1" latinLnBrk="0" hangingPunct="1">
              <a:lnSpc>
                <a:spcPct val="70000"/>
              </a:lnSpc>
              <a:spcBef>
                <a:spcPts val="1000"/>
              </a:spcBef>
              <a:spcAft>
                <a:spcPts val="0"/>
              </a:spcAft>
              <a:buNone/>
            </a:pPr>
            <a:r>
              <a:rPr lang="en-US" altLang="zh-CN" sz="4000" b="1" i="0" u="none" strike="noStrike" kern="0" cap="none" spc="0" baseline="0">
                <a:solidFill>
                  <a:srgbClr val="000000"/>
                </a:solidFill>
                <a:latin typeface="Calibri" pitchFamily="0" charset="0"/>
                <a:ea typeface="Calibri" pitchFamily="0" charset="0"/>
                <a:cs typeface="Lucida Sans"/>
              </a:rPr>
              <a:t>DEBT CAPITAL</a:t>
            </a:r>
            <a:endParaRPr lang="zh-CN" altLang="en-US" sz="2000" b="1" i="0" u="none" strike="noStrike" kern="0" cap="none" spc="0" baseline="0">
              <a:solidFill>
                <a:srgbClr val="000000"/>
              </a:solidFill>
              <a:latin typeface="Calibri" pitchFamily="0" charset="0"/>
              <a:ea typeface="Calibri" pitchFamily="0" charset="0"/>
              <a:cs typeface="Lucida Sans"/>
            </a:endParaRPr>
          </a:p>
        </p:txBody>
      </p:sp>
      <p:sp>
        <p:nvSpPr>
          <p:cNvPr id="23" name="矩形"/>
          <p:cNvSpPr>
            <a:spLocks noGrp="1"/>
          </p:cNvSpPr>
          <p:nvPr>
            <p:ph type="obj"/>
          </p:nvPr>
        </p:nvSpPr>
        <p:spPr>
          <a:xfrm rot="0">
            <a:off x="4629150" y="3344862"/>
            <a:ext cx="4424363" cy="3406775"/>
          </a:xfrm>
          <a:prstGeom prst="rect"/>
          <a:solidFill>
            <a:srgbClr val="FFCC99"/>
          </a:solidFill>
          <a:ln w="12700" cmpd="sng" cap="flat">
            <a:noFill/>
            <a:prstDash val="solid"/>
            <a:miter/>
          </a:ln>
        </p:spPr>
        <p:txBody>
          <a:bodyPr vert="horz" wrap="square" lIns="91440" tIns="45720" rIns="91440" bIns="45720" anchor="t" anchorCtr="0">
            <a:prstTxWarp prst="textNoShape"/>
          </a:bodyPr>
          <a:lstStyle/>
          <a:p>
            <a:pPr marL="0" indent="0" algn="l" eaLnBrk="1" latinLnBrk="0" hangingPunct="1">
              <a:lnSpc>
                <a:spcPct val="90000"/>
              </a:lnSpc>
              <a:spcBef>
                <a:spcPts val="1000"/>
              </a:spcBef>
              <a:spcAft>
                <a:spcPts val="0"/>
              </a:spcAft>
              <a:buNone/>
            </a:pPr>
            <a:r>
              <a:rPr lang="en-US" altLang="zh-CN" sz="2800" b="0" i="0" u="none" strike="noStrike" kern="0" cap="none" spc="0" baseline="0">
                <a:solidFill>
                  <a:srgbClr val="000000"/>
                </a:solidFill>
                <a:latin typeface="Calibri" pitchFamily="0" charset="0"/>
                <a:ea typeface="Calibri" pitchFamily="0" charset="0"/>
                <a:cs typeface="Lucida Sans"/>
              </a:rPr>
              <a:t>1. TERM LOANS</a:t>
            </a:r>
            <a:endParaRPr lang="en-US" altLang="zh-CN" sz="2800" b="0" i="0" u="none" strike="noStrike" kern="0" cap="none" spc="0" baseline="0">
              <a:solidFill>
                <a:srgbClr val="000000"/>
              </a:solidFill>
              <a:latin typeface="Calibri" pitchFamily="0" charset="0"/>
              <a:ea typeface="Calibri" pitchFamily="0" charset="0"/>
              <a:cs typeface="Lucida Sans"/>
            </a:endParaRPr>
          </a:p>
          <a:p>
            <a:pPr marL="0" indent="0" algn="l" eaLnBrk="1" latinLnBrk="0" hangingPunct="1">
              <a:lnSpc>
                <a:spcPct val="90000"/>
              </a:lnSpc>
              <a:spcBef>
                <a:spcPts val="1000"/>
              </a:spcBef>
              <a:spcAft>
                <a:spcPts val="0"/>
              </a:spcAft>
              <a:buNone/>
            </a:pPr>
            <a:r>
              <a:rPr lang="en-US" altLang="zh-CN" sz="2800" b="0" i="0" u="none" strike="noStrike" kern="0" cap="none" spc="0" baseline="0">
                <a:solidFill>
                  <a:srgbClr val="000000"/>
                </a:solidFill>
                <a:latin typeface="Calibri" pitchFamily="0" charset="0"/>
                <a:ea typeface="Calibri" pitchFamily="0" charset="0"/>
                <a:cs typeface="Lucida Sans"/>
              </a:rPr>
              <a:t>2. DEBENTURES</a:t>
            </a:r>
            <a:endParaRPr lang="en-US" altLang="zh-CN" sz="2800" b="0" i="0" u="none" strike="noStrike" kern="0" cap="none" spc="0" baseline="0">
              <a:solidFill>
                <a:srgbClr val="000000"/>
              </a:solidFill>
              <a:latin typeface="Calibri" pitchFamily="0" charset="0"/>
              <a:ea typeface="Calibri" pitchFamily="0" charset="0"/>
              <a:cs typeface="Lucida Sans"/>
            </a:endParaRPr>
          </a:p>
          <a:p>
            <a:pPr marL="0" indent="0" algn="l" eaLnBrk="1" latinLnBrk="0" hangingPunct="1">
              <a:lnSpc>
                <a:spcPct val="90000"/>
              </a:lnSpc>
              <a:spcBef>
                <a:spcPts val="1000"/>
              </a:spcBef>
              <a:spcAft>
                <a:spcPts val="0"/>
              </a:spcAft>
              <a:buNone/>
            </a:pPr>
            <a:r>
              <a:rPr lang="en-US" altLang="zh-CN" sz="2800" b="0" i="0" u="none" strike="noStrike" kern="0" cap="none" spc="0" baseline="0">
                <a:solidFill>
                  <a:srgbClr val="000000"/>
                </a:solidFill>
                <a:latin typeface="Calibri" pitchFamily="0" charset="0"/>
                <a:ea typeface="Calibri" pitchFamily="0" charset="0"/>
                <a:cs typeface="Lucida Sans"/>
              </a:rPr>
              <a:t>3. LONG TERM DEBTS</a:t>
            </a:r>
            <a:endParaRPr lang="en-US" altLang="zh-CN" sz="2800" b="0" i="0" u="none" strike="noStrike" kern="0" cap="none" spc="0" baseline="0">
              <a:solidFill>
                <a:srgbClr val="000000"/>
              </a:solidFill>
              <a:latin typeface="Calibri" pitchFamily="0" charset="0"/>
              <a:ea typeface="Calibri" pitchFamily="0" charset="0"/>
              <a:cs typeface="Lucida Sans"/>
            </a:endParaRPr>
          </a:p>
          <a:p>
            <a:pPr marL="0" indent="0" algn="l" eaLnBrk="1" latinLnBrk="0" hangingPunct="1">
              <a:lnSpc>
                <a:spcPct val="90000"/>
              </a:lnSpc>
              <a:spcBef>
                <a:spcPts val="1000"/>
              </a:spcBef>
              <a:spcAft>
                <a:spcPts val="0"/>
              </a:spcAft>
              <a:buNone/>
            </a:pPr>
            <a:r>
              <a:rPr lang="en-US" altLang="zh-CN" sz="2800" b="0" i="0" u="none" strike="noStrike" kern="0" cap="none" spc="0" baseline="0">
                <a:solidFill>
                  <a:srgbClr val="000000"/>
                </a:solidFill>
                <a:latin typeface="Calibri" pitchFamily="0" charset="0"/>
                <a:ea typeface="Calibri" pitchFamily="0" charset="0"/>
                <a:cs typeface="Lucida Sans"/>
              </a:rPr>
              <a:t>4. LIABILITY OTHER</a:t>
            </a:r>
            <a:endParaRPr lang="en-US" altLang="zh-CN" sz="2800" b="0" i="0" u="none" strike="noStrike" kern="0" cap="none" spc="0" baseline="0">
              <a:solidFill>
                <a:srgbClr val="000000"/>
              </a:solidFill>
              <a:latin typeface="Calibri" pitchFamily="0" charset="0"/>
              <a:ea typeface="Calibri" pitchFamily="0" charset="0"/>
              <a:cs typeface="Lucida Sans"/>
            </a:endParaRPr>
          </a:p>
          <a:p>
            <a:pPr marL="0" indent="0" algn="l" eaLnBrk="1" latinLnBrk="0" hangingPunct="1">
              <a:lnSpc>
                <a:spcPct val="90000"/>
              </a:lnSpc>
              <a:spcBef>
                <a:spcPts val="1000"/>
              </a:spcBef>
              <a:spcAft>
                <a:spcPts val="0"/>
              </a:spcAft>
              <a:buNone/>
            </a:pPr>
            <a:r>
              <a:rPr lang="en-US" altLang="zh-CN" sz="2800" b="0" i="0" u="none" strike="noStrike" kern="0" cap="none" spc="0" baseline="0">
                <a:solidFill>
                  <a:srgbClr val="000000"/>
                </a:solidFill>
                <a:latin typeface="Calibri" pitchFamily="0" charset="0"/>
                <a:ea typeface="Calibri" pitchFamily="0" charset="0"/>
                <a:cs typeface="Lucida Sans"/>
              </a:rPr>
              <a:t>5. DEFERRED PAY  </a:t>
            </a:r>
            <a:endParaRPr lang="zh-CN" altLang="en-US" sz="2800" b="0" i="0" u="none" strike="noStrike" kern="0" cap="none" spc="0" baseline="0">
              <a:solidFill>
                <a:srgbClr val="000000"/>
              </a:solidFill>
              <a:latin typeface="Calibri" pitchFamily="0" charset="0"/>
              <a:ea typeface="Calibri" pitchFamily="0" charset="0"/>
              <a:cs typeface="Lucida Sans"/>
            </a:endParaRPr>
          </a:p>
        </p:txBody>
      </p:sp>
      <p:sp>
        <p:nvSpPr>
          <p:cNvPr id="24" name="矩形"/>
          <p:cNvSpPr>
            <a:spLocks/>
          </p:cNvSpPr>
          <p:nvPr/>
        </p:nvSpPr>
        <p:spPr>
          <a:xfrm rot="0">
            <a:off x="3201987" y="1808162"/>
            <a:ext cx="3140075" cy="520700"/>
          </a:xfrm>
          <a:prstGeom prst="rect"/>
          <a:solidFill>
            <a:srgbClr val="FFE5E5"/>
          </a:solidFill>
          <a:ln w="12700" cmpd="sng" cap="flat">
            <a:noFill/>
            <a:prstDash val="solid"/>
            <a:miter/>
          </a:ln>
        </p:spPr>
        <p:txBody>
          <a:bodyPr vert="horz" wrap="square" lIns="91440" tIns="45720" rIns="91440" bIns="45720" anchor="t" anchorCtr="0">
            <a:prstTxWarp prst="textNoShape"/>
            <a:spAutoFit/>
          </a:bodyPr>
          <a:lstStyle/>
          <a:p>
            <a:pPr marL="0" indent="0" algn="ctr" eaLnBrk="1" latinLnBrk="0" hangingPunct="1">
              <a:lnSpc>
                <a:spcPct val="100000"/>
              </a:lnSpc>
              <a:spcBef>
                <a:spcPts val="0"/>
              </a:spcBef>
              <a:spcAft>
                <a:spcPts val="0"/>
              </a:spcAft>
              <a:buNone/>
            </a:pPr>
            <a:r>
              <a:rPr lang="en-US" altLang="zh-CN" sz="2800" b="0" i="0" u="none" strike="noStrike" kern="0" cap="none" spc="0" baseline="0">
                <a:solidFill>
                  <a:srgbClr val="000000"/>
                </a:solidFill>
                <a:latin typeface="Arial" pitchFamily="0" charset="0"/>
                <a:ea typeface="Calibri" pitchFamily="0" charset="0"/>
                <a:cs typeface="Lucida Sans"/>
              </a:rPr>
              <a:t>TOTAL CAPITALS</a:t>
            </a:r>
            <a:endParaRPr lang="zh-CN" altLang="en-US" sz="2800" b="0" i="0" u="none" strike="noStrike" kern="0" cap="none" spc="0" baseline="0">
              <a:solidFill>
                <a:srgbClr val="000000"/>
              </a:solidFill>
              <a:latin typeface="Arial" pitchFamily="0" charset="0"/>
              <a:ea typeface="Calibri" pitchFamily="0" charset="0"/>
              <a:cs typeface="Lucida Sans"/>
            </a:endParaRPr>
          </a:p>
        </p:txBody>
      </p:sp>
    </p:spTree>
    <p:extLst>
      <p:ext uri="{BB962C8B-B14F-4D97-AF65-F5344CB8AC3E}">
        <p14:creationId xmlns:p14="http://schemas.microsoft.com/office/powerpoint/2010/main" val="308870865"/>
      </p:ext>
    </p:extLst>
  </p:cSld>
  <p:clrMapOvr>
    <a:masterClrMapping/>
  </p:clrMapOvr>
  <p:transition spd="slow"/>
</p:sld>
</file>

<file path=ppt/slides/slide5.xml><?xml version="1.0" encoding="utf-8"?>
<p:sld xmlns:p="http://schemas.openxmlformats.org/presentationml/2006/main" xmlns:r="http://schemas.openxmlformats.org/officeDocument/2006/relationships" xmlns:a="http://schemas.openxmlformats.org/drawingml/2006/main">
  <p:cSld>
    <p:bg>
      <p:bgPr>
        <a:blipFill rotWithShape="0">
          <a:blip r:embed="rId1"/>
          <a:stretch/>
        </a:blipFill>
      </p:bgPr>
    </p:bg>
    <p:spTree>
      <p:nvGrpSpPr>
        <p:cNvPr id="1" name=""/>
        <p:cNvGrpSpPr/>
        <p:nvPr/>
      </p:nvGrpSpPr>
      <p:grpSpPr>
        <a:xfrm>
          <a:off x="0" y="0"/>
          <a:ext cx="0" cy="0"/>
          <a:chOff x="0" y="0"/>
          <a:chExt cx="0" cy="0"/>
        </a:xfrm>
      </p:grpSpPr>
      <p:sp>
        <p:nvSpPr>
          <p:cNvPr id="25" name="文本框"/>
          <p:cNvSpPr>
            <a:spLocks noGrp="1"/>
          </p:cNvSpPr>
          <p:nvPr>
            <p:ph type="ctrTitle"/>
          </p:nvPr>
        </p:nvSpPr>
        <p:spPr>
          <a:xfrm rot="0">
            <a:off x="7937" y="201612"/>
            <a:ext cx="9104312" cy="2011362"/>
          </a:xfrm>
          <a:prstGeom prst="rect"/>
          <a:solidFill>
            <a:srgbClr val="FFE5E5"/>
          </a:solidFill>
          <a:ln w="12700" cmpd="sng" cap="flat">
            <a:noFill/>
            <a:prstDash val="solid"/>
            <a:miter/>
          </a:ln>
        </p:spPr>
        <p:txBody>
          <a:bodyPr vert="horz" wrap="square" lIns="91440" tIns="45720" rIns="91440" bIns="45720" anchor="b" anchorCtr="0">
            <a:prstTxWarp prst="textNoShape"/>
          </a:bodyPr>
          <a:lstStyle/>
          <a:p>
            <a:pPr marL="0" indent="0" algn="ctr" eaLnBrk="1" latinLnBrk="0" hangingPunct="1">
              <a:lnSpc>
                <a:spcPct val="90000"/>
              </a:lnSpc>
              <a:spcBef>
                <a:spcPts val="0"/>
              </a:spcBef>
              <a:spcAft>
                <a:spcPts val="0"/>
              </a:spcAft>
              <a:buNone/>
            </a:pPr>
            <a:r>
              <a:rPr lang="en-US" altLang="zh-CN" sz="6000" b="1" i="0" u="none" strike="noStrike" kern="0" cap="none" spc="0" baseline="0">
                <a:solidFill>
                  <a:srgbClr val="000000"/>
                </a:solidFill>
                <a:latin typeface="Calibri Light" pitchFamily="0" charset="0"/>
                <a:ea typeface="Calibri Light" pitchFamily="0" charset="0"/>
                <a:cs typeface="Lucida Sans"/>
              </a:rPr>
              <a:t>FEATURES OF CAPITAL STRUCTURE</a:t>
            </a:r>
            <a:endParaRPr lang="zh-CN" altLang="en-US" sz="6000" b="1" i="0" u="none" strike="noStrike" kern="0" cap="none" spc="0" baseline="0">
              <a:solidFill>
                <a:srgbClr val="000000"/>
              </a:solidFill>
              <a:latin typeface="Calibri Light" pitchFamily="0" charset="0"/>
              <a:ea typeface="Calibri Light" pitchFamily="0" charset="0"/>
              <a:cs typeface="Lucida Sans"/>
            </a:endParaRPr>
          </a:p>
        </p:txBody>
      </p:sp>
      <p:sp>
        <p:nvSpPr>
          <p:cNvPr id="26" name="文本框"/>
          <p:cNvSpPr>
            <a:spLocks noGrp="1"/>
          </p:cNvSpPr>
          <p:nvPr>
            <p:ph type="subTitle"/>
          </p:nvPr>
        </p:nvSpPr>
        <p:spPr>
          <a:xfrm rot="0">
            <a:off x="47625" y="2595562"/>
            <a:ext cx="9064625" cy="4202112"/>
          </a:xfrm>
          <a:prstGeom prst="rect"/>
          <a:solidFill>
            <a:srgbClr val="FFCC99"/>
          </a:solidFill>
          <a:ln w="12700" cmpd="sng" cap="flat">
            <a:noFill/>
            <a:prstDash val="solid"/>
            <a:miter/>
          </a:ln>
        </p:spPr>
        <p:txBody>
          <a:bodyPr vert="horz" wrap="square" lIns="91440" tIns="45720" rIns="91440" bIns="45720" anchor="ctr" anchorCtr="0">
            <a:prstTxWarp prst="textNoShape"/>
          </a:bodyPr>
          <a:lstStyle/>
          <a:p>
            <a:pPr marL="0" indent="0" algn="ctr" eaLnBrk="1" latinLnBrk="0" hangingPunct="1">
              <a:lnSpc>
                <a:spcPct val="90000"/>
              </a:lnSpc>
              <a:spcBef>
                <a:spcPts val="1000"/>
              </a:spcBef>
              <a:spcAft>
                <a:spcPts val="0"/>
              </a:spcAft>
              <a:buNone/>
            </a:pPr>
            <a:r>
              <a:rPr lang="en-US" altLang="zh-CN" sz="4400" b="0" i="0" u="none" strike="noStrike" kern="0" cap="none" spc="0" baseline="0">
                <a:solidFill>
                  <a:srgbClr val="BF0000"/>
                </a:solidFill>
                <a:latin typeface="Noto Sans Rejang"/>
                <a:ea typeface="Noto Sans Coptic"/>
                <a:cs typeface="Noto Sans Rejang"/>
              </a:rPr>
              <a:t> 1.  Profitability :- Capital structure must be in such a way that it increases profit of business.      </a:t>
            </a:r>
            <a:endParaRPr lang="zh-CN" altLang="en-US" sz="2400" b="0" i="0" u="none" strike="noStrike" kern="0" cap="none" spc="0" baseline="0">
              <a:solidFill>
                <a:srgbClr val="BF0000"/>
              </a:solidFill>
              <a:latin typeface="Noto Sans Rejang"/>
              <a:ea typeface="Noto Sans Coptic"/>
              <a:cs typeface="Noto Sans Rejang"/>
            </a:endParaRPr>
          </a:p>
        </p:txBody>
      </p:sp>
    </p:spTree>
    <p:extLst>
      <p:ext uri="{BB962C8B-B14F-4D97-AF65-F5344CB8AC3E}">
        <p14:creationId xmlns:p14="http://schemas.microsoft.com/office/powerpoint/2010/main" val="1415164666"/>
      </p:ext>
    </p:extLst>
  </p:cSld>
  <p:clrMapOvr>
    <a:masterClrMapping/>
  </p:clrMapOvr>
  <p:transition spd="slow"/>
</p:sld>
</file>

<file path=ppt/slides/slide6.xml><?xml version="1.0" encoding="utf-8"?>
<p:sld xmlns:p="http://schemas.openxmlformats.org/presentationml/2006/main" xmlns:r="http://schemas.openxmlformats.org/officeDocument/2006/relationships" xmlns:a="http://schemas.openxmlformats.org/drawingml/2006/main">
  <p:cSld>
    <p:bg>
      <p:bgPr>
        <a:blipFill rotWithShape="0">
          <a:blip r:embed="rId1"/>
          <a:stretch/>
        </a:blipFill>
      </p:bgPr>
    </p:bg>
    <p:spTree>
      <p:nvGrpSpPr>
        <p:cNvPr id="1" name=""/>
        <p:cNvGrpSpPr/>
        <p:nvPr/>
      </p:nvGrpSpPr>
      <p:grpSpPr>
        <a:xfrm>
          <a:off x="0" y="0"/>
          <a:ext cx="0" cy="0"/>
          <a:chOff x="0" y="0"/>
          <a:chExt cx="0" cy="0"/>
        </a:xfrm>
      </p:grpSpPr>
      <p:sp>
        <p:nvSpPr>
          <p:cNvPr id="27" name="文本框"/>
          <p:cNvSpPr>
            <a:spLocks noGrp="1"/>
          </p:cNvSpPr>
          <p:nvPr>
            <p:ph type="title"/>
          </p:nvPr>
        </p:nvSpPr>
        <p:spPr>
          <a:xfrm rot="0">
            <a:off x="282575" y="365125"/>
            <a:ext cx="8613776" cy="6378575"/>
          </a:xfrm>
          <a:prstGeom prst="rect"/>
          <a:solidFill>
            <a:srgbClr val="FFC000"/>
          </a:solidFill>
          <a:ln w="12700" cmpd="sng" cap="flat">
            <a:noFill/>
            <a:prstDash val="solid"/>
            <a:miter/>
          </a:ln>
        </p:spPr>
        <p:txBody>
          <a:bodyPr vert="horz" wrap="square" lIns="91440" tIns="45720" rIns="91440" bIns="45720" anchor="ctr" anchorCtr="0">
            <a:prstTxWarp prst="textNoShape"/>
          </a:bodyPr>
          <a:lstStyle/>
          <a:p>
            <a:pPr marL="0" indent="0" algn="ctr" eaLnBrk="1" latinLnBrk="0" hangingPunct="1">
              <a:lnSpc>
                <a:spcPct val="90000"/>
              </a:lnSpc>
              <a:spcBef>
                <a:spcPts val="0"/>
              </a:spcBef>
              <a:spcAft>
                <a:spcPts val="0"/>
              </a:spcAft>
              <a:buNone/>
            </a:pPr>
            <a:r>
              <a:rPr lang="en-US" altLang="zh-CN" sz="4000" b="0" i="0" u="none" strike="noStrike" kern="0" cap="none" spc="0" baseline="0">
                <a:solidFill>
                  <a:srgbClr val="000080"/>
                </a:solidFill>
                <a:latin typeface="Noto Sans Meetei Mayek"/>
                <a:ea typeface="Calibri Light" pitchFamily="0" charset="0"/>
                <a:cs typeface="Noto Sans Meetei Mayek"/>
              </a:rPr>
              <a:t>2.  Safety and solvency :- Capital structure must built regarding future safety and solvency. Excess presence of debt capital make difficult for firm not only pay annual interest but also to redeem it's debt on maturity.      </a:t>
            </a:r>
            <a:endParaRPr lang="zh-CN" altLang="en-US" sz="4000" b="0" i="0" u="none" strike="noStrike" kern="0" cap="none" spc="0" baseline="0">
              <a:solidFill>
                <a:srgbClr val="000080"/>
              </a:solidFill>
              <a:latin typeface="Noto Sans Meetei Mayek"/>
              <a:ea typeface="Calibri Light" pitchFamily="0" charset="0"/>
              <a:cs typeface="Noto Sans Meetei Mayek"/>
            </a:endParaRPr>
          </a:p>
        </p:txBody>
      </p:sp>
    </p:spTree>
    <p:extLst>
      <p:ext uri="{BB962C8B-B14F-4D97-AF65-F5344CB8AC3E}">
        <p14:creationId xmlns:p14="http://schemas.microsoft.com/office/powerpoint/2010/main" val="1840857371"/>
      </p:ext>
    </p:extLst>
  </p:cSld>
  <p:clrMapOvr>
    <a:masterClrMapping/>
  </p:clrMapOvr>
  <p:transition spd="slow"/>
</p:sld>
</file>

<file path=ppt/slides/slide7.xml><?xml version="1.0" encoding="utf-8"?>
<p:sld xmlns:p="http://schemas.openxmlformats.org/presentationml/2006/main" xmlns:r="http://schemas.openxmlformats.org/officeDocument/2006/relationships" xmlns:a="http://schemas.openxmlformats.org/drawingml/2006/main">
  <p:cSld>
    <p:bg>
      <p:bgPr>
        <a:blipFill rotWithShape="0">
          <a:blip r:embed="rId1"/>
          <a:stretch/>
        </a:blipFill>
      </p:bgPr>
    </p:bg>
    <p:spTree>
      <p:nvGrpSpPr>
        <p:cNvPr id="1" name=""/>
        <p:cNvGrpSpPr/>
        <p:nvPr/>
      </p:nvGrpSpPr>
      <p:grpSpPr>
        <a:xfrm>
          <a:off x="0" y="0"/>
          <a:ext cx="0" cy="0"/>
          <a:chOff x="0" y="0"/>
          <a:chExt cx="0" cy="0"/>
        </a:xfrm>
      </p:grpSpPr>
      <p:sp>
        <p:nvSpPr>
          <p:cNvPr id="28" name="文本框"/>
          <p:cNvSpPr>
            <a:spLocks noGrp="1"/>
          </p:cNvSpPr>
          <p:nvPr>
            <p:ph type="title"/>
          </p:nvPr>
        </p:nvSpPr>
        <p:spPr>
          <a:xfrm rot="0">
            <a:off x="366712" y="534987"/>
            <a:ext cx="8547100" cy="6129338"/>
          </a:xfrm>
          <a:prstGeom prst="rect"/>
          <a:solidFill>
            <a:srgbClr val="92D050"/>
          </a:solidFill>
          <a:ln w="12700" cmpd="sng" cap="flat">
            <a:noFill/>
            <a:prstDash val="solid"/>
            <a:miter/>
          </a:ln>
        </p:spPr>
        <p:txBody>
          <a:bodyPr vert="horz" wrap="square" lIns="91440" tIns="45720" rIns="91440" bIns="45720" anchor="ctr" anchorCtr="0">
            <a:prstTxWarp prst="textNoShape"/>
          </a:bodyPr>
          <a:lstStyle/>
          <a:p>
            <a:pPr marL="0" indent="0" algn="ctr" eaLnBrk="1" latinLnBrk="0" hangingPunct="1">
              <a:lnSpc>
                <a:spcPct val="90000"/>
              </a:lnSpc>
              <a:spcBef>
                <a:spcPts val="0"/>
              </a:spcBef>
              <a:spcAft>
                <a:spcPts val="0"/>
              </a:spcAft>
              <a:buNone/>
            </a:pPr>
            <a:r>
              <a:rPr lang="en-US" altLang="zh-CN" sz="4800" b="0" i="0" u="none" strike="noStrike" kern="0" cap="none" spc="0" baseline="0">
                <a:solidFill>
                  <a:srgbClr val="330066"/>
                </a:solidFill>
                <a:latin typeface="Noto Sans Malayalam UI"/>
                <a:ea typeface="Calibri Light" pitchFamily="0" charset="0"/>
                <a:cs typeface="Noto Sans Malayalam UI"/>
              </a:rPr>
              <a:t>3.  Flexible :- Capital structure must change time to time according to situations in capital market.</a:t>
            </a:r>
            <a:endParaRPr lang="zh-CN" altLang="en-US" sz="4400" b="0" i="0" u="none" strike="noStrike" kern="0" cap="none" spc="0" baseline="0">
              <a:solidFill>
                <a:srgbClr val="330066"/>
              </a:solidFill>
              <a:latin typeface="Noto Sans Malayalam UI"/>
              <a:ea typeface="Calibri Light" pitchFamily="0" charset="0"/>
              <a:cs typeface="Noto Sans Malayalam UI"/>
            </a:endParaRPr>
          </a:p>
        </p:txBody>
      </p:sp>
    </p:spTree>
    <p:extLst>
      <p:ext uri="{BB962C8B-B14F-4D97-AF65-F5344CB8AC3E}">
        <p14:creationId xmlns:p14="http://schemas.microsoft.com/office/powerpoint/2010/main" val="475677438"/>
      </p:ext>
    </p:extLst>
  </p:cSld>
  <p:clrMapOvr>
    <a:masterClrMapping/>
  </p:clrMapOvr>
  <p:transition spd="slow">
    <p:blinds dir="vert"/>
  </p:transition>
</p:sld>
</file>

<file path=ppt/slides/slide8.xml><?xml version="1.0" encoding="utf-8"?>
<p:sld xmlns:p="http://schemas.openxmlformats.org/presentationml/2006/main" xmlns:r="http://schemas.openxmlformats.org/officeDocument/2006/relationships" xmlns:a="http://schemas.openxmlformats.org/drawingml/2006/main">
  <p:cSld>
    <p:bg>
      <p:bgPr>
        <a:blipFill rotWithShape="0">
          <a:blip r:embed="rId1"/>
          <a:stretch/>
        </a:blipFill>
      </p:bgPr>
    </p:bg>
    <p:spTree>
      <p:nvGrpSpPr>
        <p:cNvPr id="1" name=""/>
        <p:cNvGrpSpPr/>
        <p:nvPr/>
      </p:nvGrpSpPr>
      <p:grpSpPr>
        <a:xfrm>
          <a:off x="0" y="0"/>
          <a:ext cx="0" cy="0"/>
          <a:chOff x="0" y="0"/>
          <a:chExt cx="0" cy="0"/>
        </a:xfrm>
      </p:grpSpPr>
      <p:sp>
        <p:nvSpPr>
          <p:cNvPr id="29" name="文本框"/>
          <p:cNvSpPr>
            <a:spLocks noGrp="1"/>
          </p:cNvSpPr>
          <p:nvPr>
            <p:ph type="title"/>
          </p:nvPr>
        </p:nvSpPr>
        <p:spPr>
          <a:xfrm rot="0">
            <a:off x="361950" y="80962"/>
            <a:ext cx="8343901" cy="6530975"/>
          </a:xfrm>
          <a:prstGeom prst="rect"/>
          <a:solidFill>
            <a:srgbClr val="FFE57A"/>
          </a:solidFill>
          <a:ln w="12700" cmpd="sng" cap="flat">
            <a:noFill/>
            <a:prstDash val="solid"/>
            <a:miter/>
          </a:ln>
        </p:spPr>
        <p:txBody>
          <a:bodyPr vert="horz" wrap="square" lIns="91440" tIns="45720" rIns="91440" bIns="45720" anchor="ctr" anchorCtr="0">
            <a:prstTxWarp prst="textNoShape"/>
          </a:bodyPr>
          <a:lstStyle/>
          <a:p>
            <a:pPr marL="0" indent="0" algn="ctr" eaLnBrk="1" latinLnBrk="0" hangingPunct="1">
              <a:lnSpc>
                <a:spcPct val="90000"/>
              </a:lnSpc>
              <a:spcBef>
                <a:spcPts val="0"/>
              </a:spcBef>
              <a:spcAft>
                <a:spcPts val="0"/>
              </a:spcAft>
              <a:buNone/>
            </a:pPr>
            <a:r>
              <a:rPr lang="en-US" altLang="zh-CN" sz="4000" b="0" i="0" u="none" strike="noStrike" kern="0" cap="none" spc="0" baseline="0">
                <a:solidFill>
                  <a:srgbClr val="FF6600"/>
                </a:solidFill>
                <a:latin typeface="Noto Sans Mongolian"/>
                <a:ea typeface="Noto Sans Mono CJK JP Regular"/>
                <a:cs typeface="Noto Sans Mongolian"/>
              </a:rPr>
              <a:t>4.  Control :- Helps the management in retain Control over decision making.  It suggests debt should preferd over equity whenever additional funds need.  </a:t>
            </a:r>
            <a:endParaRPr lang="zh-CN" altLang="en-US" sz="4000" b="0" i="0" u="none" strike="noStrike" kern="0" cap="none" spc="0" baseline="0">
              <a:solidFill>
                <a:srgbClr val="FF6600"/>
              </a:solidFill>
              <a:latin typeface="Noto Sans Mongolian"/>
              <a:ea typeface="Noto Sans Mono CJK JP Regular"/>
              <a:cs typeface="Noto Sans Mongolian"/>
            </a:endParaRPr>
          </a:p>
        </p:txBody>
      </p:sp>
    </p:spTree>
    <p:extLst>
      <p:ext uri="{BB962C8B-B14F-4D97-AF65-F5344CB8AC3E}">
        <p14:creationId xmlns:p14="http://schemas.microsoft.com/office/powerpoint/2010/main" val="430426240"/>
      </p:ext>
    </p:extLst>
  </p:cSld>
  <p:clrMapOvr>
    <a:masterClrMapping/>
  </p:clrMapOvr>
  <p:transition spd="slow">
    <p:fade/>
  </p:transition>
</p:sld>
</file>

<file path=ppt/slides/slide9.xml><?xml version="1.0" encoding="utf-8"?>
<p:sld xmlns:p="http://schemas.openxmlformats.org/presentationml/2006/main" xmlns:r="http://schemas.openxmlformats.org/officeDocument/2006/relationships" xmlns:a="http://schemas.openxmlformats.org/drawingml/2006/main">
  <p:cSld>
    <p:bg>
      <p:bgPr>
        <a:blipFill rotWithShape="0">
          <a:blip r:embed="rId1"/>
          <a:stretch/>
        </a:blipFill>
      </p:bgPr>
    </p:bg>
    <p:spTree>
      <p:nvGrpSpPr>
        <p:cNvPr id="1" name=""/>
        <p:cNvGrpSpPr/>
        <p:nvPr/>
      </p:nvGrpSpPr>
      <p:grpSpPr>
        <a:xfrm>
          <a:off x="0" y="0"/>
          <a:ext cx="0" cy="0"/>
          <a:chOff x="0" y="0"/>
          <a:chExt cx="0" cy="0"/>
        </a:xfrm>
      </p:grpSpPr>
      <p:sp>
        <p:nvSpPr>
          <p:cNvPr id="30" name="文本框"/>
          <p:cNvSpPr>
            <a:spLocks noGrp="1"/>
          </p:cNvSpPr>
          <p:nvPr>
            <p:ph type="title"/>
          </p:nvPr>
        </p:nvSpPr>
        <p:spPr>
          <a:xfrm rot="0">
            <a:off x="17462" y="82550"/>
            <a:ext cx="9018588" cy="6773862"/>
          </a:xfrm>
          <a:prstGeom prst="rect"/>
          <a:solidFill>
            <a:srgbClr val="7AE0F6"/>
          </a:solidFill>
          <a:ln w="12700" cmpd="sng" cap="flat">
            <a:noFill/>
            <a:prstDash val="solid"/>
            <a:miter/>
          </a:ln>
        </p:spPr>
        <p:txBody>
          <a:bodyPr vert="horz" wrap="square" lIns="91440" tIns="45720" rIns="91440" bIns="45720" anchor="ctr" anchorCtr="0">
            <a:prstTxWarp prst="textNoShape"/>
          </a:bodyPr>
          <a:lstStyle/>
          <a:p>
            <a:pPr marL="0" indent="0" algn="ctr" eaLnBrk="1" latinLnBrk="0" hangingPunct="1">
              <a:lnSpc>
                <a:spcPct val="90000"/>
              </a:lnSpc>
              <a:spcBef>
                <a:spcPts val="0"/>
              </a:spcBef>
              <a:spcAft>
                <a:spcPts val="0"/>
              </a:spcAft>
              <a:buNone/>
            </a:pPr>
            <a:r>
              <a:rPr lang="en-US" altLang="zh-CN" sz="4000" b="0" i="0" u="none" strike="noStrike" kern="0" cap="none" spc="0" baseline="0">
                <a:solidFill>
                  <a:srgbClr val="FF6600"/>
                </a:solidFill>
                <a:latin typeface="Mitype Mono Rounded Normal Cond"/>
                <a:ea typeface="Calibri Light" pitchFamily="0" charset="0"/>
                <a:cs typeface="Mitype Mono Rounded Normal Cond"/>
              </a:rPr>
              <a:t>5.  Cost of issue and Flotation cost Structure in such way that it reduce the issue cost and Flotation cost as much as possible. </a:t>
            </a:r>
            <a:br>
              <a:rPr lang="zh-CN" altLang="en-US" sz="4400" b="0" i="0" u="none" strike="noStrike" kern="0" cap="none" spc="0" baseline="0">
                <a:solidFill>
                  <a:srgbClr val="FF6600"/>
                </a:solidFill>
                <a:latin typeface="Mitype Mono Rounded Normal Cond"/>
                <a:ea typeface="Calibri Light" pitchFamily="0" charset="0"/>
                <a:cs typeface="Mitype Mono Rounded Normal Cond"/>
              </a:rPr>
            </a:br>
            <a:r>
              <a:rPr lang="en-US" altLang="zh-CN" sz="4000" b="0" i="0" u="none" strike="noStrike" kern="0" cap="none" spc="0" baseline="0">
                <a:solidFill>
                  <a:srgbClr val="FF6600"/>
                </a:solidFill>
                <a:latin typeface="Mitype Mono Rounded Normal Cond"/>
                <a:ea typeface="Calibri Light" pitchFamily="0" charset="0"/>
                <a:cs typeface="Mitype Mono Rounded Normal Cond"/>
              </a:rPr>
              <a:t>Normal'- Cost of debt should lower as compared to cost of equity.  </a:t>
            </a:r>
            <a:endParaRPr lang="zh-CN" altLang="en-US" sz="4000" b="0" i="0" u="none" strike="noStrike" kern="0" cap="none" spc="0" baseline="0">
              <a:solidFill>
                <a:srgbClr val="FF6600"/>
              </a:solidFill>
              <a:latin typeface="Mitype Mono Rounded Normal Cond"/>
              <a:ea typeface="Calibri Light" pitchFamily="0" charset="0"/>
              <a:cs typeface="Mitype Mono Rounded Normal Cond"/>
            </a:endParaRPr>
          </a:p>
        </p:txBody>
      </p:sp>
    </p:spTree>
    <p:extLst>
      <p:ext uri="{BB962C8B-B14F-4D97-AF65-F5344CB8AC3E}">
        <p14:creationId xmlns:p14="http://schemas.microsoft.com/office/powerpoint/2010/main" val="1361745451"/>
      </p:ext>
    </p:extLst>
  </p:cSld>
  <p:clrMapOvr>
    <a:masterClrMapping/>
  </p:clrMapOvr>
  <p:transition spd="slow">
    <p:fade/>
  </p:transition>
</p:sld>
</file>

<file path=ppt/theme/theme1.xml><?xml version="1.0" encoding="utf-8"?>
<a:theme xmlns:a="http://schemas.openxmlformats.org/drawingml/2006/main" name="默认设计模板">
  <a:themeElements>
    <a:clrScheme name="默认设计模板">
      <a:dk1>
        <a:srgbClr val="000000"/>
      </a:dk1>
      <a:lt1>
        <a:srgbClr val="FFFFFF"/>
      </a:lt1>
      <a:dk2>
        <a:srgbClr val="E7E6E6"/>
      </a:dk2>
      <a:lt2>
        <a:srgbClr val="44546A"/>
      </a:lt2>
      <a:accent1>
        <a:srgbClr val="5B9BD5"/>
      </a:accent1>
      <a:accent2>
        <a:srgbClr val="ED7D31"/>
      </a:accent2>
      <a:accent3>
        <a:srgbClr val="9BBB59"/>
      </a:accent3>
      <a:accent4>
        <a:srgbClr val="8064A2"/>
      </a:accent4>
      <a:accent5>
        <a:srgbClr val="4BACC6"/>
      </a:accent5>
      <a:accent6>
        <a:srgbClr val="F79646"/>
      </a:accent6>
      <a:hlink>
        <a:srgbClr val="0563C1"/>
      </a:hlink>
      <a:folHlink>
        <a:srgbClr val="954F72"/>
      </a:folHlink>
    </a:clrScheme>
    <a:fontScheme name="默认设计模板">
      <a:majorFont>
        <a:latin typeface=""/>
        <a:ea typeface=""/>
        <a:cs typeface=""/>
      </a:majorFont>
      <a:minorFont>
        <a:latin typeface=""/>
        <a:ea typeface=""/>
        <a:cs typeface=""/>
      </a:minorFont>
    </a:fontScheme>
    <a:fmtScheme name="默认设计模板">
      <a:fillStyleLst>
        <a:solidFill>
          <a:schemeClr val="phClr"/>
        </a:solidFill>
        <a:gradFill/>
        <a:gradFill/>
      </a:fillStyleLst>
      <a:lnStyleLst>
        <a:ln/>
        <a:ln/>
        <a:ln/>
      </a:lnStyleLst>
      <a:effectStyleLst>
        <a:effectStyle>
          <a:effectLst/>
        </a:effectStyle>
        <a:effectStyle>
          <a:effectLst/>
        </a:effectStyle>
        <a:effectStyle>
          <a:effectLst/>
        </a:effectStyle>
      </a:effectStyleLst>
      <a:bgFillStyleLst>
        <a:solidFill>
          <a:schemeClr val="phClr"/>
        </a:solidFill>
        <a:gradFill/>
        <a:gradFill/>
      </a:bgFillStyleLst>
    </a:fmtScheme>
  </a:themeElements>
</a:theme>
</file>

<file path=ppt/theme/theme2.xml><?xml version="1.0" encoding="utf-8"?>
<a:theme xmlns:a="http://schemas.openxmlformats.org/drawingml/2006/main" name="notesMaster1">
  <a:themeElements>
    <a:clrScheme name="notesMaster1">
      <a:dk1>
        <a:srgbClr val="000000"/>
      </a:dk1>
      <a:lt1>
        <a:srgbClr val="FFFFFF"/>
      </a:lt1>
      <a:dk2>
        <a:srgbClr val="E7E6E6"/>
      </a:dk2>
      <a:lt2>
        <a:srgbClr val="44546A"/>
      </a:lt2>
      <a:accent1>
        <a:srgbClr val="5B9BD5"/>
      </a:accent1>
      <a:accent2>
        <a:srgbClr val="ED7D31"/>
      </a:accent2>
      <a:accent3>
        <a:srgbClr val="9BBB59"/>
      </a:accent3>
      <a:accent4>
        <a:srgbClr val="8064A2"/>
      </a:accent4>
      <a:accent5>
        <a:srgbClr val="4BACC6"/>
      </a:accent5>
      <a:accent6>
        <a:srgbClr val="F79646"/>
      </a:accent6>
      <a:hlink>
        <a:srgbClr val="0563C1"/>
      </a:hlink>
      <a:folHlink>
        <a:srgbClr val="954F72"/>
      </a:folHlink>
    </a:clrScheme>
    <a:fontScheme name="notesMaster1">
      <a:majorFont>
        <a:latin typeface=""/>
        <a:ea typeface=""/>
        <a:cs typeface=""/>
      </a:majorFont>
      <a:minorFont>
        <a:latin typeface=""/>
        <a:ea typeface=""/>
        <a:cs typeface=""/>
      </a:minorFont>
    </a:fontScheme>
    <a:fmtScheme name="notesMaster1">
      <a:fillStyleLst>
        <a:solidFill>
          <a:schemeClr val="phClr"/>
        </a:solidFill>
        <a:gradFill/>
        <a:gradFill/>
      </a:fillStyleLst>
      <a:lnStyleLst>
        <a:ln/>
        <a:ln/>
        <a:ln/>
      </a:lnStyleLst>
      <a:effectStyleLst>
        <a:effectStyle>
          <a:effectLst/>
        </a:effectStyle>
        <a:effectStyle>
          <a:effectLst/>
        </a:effectStyle>
        <a:effectStyle>
          <a:effectLst/>
        </a:effectStyle>
      </a:effectStyleLst>
      <a:bgFillStyleLst>
        <a:solidFill>
          <a:schemeClr val="phClr"/>
        </a:solidFill>
        <a:gradFill/>
        <a:gradFill/>
      </a:bgFillStyleLst>
    </a:fmtScheme>
  </a:themeElements>
</a:theme>
</file>

<file path=docProps/app.xml><?xml version="1.0" encoding="utf-8"?>
<Properties xmlns="http://schemas.openxmlformats.org/officeDocument/2006/extended-properties">
  <Template>Normal.eit</Template>
  <TotalTime>14</TotalTime>
  <Application>Yozo_Office</Application>
</Properties>
</file>

<file path=docProps/core.xml><?xml version="1.0" encoding="utf-8"?>
<cp:coreProperties xmlns:cp="http://schemas.openxmlformats.org/package/2006/metadata/core-properties" xmlns:dc="http://purl.org/dc/elements/1.1/" xmlns:dcterms="http://purl.org/dc/terms/" xmlns:xsi="http://www.w3.org/2001/XMLSchema-instance">
  <dc:title>Name :- Anu Class :- B.Com 3rd Year Roll No. :- 3677 UNI. Roll No. :- 3190730032   SUBJECT :- FUNDAMENTALS OF FINANCIAL MANAGEMENT.. </dc:title>
  <dc:creator>Redmi Note 4</dc:creator>
  <cp:lastModifiedBy>root</cp:lastModifiedBy>
  <cp:revision>2</cp:revision>
  <dcterms:created xsi:type="dcterms:W3CDTF">2015-05-02T05:00:45Z</dcterms:created>
  <dcterms:modified xsi:type="dcterms:W3CDTF">2024-02-29T06:55:17Z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ICV">
    <vt:lpwstr>bdc8977ba30c4e8ab907b700c54dab66</vt:lpwstr>
  </property>
</Properties>
</file>