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F1FCED-7FC7-4BBD-B64E-C0B64461E0E3}"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F1FCED-7FC7-4BBD-B64E-C0B64461E0E3}"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F1FCED-7FC7-4BBD-B64E-C0B64461E0E3}"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F1FCED-7FC7-4BBD-B64E-C0B64461E0E3}"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F1FCED-7FC7-4BBD-B64E-C0B64461E0E3}"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5F1FCED-7FC7-4BBD-B64E-C0B64461E0E3}"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F1FCED-7FC7-4BBD-B64E-C0B64461E0E3}"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F1FCED-7FC7-4BBD-B64E-C0B64461E0E3}"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F1FCED-7FC7-4BBD-B64E-C0B64461E0E3}"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F1FCED-7FC7-4BBD-B64E-C0B64461E0E3}"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F1FCED-7FC7-4BBD-B64E-C0B64461E0E3}"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7E1FB0-38F7-4344-84DB-8091FE4DB9F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F1FCED-7FC7-4BBD-B64E-C0B64461E0E3}" type="datetimeFigureOut">
              <a:rPr lang="en-US" smtClean="0"/>
              <a:pPr/>
              <a:t>8/3/2023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7E1FB0-38F7-4344-84DB-8091FE4DB9F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57200"/>
            <a:ext cx="9144000" cy="584775"/>
          </a:xfrm>
          <a:prstGeom prst="rect">
            <a:avLst/>
          </a:prstGeom>
          <a:noFill/>
        </p:spPr>
        <p:txBody>
          <a:bodyPr wrap="square" rtlCol="0">
            <a:spAutoFit/>
          </a:bodyPr>
          <a:lstStyle/>
          <a:p>
            <a:r>
              <a:rPr lang="en-US" sz="3200" b="1" dirty="0" smtClean="0"/>
              <a:t>Difference between combo box and list box in vb 6.0</a:t>
            </a:r>
            <a:endParaRPr lang="en-US" sz="3200" b="1" dirty="0"/>
          </a:p>
        </p:txBody>
      </p:sp>
      <p:sp>
        <p:nvSpPr>
          <p:cNvPr id="5" name="Rectangle 4"/>
          <p:cNvSpPr/>
          <p:nvPr/>
        </p:nvSpPr>
        <p:spPr>
          <a:xfrm>
            <a:off x="6400800" y="1219200"/>
            <a:ext cx="2438400" cy="1600200"/>
          </a:xfrm>
          <a:prstGeom prst="rect">
            <a:avLst/>
          </a:prstGeom>
          <a:blipFill>
            <a:blip r:embed="rId2"/>
            <a:tile tx="0" ty="0" sx="100000" sy="100000" flip="none" algn="tl"/>
          </a:blip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Ravindra Singh </a:t>
            </a:r>
          </a:p>
          <a:p>
            <a:pPr algn="ctr"/>
            <a:r>
              <a:rPr lang="en-US" dirty="0" smtClean="0"/>
              <a:t>Asst.Prof.</a:t>
            </a:r>
          </a:p>
          <a:p>
            <a:pPr algn="ctr"/>
            <a:r>
              <a:rPr lang="en-US" smtClean="0"/>
              <a:t>Computer </a:t>
            </a:r>
            <a:r>
              <a:rPr lang="en-US" dirty="0" smtClean="0"/>
              <a:t>Department</a:t>
            </a:r>
            <a:endParaRPr lang="en-US" dirty="0" smtClean="0"/>
          </a:p>
          <a:p>
            <a:pPr algn="ctr"/>
            <a:r>
              <a:rPr lang="en-US" dirty="0" smtClean="0"/>
              <a:t>Durga College</a:t>
            </a:r>
            <a:endParaRPr lang="en-US" dirty="0"/>
          </a:p>
        </p:txBody>
      </p:sp>
      <p:sp>
        <p:nvSpPr>
          <p:cNvPr id="6" name="TextBox 5"/>
          <p:cNvSpPr txBox="1"/>
          <p:nvPr/>
        </p:nvSpPr>
        <p:spPr>
          <a:xfrm>
            <a:off x="228600" y="2514600"/>
            <a:ext cx="8915400" cy="3416320"/>
          </a:xfrm>
          <a:prstGeom prst="rect">
            <a:avLst/>
          </a:prstGeom>
          <a:noFill/>
        </p:spPr>
        <p:txBody>
          <a:bodyPr wrap="square" rtlCol="0">
            <a:spAutoFit/>
          </a:bodyPr>
          <a:lstStyle/>
          <a:p>
            <a:r>
              <a:rPr lang="en-US" b="1" dirty="0" smtClean="0"/>
              <a:t>                                                     ComboBox</a:t>
            </a:r>
            <a:endParaRPr lang="en-US" dirty="0"/>
          </a:p>
          <a:p>
            <a:r>
              <a:rPr lang="en-US" dirty="0"/>
              <a:t> </a:t>
            </a:r>
            <a:r>
              <a:rPr lang="en-US" dirty="0" smtClean="0"/>
              <a:t>Combo </a:t>
            </a:r>
            <a:r>
              <a:rPr lang="en-US" dirty="0"/>
              <a:t>boxes are so-named because they "combine" the features found in both text boxes and list boxes. </a:t>
            </a:r>
            <a:endParaRPr lang="en-US" dirty="0" smtClean="0"/>
          </a:p>
          <a:p>
            <a:r>
              <a:rPr lang="en-US" dirty="0" smtClean="0"/>
              <a:t> </a:t>
            </a:r>
            <a:r>
              <a:rPr lang="en-US" dirty="0"/>
              <a:t>Combo boxes are also commonly referred to as "drop-down boxes" or "drop-down lists". There are three combo box styles:</a:t>
            </a:r>
            <a:endParaRPr lang="en-US" b="1" dirty="0"/>
          </a:p>
          <a:p>
            <a:r>
              <a:rPr lang="en-US" dirty="0"/>
              <a:t> </a:t>
            </a:r>
            <a:endParaRPr lang="en-US" b="1" dirty="0"/>
          </a:p>
          <a:p>
            <a:r>
              <a:rPr lang="en-US" b="1" dirty="0"/>
              <a:t>            0 – Drop Down Combo</a:t>
            </a:r>
          </a:p>
          <a:p>
            <a:r>
              <a:rPr lang="en-US" b="1" dirty="0"/>
              <a:t>            1 – Simple Combo</a:t>
            </a:r>
          </a:p>
          <a:p>
            <a:r>
              <a:rPr lang="en-US" b="1" dirty="0"/>
              <a:t>            2 – Drop Down List</a:t>
            </a:r>
          </a:p>
          <a:p>
            <a:r>
              <a:rPr lang="en-US" b="1" dirty="0"/>
              <a:t> </a:t>
            </a:r>
          </a:p>
          <a:p>
            <a:r>
              <a:rPr lang="en-US" dirty="0"/>
              <a:t>At design-time, you set the style of the combo box with its </a:t>
            </a:r>
            <a:r>
              <a:rPr lang="en-US" b="1" dirty="0"/>
              <a:t>Style</a:t>
            </a:r>
            <a:r>
              <a:rPr lang="en-US" dirty="0"/>
              <a:t> property.</a:t>
            </a:r>
            <a:endParaRPr lang="en-US" b="1" dirty="0"/>
          </a:p>
          <a:p>
            <a:r>
              <a:rPr lang="en-US" dirty="0"/>
              <a:t> </a:t>
            </a: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143000"/>
            <a:ext cx="8610599" cy="4401205"/>
          </a:xfrm>
          <a:prstGeom prst="rect">
            <a:avLst/>
          </a:prstGeom>
          <a:noFill/>
        </p:spPr>
        <p:txBody>
          <a:bodyPr wrap="square" rtlCol="0">
            <a:spAutoFit/>
          </a:bodyPr>
          <a:lstStyle/>
          <a:p>
            <a:r>
              <a:rPr lang="en-US" dirty="0"/>
              <a:t>Of the three combo box styles, the one most similar to a ListBox is "</a:t>
            </a:r>
            <a:r>
              <a:rPr lang="en-US" b="1" dirty="0"/>
              <a:t>2 -  Drop-Down List</a:t>
            </a:r>
            <a:r>
              <a:rPr lang="en-US" dirty="0"/>
              <a:t>".  In fact, everything discussed in the last several pages regarding ListBoxes applies to drop-down style combo boxes EXCEPT the following:</a:t>
            </a:r>
            <a:endParaRPr lang="en-US" b="1" dirty="0"/>
          </a:p>
          <a:p>
            <a:r>
              <a:rPr lang="en-US" dirty="0"/>
              <a:t> </a:t>
            </a:r>
            <a:endParaRPr lang="en-US" b="1" dirty="0"/>
          </a:p>
          <a:p>
            <a:r>
              <a:rPr lang="en-US" dirty="0"/>
              <a:t>·   </a:t>
            </a:r>
            <a:r>
              <a:rPr lang="en-US" dirty="0" smtClean="0"/>
              <a:t>The </a:t>
            </a:r>
            <a:r>
              <a:rPr lang="en-US" dirty="0"/>
              <a:t>combo box displays the selected item in the text box portion of the combo box.  </a:t>
            </a:r>
            <a:endParaRPr lang="en-US" dirty="0" smtClean="0"/>
          </a:p>
          <a:p>
            <a:r>
              <a:rPr lang="en-US" dirty="0"/>
              <a:t> </a:t>
            </a:r>
            <a:r>
              <a:rPr lang="en-US" dirty="0" smtClean="0"/>
              <a:t>    The </a:t>
            </a:r>
            <a:r>
              <a:rPr lang="en-US" dirty="0"/>
              <a:t>ListBox portion of the combo box remains hidden until the combo box receives </a:t>
            </a:r>
            <a:r>
              <a:rPr lang="en-US" dirty="0" smtClean="0"/>
              <a:t>            focus </a:t>
            </a:r>
            <a:r>
              <a:rPr lang="en-US" dirty="0"/>
              <a:t>and the user clicks the down arrow on the text box.</a:t>
            </a:r>
            <a:endParaRPr lang="en-US" b="1" dirty="0"/>
          </a:p>
          <a:p>
            <a:r>
              <a:rPr lang="en-US" dirty="0"/>
              <a:t> </a:t>
            </a:r>
            <a:endParaRPr lang="en-US" b="1" dirty="0"/>
          </a:p>
          <a:p>
            <a:r>
              <a:rPr lang="en-US" dirty="0"/>
              <a:t>·         You can change the width of a drop-down combo box, but not its height.</a:t>
            </a:r>
            <a:endParaRPr lang="en-US" b="1" dirty="0"/>
          </a:p>
          <a:p>
            <a:r>
              <a:rPr lang="en-US" dirty="0"/>
              <a:t> </a:t>
            </a:r>
            <a:endParaRPr lang="en-US" b="1" dirty="0"/>
          </a:p>
          <a:p>
            <a:r>
              <a:rPr lang="en-US" dirty="0"/>
              <a:t>·         Like a ListBox, and unlike the other combo box styles, the user can only select a value that is in the list – they cannot type in a new value.  However, if the user does press a keyboard key, the closest item in the list alphabetically will be selected (i.e., if the user types the letter "B", and the word "Banana" is in the list, then "Banana" will be selected).</a:t>
            </a:r>
            <a:endParaRPr lang="en-US" b="1" dirty="0"/>
          </a:p>
          <a:p>
            <a:r>
              <a:rPr lang="en-US" sz="1400" dirty="0"/>
              <a:t> </a:t>
            </a:r>
            <a:endParaRPr lang="en-US" sz="1400" b="1" dirty="0"/>
          </a:p>
          <a:p>
            <a:r>
              <a:rPr lang="en-US" sz="1400" dirty="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85800"/>
            <a:ext cx="8610599" cy="5632311"/>
          </a:xfrm>
          <a:prstGeom prst="rect">
            <a:avLst/>
          </a:prstGeom>
          <a:noFill/>
        </p:spPr>
        <p:txBody>
          <a:bodyPr wrap="square" rtlCol="0">
            <a:spAutoFit/>
          </a:bodyPr>
          <a:lstStyle/>
          <a:p>
            <a:r>
              <a:rPr lang="en-US" dirty="0" smtClean="0"/>
              <a:t> Multiple selections cannot be made.  Only one item may be selected from the list.</a:t>
            </a:r>
            <a:endParaRPr lang="en-US" b="1" dirty="0" smtClean="0"/>
          </a:p>
          <a:p>
            <a:r>
              <a:rPr lang="en-US" dirty="0" smtClean="0"/>
              <a:t> </a:t>
            </a:r>
            <a:endParaRPr lang="en-US" b="1" dirty="0" smtClean="0"/>
          </a:p>
          <a:p>
            <a:r>
              <a:rPr lang="en-US" dirty="0" smtClean="0"/>
              <a:t>·         Unlike a ListBox, VB does not automatically pre-select the first value from a combo box.  Therefore, the initial value of the ListIndex property is –1.  If you do not pre-select a value in code (say in the Form_Load procedure), then be sure to check the ListIndex property for a value of –1 when you check to see which item the user selected.</a:t>
            </a:r>
            <a:endParaRPr lang="en-US" b="1" dirty="0" smtClean="0"/>
          </a:p>
          <a:p>
            <a:r>
              <a:rPr lang="en-US" dirty="0" smtClean="0"/>
              <a:t> </a:t>
            </a:r>
            <a:endParaRPr lang="en-US" b="1" dirty="0" smtClean="0"/>
          </a:p>
          <a:p>
            <a:r>
              <a:rPr lang="en-US" dirty="0" smtClean="0"/>
              <a:t> </a:t>
            </a:r>
            <a:endParaRPr lang="en-US" b="1" dirty="0" smtClean="0"/>
          </a:p>
          <a:p>
            <a:r>
              <a:rPr lang="en-US" dirty="0" smtClean="0"/>
              <a:t>The </a:t>
            </a:r>
            <a:r>
              <a:rPr lang="en-US" b="1" dirty="0" smtClean="0"/>
              <a:t>"0 – Drop Down Combo"</a:t>
            </a:r>
            <a:r>
              <a:rPr lang="en-US" dirty="0" smtClean="0"/>
              <a:t> style of combo box operates the same way as the Drop Down List, except that the user may type a new value in the text box portion of the combo box.  Please note that if the user types a non-list value, this value is NOT automatically added to the list, and the value of ListIndex would be –1.  You should check the Text property to access the user's selection or entry.</a:t>
            </a:r>
            <a:endParaRPr lang="en-US" b="1" dirty="0" smtClean="0"/>
          </a:p>
          <a:p>
            <a:r>
              <a:rPr lang="en-US" dirty="0" smtClean="0"/>
              <a:t> </a:t>
            </a:r>
            <a:endParaRPr lang="en-US" b="1" dirty="0" smtClean="0"/>
          </a:p>
          <a:p>
            <a:r>
              <a:rPr lang="en-US" dirty="0" smtClean="0"/>
              <a:t>The </a:t>
            </a:r>
            <a:r>
              <a:rPr lang="en-US" b="1" dirty="0" smtClean="0"/>
              <a:t>"1 – Simple Combo"</a:t>
            </a:r>
            <a:r>
              <a:rPr lang="en-US" dirty="0" smtClean="0"/>
              <a:t> style of combo box operates in a manner similar to the Drop Down Combo in that the user can either select an item from the list or type a new entry. The difference is that the list does not drop down – like a ListBox, you determine the height of the list portion at design-time.  This is the only combo-box style that allows you to adjust the height of the list portion.</a:t>
            </a:r>
            <a:endParaRPr lang="en-US" b="1"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229601" cy="5632311"/>
          </a:xfrm>
          <a:prstGeom prst="rect">
            <a:avLst/>
          </a:prstGeom>
          <a:noFill/>
        </p:spPr>
        <p:txBody>
          <a:bodyPr wrap="square" rtlCol="0">
            <a:spAutoFit/>
          </a:bodyPr>
          <a:lstStyle/>
          <a:p>
            <a:r>
              <a:rPr lang="en-US" b="1" dirty="0" smtClean="0"/>
              <a:t>                                                         ListBox</a:t>
            </a:r>
            <a:endParaRPr lang="en-US" dirty="0"/>
          </a:p>
          <a:p>
            <a:r>
              <a:rPr lang="en-US" dirty="0"/>
              <a:t> </a:t>
            </a:r>
            <a:endParaRPr lang="en-US" b="1" dirty="0"/>
          </a:p>
          <a:p>
            <a:pPr algn="just"/>
            <a:r>
              <a:rPr lang="en-US" dirty="0" smtClean="0"/>
              <a:t>ListBox </a:t>
            </a:r>
            <a:r>
              <a:rPr lang="en-US" dirty="0"/>
              <a:t>provide two property arrays into which you can place data: </a:t>
            </a:r>
            <a:r>
              <a:rPr lang="en-US" b="1" dirty="0"/>
              <a:t>List</a:t>
            </a:r>
            <a:r>
              <a:rPr lang="en-US" dirty="0"/>
              <a:t> and </a:t>
            </a:r>
            <a:r>
              <a:rPr lang="en-US" b="1" dirty="0" smtClean="0"/>
              <a:t>Item Data.</a:t>
            </a:r>
            <a:r>
              <a:rPr lang="en-US" dirty="0"/>
              <a:t>  Whenever you reference these properties of the </a:t>
            </a:r>
            <a:r>
              <a:rPr lang="en-US" dirty="0" smtClean="0"/>
              <a:t>List Box </a:t>
            </a:r>
            <a:r>
              <a:rPr lang="en-US" dirty="0"/>
              <a:t>control, you must do so with an index reference, i.e.:</a:t>
            </a:r>
            <a:endParaRPr lang="en-US" b="1" dirty="0"/>
          </a:p>
          <a:p>
            <a:pPr algn="just"/>
            <a:r>
              <a:rPr lang="en-US" dirty="0"/>
              <a:t> </a:t>
            </a:r>
            <a:endParaRPr lang="en-US" b="1" dirty="0"/>
          </a:p>
          <a:p>
            <a:r>
              <a:rPr lang="en-US" dirty="0"/>
              <a:t>List1.List(X)   or   List1.ItemData(X)</a:t>
            </a:r>
            <a:endParaRPr lang="en-US" b="1" dirty="0"/>
          </a:p>
          <a:p>
            <a:r>
              <a:rPr lang="en-US" dirty="0"/>
              <a:t> </a:t>
            </a:r>
            <a:endParaRPr lang="en-US" b="1" dirty="0"/>
          </a:p>
          <a:p>
            <a:pPr algn="just"/>
            <a:r>
              <a:rPr lang="en-US" dirty="0"/>
              <a:t>The </a:t>
            </a:r>
            <a:r>
              <a:rPr lang="en-US" b="1" dirty="0"/>
              <a:t>List</a:t>
            </a:r>
            <a:r>
              <a:rPr lang="en-US" dirty="0"/>
              <a:t> array is a zero-based array of STRING items and is what the user sees in the ListBox.  The </a:t>
            </a:r>
            <a:r>
              <a:rPr lang="en-US" b="1" dirty="0" smtClean="0"/>
              <a:t>ItemData</a:t>
            </a:r>
            <a:r>
              <a:rPr lang="en-US" dirty="0"/>
              <a:t> array is an array of LONG INTEGER items in which you can OPTIONALLY place a numeric data item associated with the corresponding string item.  If ItemData is used, each element is always associated with the corresponding element of the List array; it is not an independent array.</a:t>
            </a:r>
            <a:endParaRPr lang="en-US" b="1" dirty="0"/>
          </a:p>
          <a:p>
            <a:r>
              <a:rPr lang="en-US" dirty="0"/>
              <a:t> </a:t>
            </a:r>
            <a:endParaRPr lang="en-US" b="1" dirty="0"/>
          </a:p>
          <a:p>
            <a:r>
              <a:rPr lang="en-US" dirty="0"/>
              <a:t>You cannot tell VB ahead of time how many items will be placed in the ListBox.  The number of elements in the ListBox is maintained by VB via the </a:t>
            </a:r>
            <a:r>
              <a:rPr lang="en-US" b="1" dirty="0"/>
              <a:t>ListCount</a:t>
            </a:r>
            <a:r>
              <a:rPr lang="en-US" dirty="0"/>
              <a:t> property (a read-only property of ListBoxes), which is dependent on the use of the </a:t>
            </a:r>
            <a:r>
              <a:rPr lang="en-US" b="1" dirty="0"/>
              <a:t>AddItem</a:t>
            </a:r>
            <a:r>
              <a:rPr lang="en-US" dirty="0"/>
              <a:t> method to get items into the ListBox and the </a:t>
            </a:r>
            <a:r>
              <a:rPr lang="en-US" b="1" dirty="0"/>
              <a:t>RemoveItem</a:t>
            </a:r>
            <a:r>
              <a:rPr lang="en-US" dirty="0"/>
              <a:t> method to get items out of the ListBox.</a:t>
            </a:r>
            <a:endParaRPr lang="en-US" b="1"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1" y="990600"/>
            <a:ext cx="8458200" cy="4154984"/>
          </a:xfrm>
          <a:prstGeom prst="rect">
            <a:avLst/>
          </a:prstGeom>
          <a:noFill/>
        </p:spPr>
        <p:txBody>
          <a:bodyPr wrap="square" rtlCol="0">
            <a:spAutoFit/>
          </a:bodyPr>
          <a:lstStyle/>
          <a:p>
            <a:pPr fontAlgn="base"/>
            <a:r>
              <a:rPr lang="en-US" sz="2400" dirty="0"/>
              <a:t>Combo box has an arrow down button or dropped down while list box is you just select on the list</a:t>
            </a:r>
            <a:r>
              <a:rPr lang="en-US" sz="2400" dirty="0" smtClean="0"/>
              <a:t>.</a:t>
            </a:r>
          </a:p>
          <a:p>
            <a:pPr fontAlgn="base"/>
            <a:endParaRPr lang="en-US" sz="2400" dirty="0"/>
          </a:p>
          <a:p>
            <a:pPr fontAlgn="base"/>
            <a:r>
              <a:rPr lang="en-US" sz="2400" dirty="0" smtClean="0"/>
              <a:t>                                  combo </a:t>
            </a:r>
            <a:r>
              <a:rPr lang="en-US" sz="2400" dirty="0"/>
              <a:t>box</a:t>
            </a:r>
            <a:r>
              <a:rPr lang="en-US" sz="2400" dirty="0" smtClean="0"/>
              <a:t>:</a:t>
            </a:r>
          </a:p>
          <a:p>
            <a:pPr fontAlgn="base"/>
            <a:endParaRPr lang="en-US" sz="2400" dirty="0"/>
          </a:p>
          <a:p>
            <a:pPr fontAlgn="base"/>
            <a:r>
              <a:rPr lang="en-US" sz="2400" dirty="0"/>
              <a:t>1. We can select ony one option from list.</a:t>
            </a:r>
          </a:p>
          <a:p>
            <a:pPr fontAlgn="base"/>
            <a:r>
              <a:rPr lang="en-US" sz="2400" dirty="0"/>
              <a:t>2. We can add ,edit,select info. at run time.</a:t>
            </a:r>
          </a:p>
          <a:p>
            <a:pPr fontAlgn="base"/>
            <a:r>
              <a:rPr lang="en-US" sz="2400" dirty="0"/>
              <a:t>3. We have only drop down facility.</a:t>
            </a:r>
          </a:p>
          <a:p>
            <a:pPr fontAlgn="base"/>
            <a:r>
              <a:rPr lang="en-US" sz="2400" dirty="0"/>
              <a:t>4. We can't use checkbox within combobox.</a:t>
            </a:r>
          </a:p>
          <a:p>
            <a:pPr fontAlgn="base"/>
            <a:r>
              <a:rPr lang="en-US" sz="2400" dirty="0"/>
              <a:t>5. Occupies less space but shows only one value for visibility</a:t>
            </a:r>
          </a:p>
          <a:p>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85800"/>
            <a:ext cx="7467600" cy="3416320"/>
          </a:xfrm>
          <a:prstGeom prst="rect">
            <a:avLst/>
          </a:prstGeom>
          <a:noFill/>
        </p:spPr>
        <p:txBody>
          <a:bodyPr wrap="square" rtlCol="0">
            <a:spAutoFit/>
          </a:bodyPr>
          <a:lstStyle/>
          <a:p>
            <a:pPr fontAlgn="base"/>
            <a:r>
              <a:rPr lang="en-US" sz="2400" dirty="0" smtClean="0"/>
              <a:t>                                List </a:t>
            </a:r>
            <a:r>
              <a:rPr lang="en-US" sz="2400" dirty="0"/>
              <a:t>box</a:t>
            </a:r>
            <a:r>
              <a:rPr lang="en-US" sz="2400" dirty="0" smtClean="0"/>
              <a:t>:</a:t>
            </a:r>
          </a:p>
          <a:p>
            <a:pPr fontAlgn="base"/>
            <a:endParaRPr lang="en-US" sz="2400" dirty="0"/>
          </a:p>
          <a:p>
            <a:pPr fontAlgn="base"/>
            <a:r>
              <a:rPr lang="en-US" sz="2400" dirty="0"/>
              <a:t>1. We can select multiple option from list.</a:t>
            </a:r>
          </a:p>
          <a:p>
            <a:pPr fontAlgn="base"/>
            <a:r>
              <a:rPr lang="en-US" sz="2400" dirty="0"/>
              <a:t>2. We can't add,edit info. at run time.</a:t>
            </a:r>
          </a:p>
          <a:p>
            <a:pPr fontAlgn="base"/>
            <a:r>
              <a:rPr lang="en-US" sz="2400" dirty="0"/>
              <a:t>3. We have both drop up &amp; drop down facility.</a:t>
            </a:r>
          </a:p>
          <a:p>
            <a:pPr fontAlgn="base"/>
            <a:r>
              <a:rPr lang="en-US" sz="2400" dirty="0"/>
              <a:t>4. We can use checkbox within listbox.</a:t>
            </a:r>
          </a:p>
          <a:p>
            <a:pPr fontAlgn="base"/>
            <a:r>
              <a:rPr lang="en-US" sz="2400" dirty="0"/>
              <a:t>5. Occupies more space but shows more than one value.</a:t>
            </a:r>
          </a:p>
          <a:p>
            <a:r>
              <a:rPr lang="en-US" sz="2400" dirty="0"/>
              <a:t> </a:t>
            </a:r>
          </a:p>
          <a:p>
            <a:endParaRPr lang="en-US" sz="2400" dirty="0"/>
          </a:p>
        </p:txBody>
      </p:sp>
      <p:pic>
        <p:nvPicPr>
          <p:cNvPr id="3" name="Picture 2" descr="ListCombo.jpg"/>
          <p:cNvPicPr>
            <a:picLocks noChangeAspect="1"/>
          </p:cNvPicPr>
          <p:nvPr/>
        </p:nvPicPr>
        <p:blipFill>
          <a:blip r:embed="rId2"/>
          <a:stretch>
            <a:fillRect/>
          </a:stretch>
        </p:blipFill>
        <p:spPr>
          <a:xfrm>
            <a:off x="1066800" y="3581400"/>
            <a:ext cx="6477000" cy="311369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177</Words>
  <Application>Microsoft Office PowerPoint</Application>
  <PresentationFormat>On-screen Show (4:3)</PresentationFormat>
  <Paragraphs>59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HP23</dc:creator>
  <cp:lastModifiedBy>HP23</cp:lastModifiedBy>
  <cp:revision>13</cp:revision>
  <dcterms:created xsi:type="dcterms:W3CDTF">2023-08-03T05:48:37Z</dcterms:created>
  <dcterms:modified xsi:type="dcterms:W3CDTF">2023-08-03T07:04:36Z</dcterms:modified>
</cp:coreProperties>
</file>