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4efe48a0b3fe8feb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4efe48a0b3fe8feb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4efe48a0b3fe8feb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4efe48a0b3fe8feb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4efe48a0b3fe8feb_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4efe48a0b3fe8feb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4efe48a0b3fe8feb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4efe48a0b3fe8feb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4efe48a0b3fe8feb_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4efe48a0b3fe8feb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4efe48a0b3fe8feb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4efe48a0b3fe8feb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4efe48a0b3fe8feb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4efe48a0b3fe8feb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4efe48a0b3fe8feb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4efe48a0b3fe8feb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4efe48a0b3fe8feb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4efe48a0b3fe8feb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4efe48a0b3fe8feb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4efe48a0b3fe8feb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4efe48a0b3fe8feb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4efe48a0b3fe8feb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4efe48a0b3fe8feb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4efe48a0b3fe8feb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4efe48a0b3fe8feb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4efe48a0b3fe8feb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8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7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0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9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2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991600" cy="4838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991601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Google Shape;110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991601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991601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991601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991601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Google Shape;7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991601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991601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991601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991601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1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5" name="Google Shape;95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