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7" r:id="rId2"/>
    <p:sldId id="258" r:id="rId3"/>
    <p:sldId id="260" r:id="rId4"/>
    <p:sldId id="262" r:id="rId5"/>
    <p:sldId id="263" r:id="rId6"/>
    <p:sldId id="264" r:id="rId7"/>
    <p:sldId id="269" r:id="rId8"/>
    <p:sldId id="271" r:id="rId9"/>
    <p:sldId id="278" r:id="rId10"/>
    <p:sldId id="259" r:id="rId11"/>
    <p:sldId id="268" r:id="rId12"/>
    <p:sldId id="273" r:id="rId13"/>
    <p:sldId id="270" r:id="rId14"/>
    <p:sldId id="261" r:id="rId15"/>
    <p:sldId id="274" r:id="rId16"/>
    <p:sldId id="265" r:id="rId17"/>
    <p:sldId id="277" r:id="rId18"/>
    <p:sldId id="272" r:id="rId19"/>
    <p:sldId id="266"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192" autoAdjust="0"/>
    <p:restoredTop sz="94660"/>
  </p:normalViewPr>
  <p:slideViewPr>
    <p:cSldViewPr>
      <p:cViewPr varScale="1">
        <p:scale>
          <a:sx n="68" d="100"/>
          <a:sy n="68" d="100"/>
        </p:scale>
        <p:origin x="-124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57BCCD-C6D1-41F8-BFEA-34941C1AA5A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D0B3810F-B35E-4466-A5FE-898E1EE36502}">
      <dgm:prSet phldrT="[Text]" custT="1"/>
      <dgm:spPr/>
      <dgm:t>
        <a:bodyPr/>
        <a:lstStyle/>
        <a:p>
          <a:r>
            <a:rPr lang="en-US" sz="2000" b="1" dirty="0" smtClean="0">
              <a:latin typeface="Times New Roman" pitchFamily="18" charset="0"/>
              <a:cs typeface="Times New Roman" pitchFamily="18" charset="0"/>
            </a:rPr>
            <a:t>Negative non-violence</a:t>
          </a:r>
          <a:endParaRPr lang="en-US" sz="2000" b="1" dirty="0">
            <a:latin typeface="Times New Roman" pitchFamily="18" charset="0"/>
            <a:cs typeface="Times New Roman" pitchFamily="18" charset="0"/>
          </a:endParaRPr>
        </a:p>
      </dgm:t>
    </dgm:pt>
    <dgm:pt modelId="{B2858D9A-4265-4074-952A-A80EE68DDB7C}" type="parTrans" cxnId="{688E4DFA-175E-4D50-A081-E24C602E072A}">
      <dgm:prSet/>
      <dgm:spPr/>
      <dgm:t>
        <a:bodyPr/>
        <a:lstStyle/>
        <a:p>
          <a:endParaRPr lang="en-US"/>
        </a:p>
      </dgm:t>
    </dgm:pt>
    <dgm:pt modelId="{FD4EEAB0-3386-4C9D-B8AC-F2819FF5FC5A}" type="sibTrans" cxnId="{688E4DFA-175E-4D50-A081-E24C602E072A}">
      <dgm:prSet/>
      <dgm:spPr/>
      <dgm:t>
        <a:bodyPr/>
        <a:lstStyle/>
        <a:p>
          <a:endParaRPr lang="en-US"/>
        </a:p>
      </dgm:t>
    </dgm:pt>
    <dgm:pt modelId="{38273F18-03B5-43F1-A0F1-708F41EE74DF}">
      <dgm:prSet phldrT="[Text]" custT="1"/>
      <dgm:spPr/>
      <dgm:t>
        <a:bodyPr/>
        <a:lstStyle/>
        <a:p>
          <a:r>
            <a:rPr lang="en-US" sz="2000" b="1" dirty="0" smtClean="0">
              <a:latin typeface="Times New Roman" pitchFamily="18" charset="0"/>
              <a:cs typeface="Times New Roman" pitchFamily="18" charset="0"/>
            </a:rPr>
            <a:t>Positive non-violence </a:t>
          </a:r>
          <a:endParaRPr lang="en-US" sz="2000" b="1" dirty="0">
            <a:latin typeface="Times New Roman" pitchFamily="18" charset="0"/>
            <a:cs typeface="Times New Roman" pitchFamily="18" charset="0"/>
          </a:endParaRPr>
        </a:p>
      </dgm:t>
    </dgm:pt>
    <dgm:pt modelId="{44039A98-98FE-47C7-B956-C322D9EF0C7D}" type="parTrans" cxnId="{E398011F-3B01-400C-B336-2390A1788343}">
      <dgm:prSet/>
      <dgm:spPr/>
      <dgm:t>
        <a:bodyPr/>
        <a:lstStyle/>
        <a:p>
          <a:endParaRPr lang="en-US"/>
        </a:p>
      </dgm:t>
    </dgm:pt>
    <dgm:pt modelId="{E8257A32-AD0F-4B2A-AFF6-CBAA9AD0EE4F}" type="sibTrans" cxnId="{E398011F-3B01-400C-B336-2390A1788343}">
      <dgm:prSet/>
      <dgm:spPr/>
      <dgm:t>
        <a:bodyPr/>
        <a:lstStyle/>
        <a:p>
          <a:endParaRPr lang="en-US"/>
        </a:p>
      </dgm:t>
    </dgm:pt>
    <dgm:pt modelId="{5F8C9D3E-6944-43BE-8A7E-1AE256C5D8FC}">
      <dgm:prSet phldrT="[Text]" custT="1"/>
      <dgm:spPr/>
      <dgm:t>
        <a:bodyPr/>
        <a:lstStyle/>
        <a:p>
          <a:r>
            <a:rPr lang="en-US" sz="2000" b="1" dirty="0" smtClean="0">
              <a:latin typeface="Times New Roman" pitchFamily="18" charset="0"/>
              <a:cs typeface="Times New Roman" pitchFamily="18" charset="0"/>
            </a:rPr>
            <a:t>Natural attribute</a:t>
          </a:r>
          <a:endParaRPr lang="en-US" sz="2000" b="1" dirty="0">
            <a:latin typeface="Times New Roman" pitchFamily="18" charset="0"/>
            <a:cs typeface="Times New Roman" pitchFamily="18" charset="0"/>
          </a:endParaRPr>
        </a:p>
      </dgm:t>
    </dgm:pt>
    <dgm:pt modelId="{8073DF34-EC8C-43E8-8057-25BBD78D73AF}" type="parTrans" cxnId="{E118A63D-5723-4BCE-9955-658C4E492394}">
      <dgm:prSet/>
      <dgm:spPr/>
      <dgm:t>
        <a:bodyPr/>
        <a:lstStyle/>
        <a:p>
          <a:endParaRPr lang="en-US"/>
        </a:p>
      </dgm:t>
    </dgm:pt>
    <dgm:pt modelId="{A51AB77E-0299-443C-83CE-A64536B96445}" type="sibTrans" cxnId="{E118A63D-5723-4BCE-9955-658C4E492394}">
      <dgm:prSet/>
      <dgm:spPr/>
      <dgm:t>
        <a:bodyPr/>
        <a:lstStyle/>
        <a:p>
          <a:endParaRPr lang="en-US"/>
        </a:p>
      </dgm:t>
    </dgm:pt>
    <dgm:pt modelId="{647907ED-F2C3-4A1D-8C28-A382ABB34993}">
      <dgm:prSet phldrT="[Text]" custT="1"/>
      <dgm:spPr/>
      <dgm:t>
        <a:bodyPr/>
        <a:lstStyle/>
        <a:p>
          <a:r>
            <a:rPr lang="en-US" sz="2000" b="1" dirty="0" smtClean="0">
              <a:latin typeface="Times New Roman" pitchFamily="18" charset="0"/>
              <a:cs typeface="Times New Roman" pitchFamily="18" charset="0"/>
            </a:rPr>
            <a:t>Non-violence is not cowardice </a:t>
          </a:r>
          <a:endParaRPr lang="en-US" sz="2000" b="1" dirty="0">
            <a:latin typeface="Times New Roman" pitchFamily="18" charset="0"/>
            <a:cs typeface="Times New Roman" pitchFamily="18" charset="0"/>
          </a:endParaRPr>
        </a:p>
      </dgm:t>
    </dgm:pt>
    <dgm:pt modelId="{345E9EF2-F1CE-4ABC-B5DC-304FDD99AC36}" type="parTrans" cxnId="{FE8DF08C-06F5-4229-A073-3326E064CF50}">
      <dgm:prSet/>
      <dgm:spPr/>
      <dgm:t>
        <a:bodyPr/>
        <a:lstStyle/>
        <a:p>
          <a:endParaRPr lang="en-US"/>
        </a:p>
      </dgm:t>
    </dgm:pt>
    <dgm:pt modelId="{454205F4-E11B-4B66-A981-7D065DC5BA6D}" type="sibTrans" cxnId="{FE8DF08C-06F5-4229-A073-3326E064CF50}">
      <dgm:prSet/>
      <dgm:spPr/>
      <dgm:t>
        <a:bodyPr/>
        <a:lstStyle/>
        <a:p>
          <a:endParaRPr lang="en-US"/>
        </a:p>
      </dgm:t>
    </dgm:pt>
    <dgm:pt modelId="{67B5321E-CD9B-48C1-A06B-3A04D21FAE9A}">
      <dgm:prSet custT="1"/>
      <dgm:spPr/>
      <dgm:t>
        <a:bodyPr/>
        <a:lstStyle/>
        <a:p>
          <a:r>
            <a:rPr lang="en-US" sz="2000" dirty="0" smtClean="0">
              <a:latin typeface="Times New Roman" pitchFamily="18" charset="0"/>
              <a:cs typeface="Times New Roman" pitchFamily="18" charset="0"/>
            </a:rPr>
            <a:t>Non-violence is assumed in the negative sense in which there is no harm to anyone.</a:t>
          </a:r>
          <a:endParaRPr lang="en-US" sz="2000" dirty="0">
            <a:latin typeface="Times New Roman" pitchFamily="18" charset="0"/>
            <a:cs typeface="Times New Roman" pitchFamily="18" charset="0"/>
          </a:endParaRPr>
        </a:p>
      </dgm:t>
    </dgm:pt>
    <dgm:pt modelId="{F707FCC4-8570-4798-B053-D96095FE7A0D}" type="parTrans" cxnId="{02621662-B85E-4A63-9ABF-6DA021EEDB85}">
      <dgm:prSet/>
      <dgm:spPr/>
      <dgm:t>
        <a:bodyPr/>
        <a:lstStyle/>
        <a:p>
          <a:endParaRPr lang="en-US"/>
        </a:p>
      </dgm:t>
    </dgm:pt>
    <dgm:pt modelId="{C95012B6-06CB-4937-BCF1-2FE18CCEE155}" type="sibTrans" cxnId="{02621662-B85E-4A63-9ABF-6DA021EEDB85}">
      <dgm:prSet/>
      <dgm:spPr/>
      <dgm:t>
        <a:bodyPr/>
        <a:lstStyle/>
        <a:p>
          <a:endParaRPr lang="en-US"/>
        </a:p>
      </dgm:t>
    </dgm:pt>
    <dgm:pt modelId="{E5B70FB7-43C6-41E9-82D4-7D122554A177}">
      <dgm:prSet custT="1"/>
      <dgm:spPr/>
      <dgm:t>
        <a:bodyPr/>
        <a:lstStyle/>
        <a:p>
          <a:r>
            <a:rPr lang="en-US" sz="2000" dirty="0" smtClean="0">
              <a:latin typeface="Times New Roman" pitchFamily="18" charset="0"/>
              <a:cs typeface="Times New Roman" pitchFamily="18" charset="0"/>
            </a:rPr>
            <a:t>It means to have love, belonging and affection towards all being in the world</a:t>
          </a:r>
          <a:endParaRPr lang="en-US" sz="2000" dirty="0">
            <a:latin typeface="Times New Roman" pitchFamily="18" charset="0"/>
            <a:cs typeface="Times New Roman" pitchFamily="18" charset="0"/>
          </a:endParaRPr>
        </a:p>
      </dgm:t>
    </dgm:pt>
    <dgm:pt modelId="{43813CF6-F280-4569-AB69-7725D4E41694}" type="parTrans" cxnId="{6C5DBFFD-E51B-4A4E-AD61-895AC27EE265}">
      <dgm:prSet/>
      <dgm:spPr/>
      <dgm:t>
        <a:bodyPr/>
        <a:lstStyle/>
        <a:p>
          <a:endParaRPr lang="en-US"/>
        </a:p>
      </dgm:t>
    </dgm:pt>
    <dgm:pt modelId="{54D216E4-9A5B-4A21-B4E5-BDC275C63F7F}" type="sibTrans" cxnId="{6C5DBFFD-E51B-4A4E-AD61-895AC27EE265}">
      <dgm:prSet/>
      <dgm:spPr/>
      <dgm:t>
        <a:bodyPr/>
        <a:lstStyle/>
        <a:p>
          <a:endParaRPr lang="en-US"/>
        </a:p>
      </dgm:t>
    </dgm:pt>
    <dgm:pt modelId="{CB7C5E76-E7D2-4FB9-AAFB-61CB79B3721F}">
      <dgm:prSet custT="1"/>
      <dgm:spPr/>
      <dgm:t>
        <a:bodyPr/>
        <a:lstStyle/>
        <a:p>
          <a:r>
            <a:rPr lang="en-US" sz="2000" dirty="0" smtClean="0">
              <a:latin typeface="Times New Roman" pitchFamily="18" charset="0"/>
              <a:cs typeface="Times New Roman" pitchFamily="18" charset="0"/>
            </a:rPr>
            <a:t>Gandhiji believes that human beings are non violent in nature and become violent due to circumstances</a:t>
          </a:r>
          <a:endParaRPr lang="en-US" sz="2000" dirty="0">
            <a:latin typeface="Times New Roman" pitchFamily="18" charset="0"/>
            <a:cs typeface="Times New Roman" pitchFamily="18" charset="0"/>
          </a:endParaRPr>
        </a:p>
      </dgm:t>
    </dgm:pt>
    <dgm:pt modelId="{11A34FF5-08A1-408B-92F8-B104B590BDE3}" type="parTrans" cxnId="{9018AF47-618B-4E8E-BC59-CDCAE15999CF}">
      <dgm:prSet/>
      <dgm:spPr/>
      <dgm:t>
        <a:bodyPr/>
        <a:lstStyle/>
        <a:p>
          <a:endParaRPr lang="en-US"/>
        </a:p>
      </dgm:t>
    </dgm:pt>
    <dgm:pt modelId="{2475DF60-F8A7-4AA5-93CC-536F953FE3BE}" type="sibTrans" cxnId="{9018AF47-618B-4E8E-BC59-CDCAE15999CF}">
      <dgm:prSet/>
      <dgm:spPr/>
      <dgm:t>
        <a:bodyPr/>
        <a:lstStyle/>
        <a:p>
          <a:endParaRPr lang="en-US"/>
        </a:p>
      </dgm:t>
    </dgm:pt>
    <dgm:pt modelId="{1F745B6C-5F4D-4B22-A314-E18A349B297C}">
      <dgm:prSet custT="1"/>
      <dgm:spPr/>
      <dgm:t>
        <a:bodyPr/>
        <a:lstStyle/>
        <a:p>
          <a:r>
            <a:rPr lang="en-US" sz="2000" dirty="0" smtClean="0">
              <a:latin typeface="Times New Roman" pitchFamily="18" charset="0"/>
              <a:cs typeface="Times New Roman" pitchFamily="18" charset="0"/>
            </a:rPr>
            <a:t>Gandhiji associates nonviolence  not cowardice but fearlessness</a:t>
          </a:r>
          <a:endParaRPr lang="en-US" sz="2000" dirty="0">
            <a:latin typeface="Times New Roman" pitchFamily="18" charset="0"/>
            <a:cs typeface="Times New Roman" pitchFamily="18" charset="0"/>
          </a:endParaRPr>
        </a:p>
      </dgm:t>
    </dgm:pt>
    <dgm:pt modelId="{ECD05A96-E54A-4CD6-9799-97720FB4C843}" type="parTrans" cxnId="{62E6AE87-02D8-436B-B6D5-D950FEE932AB}">
      <dgm:prSet/>
      <dgm:spPr/>
      <dgm:t>
        <a:bodyPr/>
        <a:lstStyle/>
        <a:p>
          <a:endParaRPr lang="en-US"/>
        </a:p>
      </dgm:t>
    </dgm:pt>
    <dgm:pt modelId="{DB0A3768-1D8E-486E-8704-756D063BF23C}" type="sibTrans" cxnId="{62E6AE87-02D8-436B-B6D5-D950FEE932AB}">
      <dgm:prSet/>
      <dgm:spPr/>
      <dgm:t>
        <a:bodyPr/>
        <a:lstStyle/>
        <a:p>
          <a:endParaRPr lang="en-US"/>
        </a:p>
      </dgm:t>
    </dgm:pt>
    <dgm:pt modelId="{3BDC7E77-4650-4E10-86ED-78D83C92EB5C}" type="pres">
      <dgm:prSet presAssocID="{0257BCCD-C6D1-41F8-BFEA-34941C1AA5A1}" presName="linear" presStyleCnt="0">
        <dgm:presLayoutVars>
          <dgm:dir/>
          <dgm:animLvl val="lvl"/>
          <dgm:resizeHandles val="exact"/>
        </dgm:presLayoutVars>
      </dgm:prSet>
      <dgm:spPr/>
      <dgm:t>
        <a:bodyPr/>
        <a:lstStyle/>
        <a:p>
          <a:endParaRPr lang="en-US"/>
        </a:p>
      </dgm:t>
    </dgm:pt>
    <dgm:pt modelId="{99D4859A-DB85-435F-9975-A6C2306C6F47}" type="pres">
      <dgm:prSet presAssocID="{D0B3810F-B35E-4466-A5FE-898E1EE36502}" presName="parentLin" presStyleCnt="0"/>
      <dgm:spPr/>
    </dgm:pt>
    <dgm:pt modelId="{FEEB0723-3F4A-46B7-A87F-11B0513AF3A4}" type="pres">
      <dgm:prSet presAssocID="{D0B3810F-B35E-4466-A5FE-898E1EE36502}" presName="parentLeftMargin" presStyleLbl="node1" presStyleIdx="0" presStyleCnt="4"/>
      <dgm:spPr/>
      <dgm:t>
        <a:bodyPr/>
        <a:lstStyle/>
        <a:p>
          <a:endParaRPr lang="en-US"/>
        </a:p>
      </dgm:t>
    </dgm:pt>
    <dgm:pt modelId="{5982C15A-4DB2-47A8-ABEF-5E4859301FD8}" type="pres">
      <dgm:prSet presAssocID="{D0B3810F-B35E-4466-A5FE-898E1EE36502}" presName="parentText" presStyleLbl="node1" presStyleIdx="0" presStyleCnt="4" custScaleX="84127" custScaleY="73956">
        <dgm:presLayoutVars>
          <dgm:chMax val="0"/>
          <dgm:bulletEnabled val="1"/>
        </dgm:presLayoutVars>
      </dgm:prSet>
      <dgm:spPr/>
      <dgm:t>
        <a:bodyPr/>
        <a:lstStyle/>
        <a:p>
          <a:endParaRPr lang="en-US"/>
        </a:p>
      </dgm:t>
    </dgm:pt>
    <dgm:pt modelId="{0C0D4EC0-5D32-4571-858E-872198AE1B92}" type="pres">
      <dgm:prSet presAssocID="{D0B3810F-B35E-4466-A5FE-898E1EE36502}" presName="negativeSpace" presStyleCnt="0"/>
      <dgm:spPr/>
    </dgm:pt>
    <dgm:pt modelId="{6F61378A-B096-4B57-8E12-F27978959D95}" type="pres">
      <dgm:prSet presAssocID="{D0B3810F-B35E-4466-A5FE-898E1EE36502}" presName="childText" presStyleLbl="conFgAcc1" presStyleIdx="0" presStyleCnt="4" custScaleY="96078">
        <dgm:presLayoutVars>
          <dgm:bulletEnabled val="1"/>
        </dgm:presLayoutVars>
      </dgm:prSet>
      <dgm:spPr/>
      <dgm:t>
        <a:bodyPr/>
        <a:lstStyle/>
        <a:p>
          <a:endParaRPr lang="en-US"/>
        </a:p>
      </dgm:t>
    </dgm:pt>
    <dgm:pt modelId="{CD5AA987-D56B-4334-8464-E3A21EB60219}" type="pres">
      <dgm:prSet presAssocID="{FD4EEAB0-3386-4C9D-B8AC-F2819FF5FC5A}" presName="spaceBetweenRectangles" presStyleCnt="0"/>
      <dgm:spPr/>
    </dgm:pt>
    <dgm:pt modelId="{A70D2D5D-A00A-4E08-A5F4-6D2F73DF1265}" type="pres">
      <dgm:prSet presAssocID="{38273F18-03B5-43F1-A0F1-708F41EE74DF}" presName="parentLin" presStyleCnt="0"/>
      <dgm:spPr/>
    </dgm:pt>
    <dgm:pt modelId="{707E4D2A-D152-4D64-8671-C0D17FE5541B}" type="pres">
      <dgm:prSet presAssocID="{38273F18-03B5-43F1-A0F1-708F41EE74DF}" presName="parentLeftMargin" presStyleLbl="node1" presStyleIdx="0" presStyleCnt="4"/>
      <dgm:spPr/>
      <dgm:t>
        <a:bodyPr/>
        <a:lstStyle/>
        <a:p>
          <a:endParaRPr lang="en-US"/>
        </a:p>
      </dgm:t>
    </dgm:pt>
    <dgm:pt modelId="{49BB8933-70D5-41F0-AFF5-93AE0FC99A61}" type="pres">
      <dgm:prSet presAssocID="{38273F18-03B5-43F1-A0F1-708F41EE74DF}" presName="parentText" presStyleLbl="node1" presStyleIdx="1" presStyleCnt="4" custScaleY="84552">
        <dgm:presLayoutVars>
          <dgm:chMax val="0"/>
          <dgm:bulletEnabled val="1"/>
        </dgm:presLayoutVars>
      </dgm:prSet>
      <dgm:spPr/>
      <dgm:t>
        <a:bodyPr/>
        <a:lstStyle/>
        <a:p>
          <a:endParaRPr lang="en-US"/>
        </a:p>
      </dgm:t>
    </dgm:pt>
    <dgm:pt modelId="{886BE866-26FD-436E-B31C-1E5DAB537E8F}" type="pres">
      <dgm:prSet presAssocID="{38273F18-03B5-43F1-A0F1-708F41EE74DF}" presName="negativeSpace" presStyleCnt="0"/>
      <dgm:spPr/>
    </dgm:pt>
    <dgm:pt modelId="{4615CF5C-2E22-4E78-B492-CF69EF3057DF}" type="pres">
      <dgm:prSet presAssocID="{38273F18-03B5-43F1-A0F1-708F41EE74DF}" presName="childText" presStyleLbl="conFgAcc1" presStyleIdx="1" presStyleCnt="4" custScaleY="136957">
        <dgm:presLayoutVars>
          <dgm:bulletEnabled val="1"/>
        </dgm:presLayoutVars>
      </dgm:prSet>
      <dgm:spPr/>
      <dgm:t>
        <a:bodyPr/>
        <a:lstStyle/>
        <a:p>
          <a:endParaRPr lang="en-US"/>
        </a:p>
      </dgm:t>
    </dgm:pt>
    <dgm:pt modelId="{CC0A9089-281B-4E43-BC5A-C60B78F7D87D}" type="pres">
      <dgm:prSet presAssocID="{E8257A32-AD0F-4B2A-AFF6-CBAA9AD0EE4F}" presName="spaceBetweenRectangles" presStyleCnt="0"/>
      <dgm:spPr/>
    </dgm:pt>
    <dgm:pt modelId="{A247A348-29A7-473A-A7C9-70270C012C36}" type="pres">
      <dgm:prSet presAssocID="{5F8C9D3E-6944-43BE-8A7E-1AE256C5D8FC}" presName="parentLin" presStyleCnt="0"/>
      <dgm:spPr/>
    </dgm:pt>
    <dgm:pt modelId="{B83E4029-7A60-4A1D-8964-38E424AADA19}" type="pres">
      <dgm:prSet presAssocID="{5F8C9D3E-6944-43BE-8A7E-1AE256C5D8FC}" presName="parentLeftMargin" presStyleLbl="node1" presStyleIdx="1" presStyleCnt="4"/>
      <dgm:spPr/>
      <dgm:t>
        <a:bodyPr/>
        <a:lstStyle/>
        <a:p>
          <a:endParaRPr lang="en-US"/>
        </a:p>
      </dgm:t>
    </dgm:pt>
    <dgm:pt modelId="{ECB3E878-AE94-4889-B368-8BA0AA1B6A1D}" type="pres">
      <dgm:prSet presAssocID="{5F8C9D3E-6944-43BE-8A7E-1AE256C5D8FC}" presName="parentText" presStyleLbl="node1" presStyleIdx="2" presStyleCnt="4" custScaleY="85874">
        <dgm:presLayoutVars>
          <dgm:chMax val="0"/>
          <dgm:bulletEnabled val="1"/>
        </dgm:presLayoutVars>
      </dgm:prSet>
      <dgm:spPr/>
      <dgm:t>
        <a:bodyPr/>
        <a:lstStyle/>
        <a:p>
          <a:endParaRPr lang="en-US"/>
        </a:p>
      </dgm:t>
    </dgm:pt>
    <dgm:pt modelId="{E519C2A9-E55D-48E1-AFEE-0721B2C1C0B1}" type="pres">
      <dgm:prSet presAssocID="{5F8C9D3E-6944-43BE-8A7E-1AE256C5D8FC}" presName="negativeSpace" presStyleCnt="0"/>
      <dgm:spPr/>
    </dgm:pt>
    <dgm:pt modelId="{6214523F-B988-478D-9E12-8261294C822C}" type="pres">
      <dgm:prSet presAssocID="{5F8C9D3E-6944-43BE-8A7E-1AE256C5D8FC}" presName="childText" presStyleLbl="conFgAcc1" presStyleIdx="2" presStyleCnt="4">
        <dgm:presLayoutVars>
          <dgm:bulletEnabled val="1"/>
        </dgm:presLayoutVars>
      </dgm:prSet>
      <dgm:spPr/>
      <dgm:t>
        <a:bodyPr/>
        <a:lstStyle/>
        <a:p>
          <a:endParaRPr lang="en-US"/>
        </a:p>
      </dgm:t>
    </dgm:pt>
    <dgm:pt modelId="{72F3FABB-3A9F-41AA-BDFB-DA362A2C9587}" type="pres">
      <dgm:prSet presAssocID="{A51AB77E-0299-443C-83CE-A64536B96445}" presName="spaceBetweenRectangles" presStyleCnt="0"/>
      <dgm:spPr/>
    </dgm:pt>
    <dgm:pt modelId="{F7954F78-B9D2-4B78-8CC5-FCACB8257227}" type="pres">
      <dgm:prSet presAssocID="{647907ED-F2C3-4A1D-8C28-A382ABB34993}" presName="parentLin" presStyleCnt="0"/>
      <dgm:spPr/>
    </dgm:pt>
    <dgm:pt modelId="{DFE5D2F3-A567-4BBD-B25A-33AE30241A0F}" type="pres">
      <dgm:prSet presAssocID="{647907ED-F2C3-4A1D-8C28-A382ABB34993}" presName="parentLeftMargin" presStyleLbl="node1" presStyleIdx="2" presStyleCnt="4"/>
      <dgm:spPr/>
      <dgm:t>
        <a:bodyPr/>
        <a:lstStyle/>
        <a:p>
          <a:endParaRPr lang="en-US"/>
        </a:p>
      </dgm:t>
    </dgm:pt>
    <dgm:pt modelId="{502CE728-1AF5-447B-A845-37D7D3B94B10}" type="pres">
      <dgm:prSet presAssocID="{647907ED-F2C3-4A1D-8C28-A382ABB34993}" presName="parentText" presStyleLbl="node1" presStyleIdx="3" presStyleCnt="4">
        <dgm:presLayoutVars>
          <dgm:chMax val="0"/>
          <dgm:bulletEnabled val="1"/>
        </dgm:presLayoutVars>
      </dgm:prSet>
      <dgm:spPr/>
      <dgm:t>
        <a:bodyPr/>
        <a:lstStyle/>
        <a:p>
          <a:endParaRPr lang="en-US"/>
        </a:p>
      </dgm:t>
    </dgm:pt>
    <dgm:pt modelId="{AE988B4F-69B9-41DC-B0C5-6B62903E768A}" type="pres">
      <dgm:prSet presAssocID="{647907ED-F2C3-4A1D-8C28-A382ABB34993}" presName="negativeSpace" presStyleCnt="0"/>
      <dgm:spPr/>
    </dgm:pt>
    <dgm:pt modelId="{A046577E-24F7-4C21-991D-2025580B8972}" type="pres">
      <dgm:prSet presAssocID="{647907ED-F2C3-4A1D-8C28-A382ABB34993}" presName="childText" presStyleLbl="conFgAcc1" presStyleIdx="3" presStyleCnt="4">
        <dgm:presLayoutVars>
          <dgm:bulletEnabled val="1"/>
        </dgm:presLayoutVars>
      </dgm:prSet>
      <dgm:spPr/>
      <dgm:t>
        <a:bodyPr/>
        <a:lstStyle/>
        <a:p>
          <a:endParaRPr lang="en-US"/>
        </a:p>
      </dgm:t>
    </dgm:pt>
  </dgm:ptLst>
  <dgm:cxnLst>
    <dgm:cxn modelId="{E398011F-3B01-400C-B336-2390A1788343}" srcId="{0257BCCD-C6D1-41F8-BFEA-34941C1AA5A1}" destId="{38273F18-03B5-43F1-A0F1-708F41EE74DF}" srcOrd="1" destOrd="0" parTransId="{44039A98-98FE-47C7-B956-C322D9EF0C7D}" sibTransId="{E8257A32-AD0F-4B2A-AFF6-CBAA9AD0EE4F}"/>
    <dgm:cxn modelId="{0D50A0A1-B508-49AF-9326-357F7BB1BDF2}" type="presOf" srcId="{5F8C9D3E-6944-43BE-8A7E-1AE256C5D8FC}" destId="{B83E4029-7A60-4A1D-8964-38E424AADA19}" srcOrd="0" destOrd="0" presId="urn:microsoft.com/office/officeart/2005/8/layout/list1"/>
    <dgm:cxn modelId="{27672FDC-51CF-4D6E-AE33-F204E35F689B}" type="presOf" srcId="{38273F18-03B5-43F1-A0F1-708F41EE74DF}" destId="{707E4D2A-D152-4D64-8671-C0D17FE5541B}" srcOrd="0" destOrd="0" presId="urn:microsoft.com/office/officeart/2005/8/layout/list1"/>
    <dgm:cxn modelId="{4A5381A3-1694-4BBB-A14C-79C4455510DF}" type="presOf" srcId="{0257BCCD-C6D1-41F8-BFEA-34941C1AA5A1}" destId="{3BDC7E77-4650-4E10-86ED-78D83C92EB5C}" srcOrd="0" destOrd="0" presId="urn:microsoft.com/office/officeart/2005/8/layout/list1"/>
    <dgm:cxn modelId="{FD1627DD-7EEE-4862-8F2E-51663872A8B3}" type="presOf" srcId="{D0B3810F-B35E-4466-A5FE-898E1EE36502}" destId="{FEEB0723-3F4A-46B7-A87F-11B0513AF3A4}" srcOrd="0" destOrd="0" presId="urn:microsoft.com/office/officeart/2005/8/layout/list1"/>
    <dgm:cxn modelId="{D7BB41A7-6E45-4749-B458-590F7405C880}" type="presOf" srcId="{647907ED-F2C3-4A1D-8C28-A382ABB34993}" destId="{DFE5D2F3-A567-4BBD-B25A-33AE30241A0F}" srcOrd="0" destOrd="0" presId="urn:microsoft.com/office/officeart/2005/8/layout/list1"/>
    <dgm:cxn modelId="{0FD1286F-72E3-4A2D-B139-4FDC909B9998}" type="presOf" srcId="{1F745B6C-5F4D-4B22-A314-E18A349B297C}" destId="{A046577E-24F7-4C21-991D-2025580B8972}" srcOrd="0" destOrd="0" presId="urn:microsoft.com/office/officeart/2005/8/layout/list1"/>
    <dgm:cxn modelId="{5276F08A-D5E0-492A-BE3F-F8A726938CF2}" type="presOf" srcId="{38273F18-03B5-43F1-A0F1-708F41EE74DF}" destId="{49BB8933-70D5-41F0-AFF5-93AE0FC99A61}" srcOrd="1" destOrd="0" presId="urn:microsoft.com/office/officeart/2005/8/layout/list1"/>
    <dgm:cxn modelId="{FE8DF08C-06F5-4229-A073-3326E064CF50}" srcId="{0257BCCD-C6D1-41F8-BFEA-34941C1AA5A1}" destId="{647907ED-F2C3-4A1D-8C28-A382ABB34993}" srcOrd="3" destOrd="0" parTransId="{345E9EF2-F1CE-4ABC-B5DC-304FDD99AC36}" sibTransId="{454205F4-E11B-4B66-A981-7D065DC5BA6D}"/>
    <dgm:cxn modelId="{E118A63D-5723-4BCE-9955-658C4E492394}" srcId="{0257BCCD-C6D1-41F8-BFEA-34941C1AA5A1}" destId="{5F8C9D3E-6944-43BE-8A7E-1AE256C5D8FC}" srcOrd="2" destOrd="0" parTransId="{8073DF34-EC8C-43E8-8057-25BBD78D73AF}" sibTransId="{A51AB77E-0299-443C-83CE-A64536B96445}"/>
    <dgm:cxn modelId="{6C5DBFFD-E51B-4A4E-AD61-895AC27EE265}" srcId="{38273F18-03B5-43F1-A0F1-708F41EE74DF}" destId="{E5B70FB7-43C6-41E9-82D4-7D122554A177}" srcOrd="0" destOrd="0" parTransId="{43813CF6-F280-4569-AB69-7725D4E41694}" sibTransId="{54D216E4-9A5B-4A21-B4E5-BDC275C63F7F}"/>
    <dgm:cxn modelId="{F67C91A8-9FA0-44D3-B1D3-CB79F356BF31}" type="presOf" srcId="{D0B3810F-B35E-4466-A5FE-898E1EE36502}" destId="{5982C15A-4DB2-47A8-ABEF-5E4859301FD8}" srcOrd="1" destOrd="0" presId="urn:microsoft.com/office/officeart/2005/8/layout/list1"/>
    <dgm:cxn modelId="{D2B6422F-3C40-4F6B-8A36-6621C3F46EFB}" type="presOf" srcId="{647907ED-F2C3-4A1D-8C28-A382ABB34993}" destId="{502CE728-1AF5-447B-A845-37D7D3B94B10}" srcOrd="1" destOrd="0" presId="urn:microsoft.com/office/officeart/2005/8/layout/list1"/>
    <dgm:cxn modelId="{6B9CAB5D-552B-434D-8A1A-00E3B839E458}" type="presOf" srcId="{E5B70FB7-43C6-41E9-82D4-7D122554A177}" destId="{4615CF5C-2E22-4E78-B492-CF69EF3057DF}" srcOrd="0" destOrd="0" presId="urn:microsoft.com/office/officeart/2005/8/layout/list1"/>
    <dgm:cxn modelId="{9018AF47-618B-4E8E-BC59-CDCAE15999CF}" srcId="{5F8C9D3E-6944-43BE-8A7E-1AE256C5D8FC}" destId="{CB7C5E76-E7D2-4FB9-AAFB-61CB79B3721F}" srcOrd="0" destOrd="0" parTransId="{11A34FF5-08A1-408B-92F8-B104B590BDE3}" sibTransId="{2475DF60-F8A7-4AA5-93CC-536F953FE3BE}"/>
    <dgm:cxn modelId="{02621662-B85E-4A63-9ABF-6DA021EEDB85}" srcId="{D0B3810F-B35E-4466-A5FE-898E1EE36502}" destId="{67B5321E-CD9B-48C1-A06B-3A04D21FAE9A}" srcOrd="0" destOrd="0" parTransId="{F707FCC4-8570-4798-B053-D96095FE7A0D}" sibTransId="{C95012B6-06CB-4937-BCF1-2FE18CCEE155}"/>
    <dgm:cxn modelId="{62E6AE87-02D8-436B-B6D5-D950FEE932AB}" srcId="{647907ED-F2C3-4A1D-8C28-A382ABB34993}" destId="{1F745B6C-5F4D-4B22-A314-E18A349B297C}" srcOrd="0" destOrd="0" parTransId="{ECD05A96-E54A-4CD6-9799-97720FB4C843}" sibTransId="{DB0A3768-1D8E-486E-8704-756D063BF23C}"/>
    <dgm:cxn modelId="{688E4DFA-175E-4D50-A081-E24C602E072A}" srcId="{0257BCCD-C6D1-41F8-BFEA-34941C1AA5A1}" destId="{D0B3810F-B35E-4466-A5FE-898E1EE36502}" srcOrd="0" destOrd="0" parTransId="{B2858D9A-4265-4074-952A-A80EE68DDB7C}" sibTransId="{FD4EEAB0-3386-4C9D-B8AC-F2819FF5FC5A}"/>
    <dgm:cxn modelId="{AEB861C5-198D-4E4A-9CF6-B4A0781572D2}" type="presOf" srcId="{5F8C9D3E-6944-43BE-8A7E-1AE256C5D8FC}" destId="{ECB3E878-AE94-4889-B368-8BA0AA1B6A1D}" srcOrd="1" destOrd="0" presId="urn:microsoft.com/office/officeart/2005/8/layout/list1"/>
    <dgm:cxn modelId="{17EDDD5C-7EAD-4EA3-BC20-82A677753541}" type="presOf" srcId="{67B5321E-CD9B-48C1-A06B-3A04D21FAE9A}" destId="{6F61378A-B096-4B57-8E12-F27978959D95}" srcOrd="0" destOrd="0" presId="urn:microsoft.com/office/officeart/2005/8/layout/list1"/>
    <dgm:cxn modelId="{882503C7-B8E7-4A2A-BA8E-D4CAC4E864BD}" type="presOf" srcId="{CB7C5E76-E7D2-4FB9-AAFB-61CB79B3721F}" destId="{6214523F-B988-478D-9E12-8261294C822C}" srcOrd="0" destOrd="0" presId="urn:microsoft.com/office/officeart/2005/8/layout/list1"/>
    <dgm:cxn modelId="{91BB1520-68B4-42C5-93C8-E97E50E60610}" type="presParOf" srcId="{3BDC7E77-4650-4E10-86ED-78D83C92EB5C}" destId="{99D4859A-DB85-435F-9975-A6C2306C6F47}" srcOrd="0" destOrd="0" presId="urn:microsoft.com/office/officeart/2005/8/layout/list1"/>
    <dgm:cxn modelId="{835974E0-555F-41C5-8F91-919F5619CE1B}" type="presParOf" srcId="{99D4859A-DB85-435F-9975-A6C2306C6F47}" destId="{FEEB0723-3F4A-46B7-A87F-11B0513AF3A4}" srcOrd="0" destOrd="0" presId="urn:microsoft.com/office/officeart/2005/8/layout/list1"/>
    <dgm:cxn modelId="{F980369D-7C49-4701-8A50-33EB0B662FDD}" type="presParOf" srcId="{99D4859A-DB85-435F-9975-A6C2306C6F47}" destId="{5982C15A-4DB2-47A8-ABEF-5E4859301FD8}" srcOrd="1" destOrd="0" presId="urn:microsoft.com/office/officeart/2005/8/layout/list1"/>
    <dgm:cxn modelId="{A078D1AB-4040-4147-B05D-5E57F1B8EFA0}" type="presParOf" srcId="{3BDC7E77-4650-4E10-86ED-78D83C92EB5C}" destId="{0C0D4EC0-5D32-4571-858E-872198AE1B92}" srcOrd="1" destOrd="0" presId="urn:microsoft.com/office/officeart/2005/8/layout/list1"/>
    <dgm:cxn modelId="{BFEB162A-C582-452C-90ED-FCD0218E2EB1}" type="presParOf" srcId="{3BDC7E77-4650-4E10-86ED-78D83C92EB5C}" destId="{6F61378A-B096-4B57-8E12-F27978959D95}" srcOrd="2" destOrd="0" presId="urn:microsoft.com/office/officeart/2005/8/layout/list1"/>
    <dgm:cxn modelId="{09F64AAE-006F-4789-9453-C9C6FF9A15FF}" type="presParOf" srcId="{3BDC7E77-4650-4E10-86ED-78D83C92EB5C}" destId="{CD5AA987-D56B-4334-8464-E3A21EB60219}" srcOrd="3" destOrd="0" presId="urn:microsoft.com/office/officeart/2005/8/layout/list1"/>
    <dgm:cxn modelId="{952F00C1-08E8-47F3-94CA-7F2A79741733}" type="presParOf" srcId="{3BDC7E77-4650-4E10-86ED-78D83C92EB5C}" destId="{A70D2D5D-A00A-4E08-A5F4-6D2F73DF1265}" srcOrd="4" destOrd="0" presId="urn:microsoft.com/office/officeart/2005/8/layout/list1"/>
    <dgm:cxn modelId="{A2AB149E-37D8-4225-A32F-B29BC4B612A7}" type="presParOf" srcId="{A70D2D5D-A00A-4E08-A5F4-6D2F73DF1265}" destId="{707E4D2A-D152-4D64-8671-C0D17FE5541B}" srcOrd="0" destOrd="0" presId="urn:microsoft.com/office/officeart/2005/8/layout/list1"/>
    <dgm:cxn modelId="{38CA2EF5-6538-4889-8E60-EBC08EF84EC3}" type="presParOf" srcId="{A70D2D5D-A00A-4E08-A5F4-6D2F73DF1265}" destId="{49BB8933-70D5-41F0-AFF5-93AE0FC99A61}" srcOrd="1" destOrd="0" presId="urn:microsoft.com/office/officeart/2005/8/layout/list1"/>
    <dgm:cxn modelId="{B72FB28B-9767-449C-B57F-375CA9A6C046}" type="presParOf" srcId="{3BDC7E77-4650-4E10-86ED-78D83C92EB5C}" destId="{886BE866-26FD-436E-B31C-1E5DAB537E8F}" srcOrd="5" destOrd="0" presId="urn:microsoft.com/office/officeart/2005/8/layout/list1"/>
    <dgm:cxn modelId="{50160C3A-E623-4801-9D3F-E35974A943A1}" type="presParOf" srcId="{3BDC7E77-4650-4E10-86ED-78D83C92EB5C}" destId="{4615CF5C-2E22-4E78-B492-CF69EF3057DF}" srcOrd="6" destOrd="0" presId="urn:microsoft.com/office/officeart/2005/8/layout/list1"/>
    <dgm:cxn modelId="{C2BDA62F-CABA-4BCF-88B2-B200521776FC}" type="presParOf" srcId="{3BDC7E77-4650-4E10-86ED-78D83C92EB5C}" destId="{CC0A9089-281B-4E43-BC5A-C60B78F7D87D}" srcOrd="7" destOrd="0" presId="urn:microsoft.com/office/officeart/2005/8/layout/list1"/>
    <dgm:cxn modelId="{C620B1BE-B6CB-41B8-B149-5089C87DD59E}" type="presParOf" srcId="{3BDC7E77-4650-4E10-86ED-78D83C92EB5C}" destId="{A247A348-29A7-473A-A7C9-70270C012C36}" srcOrd="8" destOrd="0" presId="urn:microsoft.com/office/officeart/2005/8/layout/list1"/>
    <dgm:cxn modelId="{B31ED99C-FA73-4A69-BEE2-AA1B54D73130}" type="presParOf" srcId="{A247A348-29A7-473A-A7C9-70270C012C36}" destId="{B83E4029-7A60-4A1D-8964-38E424AADA19}" srcOrd="0" destOrd="0" presId="urn:microsoft.com/office/officeart/2005/8/layout/list1"/>
    <dgm:cxn modelId="{2C41E713-98A4-48B8-8E34-02EE9C5A43E3}" type="presParOf" srcId="{A247A348-29A7-473A-A7C9-70270C012C36}" destId="{ECB3E878-AE94-4889-B368-8BA0AA1B6A1D}" srcOrd="1" destOrd="0" presId="urn:microsoft.com/office/officeart/2005/8/layout/list1"/>
    <dgm:cxn modelId="{F3EA2374-9ED1-41D0-BC02-F86903C578B3}" type="presParOf" srcId="{3BDC7E77-4650-4E10-86ED-78D83C92EB5C}" destId="{E519C2A9-E55D-48E1-AFEE-0721B2C1C0B1}" srcOrd="9" destOrd="0" presId="urn:microsoft.com/office/officeart/2005/8/layout/list1"/>
    <dgm:cxn modelId="{AFD8BAB8-00EF-4951-961E-926295F50AB9}" type="presParOf" srcId="{3BDC7E77-4650-4E10-86ED-78D83C92EB5C}" destId="{6214523F-B988-478D-9E12-8261294C822C}" srcOrd="10" destOrd="0" presId="urn:microsoft.com/office/officeart/2005/8/layout/list1"/>
    <dgm:cxn modelId="{E3531A60-0775-4700-8077-6362250EEF44}" type="presParOf" srcId="{3BDC7E77-4650-4E10-86ED-78D83C92EB5C}" destId="{72F3FABB-3A9F-41AA-BDFB-DA362A2C9587}" srcOrd="11" destOrd="0" presId="urn:microsoft.com/office/officeart/2005/8/layout/list1"/>
    <dgm:cxn modelId="{0788D65A-F147-4D4D-A72A-2DDD35AF07F2}" type="presParOf" srcId="{3BDC7E77-4650-4E10-86ED-78D83C92EB5C}" destId="{F7954F78-B9D2-4B78-8CC5-FCACB8257227}" srcOrd="12" destOrd="0" presId="urn:microsoft.com/office/officeart/2005/8/layout/list1"/>
    <dgm:cxn modelId="{429C7752-DFDE-4C62-BF52-0A478B6202D8}" type="presParOf" srcId="{F7954F78-B9D2-4B78-8CC5-FCACB8257227}" destId="{DFE5D2F3-A567-4BBD-B25A-33AE30241A0F}" srcOrd="0" destOrd="0" presId="urn:microsoft.com/office/officeart/2005/8/layout/list1"/>
    <dgm:cxn modelId="{5ED678F7-CC9B-456E-8C7E-408C3A940249}" type="presParOf" srcId="{F7954F78-B9D2-4B78-8CC5-FCACB8257227}" destId="{502CE728-1AF5-447B-A845-37D7D3B94B10}" srcOrd="1" destOrd="0" presId="urn:microsoft.com/office/officeart/2005/8/layout/list1"/>
    <dgm:cxn modelId="{AFEB596F-0518-436A-A55D-F54797323A85}" type="presParOf" srcId="{3BDC7E77-4650-4E10-86ED-78D83C92EB5C}" destId="{AE988B4F-69B9-41DC-B0C5-6B62903E768A}" srcOrd="13" destOrd="0" presId="urn:microsoft.com/office/officeart/2005/8/layout/list1"/>
    <dgm:cxn modelId="{D01A72DE-78D6-42F7-838F-030989BBA610}" type="presParOf" srcId="{3BDC7E77-4650-4E10-86ED-78D83C92EB5C}" destId="{A046577E-24F7-4C21-991D-2025580B8972}"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40ECB3-9CF3-4B1F-AF52-11AE2474871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9162FFD-69DF-4DE7-9D8A-C0EABCA799C9}">
      <dgm:prSet phldrT="[Text]" custT="1"/>
      <dgm:spPr/>
      <dgm:t>
        <a:bodyPr/>
        <a:lstStyle/>
        <a:p>
          <a:r>
            <a:rPr lang="en-US" sz="2000" b="1" dirty="0" smtClean="0">
              <a:latin typeface="Times New Roman" pitchFamily="18" charset="0"/>
              <a:cs typeface="Times New Roman" pitchFamily="18" charset="0"/>
            </a:rPr>
            <a:t>Inclusion of love</a:t>
          </a:r>
          <a:endParaRPr lang="en-US" sz="2000" b="1" dirty="0">
            <a:latin typeface="Times New Roman" pitchFamily="18" charset="0"/>
            <a:cs typeface="Times New Roman" pitchFamily="18" charset="0"/>
          </a:endParaRPr>
        </a:p>
      </dgm:t>
    </dgm:pt>
    <dgm:pt modelId="{9AEED261-A7EB-49E2-A3AE-8427E2A547B8}" type="parTrans" cxnId="{D25312BE-CBD3-491C-8BD7-7C0B9DA2926B}">
      <dgm:prSet/>
      <dgm:spPr/>
      <dgm:t>
        <a:bodyPr/>
        <a:lstStyle/>
        <a:p>
          <a:endParaRPr lang="en-US" sz="2000"/>
        </a:p>
      </dgm:t>
    </dgm:pt>
    <dgm:pt modelId="{447004DF-7FA3-4B37-A20B-BD4D1D729FD0}" type="sibTrans" cxnId="{D25312BE-CBD3-491C-8BD7-7C0B9DA2926B}">
      <dgm:prSet/>
      <dgm:spPr/>
      <dgm:t>
        <a:bodyPr/>
        <a:lstStyle/>
        <a:p>
          <a:endParaRPr lang="en-US" sz="2000"/>
        </a:p>
      </dgm:t>
    </dgm:pt>
    <dgm:pt modelId="{59D6DA1C-81AF-4BDE-84AC-43A94F379AB2}">
      <dgm:prSet phldrT="[Text]" custT="1"/>
      <dgm:spPr/>
      <dgm:t>
        <a:bodyPr/>
        <a:lstStyle/>
        <a:p>
          <a:r>
            <a:rPr lang="en-US" sz="2000" b="1" dirty="0" smtClean="0">
              <a:latin typeface="Times New Roman" pitchFamily="18" charset="0"/>
              <a:cs typeface="Times New Roman" pitchFamily="18" charset="0"/>
            </a:rPr>
            <a:t>Attainment of truth and god</a:t>
          </a:r>
          <a:endParaRPr lang="en-US" sz="2000" b="1" dirty="0">
            <a:latin typeface="Times New Roman" pitchFamily="18" charset="0"/>
            <a:cs typeface="Times New Roman" pitchFamily="18" charset="0"/>
          </a:endParaRPr>
        </a:p>
      </dgm:t>
    </dgm:pt>
    <dgm:pt modelId="{826FCC73-4DD0-49E7-A189-3C5593EF70D4}" type="parTrans" cxnId="{AE3ABC78-9D97-4945-8E4D-8EFC1A3F4515}">
      <dgm:prSet/>
      <dgm:spPr/>
      <dgm:t>
        <a:bodyPr/>
        <a:lstStyle/>
        <a:p>
          <a:endParaRPr lang="en-US" sz="2000"/>
        </a:p>
      </dgm:t>
    </dgm:pt>
    <dgm:pt modelId="{D8AF5552-8DA4-4AEE-B52B-C055E3F9F09D}" type="sibTrans" cxnId="{AE3ABC78-9D97-4945-8E4D-8EFC1A3F4515}">
      <dgm:prSet/>
      <dgm:spPr/>
      <dgm:t>
        <a:bodyPr/>
        <a:lstStyle/>
        <a:p>
          <a:endParaRPr lang="en-US" sz="2000"/>
        </a:p>
      </dgm:t>
    </dgm:pt>
    <dgm:pt modelId="{61AA293B-AF22-483A-B6BF-2DB74061EFC6}">
      <dgm:prSet phldrT="[Text]" custT="1"/>
      <dgm:spPr/>
      <dgm:t>
        <a:bodyPr/>
        <a:lstStyle/>
        <a:p>
          <a:r>
            <a:rPr lang="en-US" sz="2000" b="1" dirty="0" smtClean="0">
              <a:latin typeface="Times New Roman" pitchFamily="18" charset="0"/>
              <a:cs typeface="Times New Roman" pitchFamily="18" charset="0"/>
            </a:rPr>
            <a:t>Spiritual strength </a:t>
          </a:r>
          <a:endParaRPr lang="en-US" sz="2000" b="1" dirty="0">
            <a:latin typeface="Times New Roman" pitchFamily="18" charset="0"/>
            <a:cs typeface="Times New Roman" pitchFamily="18" charset="0"/>
          </a:endParaRPr>
        </a:p>
      </dgm:t>
    </dgm:pt>
    <dgm:pt modelId="{55B0F425-7215-42BF-9455-31E07E9C7781}" type="parTrans" cxnId="{B161E92D-D36A-41AD-BC45-64CFB12BE646}">
      <dgm:prSet/>
      <dgm:spPr/>
      <dgm:t>
        <a:bodyPr/>
        <a:lstStyle/>
        <a:p>
          <a:endParaRPr lang="en-US" sz="2000"/>
        </a:p>
      </dgm:t>
    </dgm:pt>
    <dgm:pt modelId="{EFA4AE12-8B56-4C79-9EA9-EE785012374F}" type="sibTrans" cxnId="{B161E92D-D36A-41AD-BC45-64CFB12BE646}">
      <dgm:prSet/>
      <dgm:spPr/>
      <dgm:t>
        <a:bodyPr/>
        <a:lstStyle/>
        <a:p>
          <a:endParaRPr lang="en-US" sz="2000"/>
        </a:p>
      </dgm:t>
    </dgm:pt>
    <dgm:pt modelId="{369681F9-D7CF-4150-AC0B-32B0A7BF49F0}">
      <dgm:prSet custT="1"/>
      <dgm:spPr/>
      <dgm:t>
        <a:bodyPr/>
        <a:lstStyle/>
        <a:p>
          <a:r>
            <a:rPr lang="en-US" sz="2000" dirty="0" smtClean="0">
              <a:latin typeface="Times New Roman" pitchFamily="18" charset="0"/>
              <a:cs typeface="Times New Roman" pitchFamily="18" charset="0"/>
            </a:rPr>
            <a:t>Anger and hatred increase violence while love increases nonviolence.</a:t>
          </a:r>
          <a:endParaRPr lang="en-US" sz="2000" dirty="0">
            <a:latin typeface="Times New Roman" pitchFamily="18" charset="0"/>
            <a:cs typeface="Times New Roman" pitchFamily="18" charset="0"/>
          </a:endParaRPr>
        </a:p>
      </dgm:t>
    </dgm:pt>
    <dgm:pt modelId="{48E04DB4-D1DD-4A92-82B5-76EEBCF21E2E}" type="parTrans" cxnId="{7824E690-1312-4BB6-8D4F-F12B7030C8E4}">
      <dgm:prSet/>
      <dgm:spPr/>
      <dgm:t>
        <a:bodyPr/>
        <a:lstStyle/>
        <a:p>
          <a:endParaRPr lang="en-US"/>
        </a:p>
      </dgm:t>
    </dgm:pt>
    <dgm:pt modelId="{5EFE72BD-8C00-4A01-BD58-BE3227F0FCF2}" type="sibTrans" cxnId="{7824E690-1312-4BB6-8D4F-F12B7030C8E4}">
      <dgm:prSet/>
      <dgm:spPr/>
      <dgm:t>
        <a:bodyPr/>
        <a:lstStyle/>
        <a:p>
          <a:endParaRPr lang="en-US"/>
        </a:p>
      </dgm:t>
    </dgm:pt>
    <dgm:pt modelId="{456AE422-88B5-422D-AD7E-646E515FCD43}">
      <dgm:prSet custT="1"/>
      <dgm:spPr/>
      <dgm:t>
        <a:bodyPr/>
        <a:lstStyle/>
        <a:p>
          <a:r>
            <a:rPr lang="en-US" sz="2000" dirty="0" smtClean="0">
              <a:latin typeface="Times New Roman" pitchFamily="18" charset="0"/>
              <a:cs typeface="Times New Roman" pitchFamily="18" charset="0"/>
            </a:rPr>
            <a:t>‘Ahimsa Parma Dharma’ it means bon violence is a supreme virtue or religion.</a:t>
          </a:r>
          <a:endParaRPr lang="en-US" sz="2000" dirty="0">
            <a:latin typeface="Times New Roman" pitchFamily="18" charset="0"/>
            <a:cs typeface="Times New Roman" pitchFamily="18" charset="0"/>
          </a:endParaRPr>
        </a:p>
      </dgm:t>
    </dgm:pt>
    <dgm:pt modelId="{A098EFA3-E700-4147-95D0-5E4EE08BFFC6}" type="parTrans" cxnId="{D31D248C-8EFC-4F84-BCD3-A80359F0DB4C}">
      <dgm:prSet/>
      <dgm:spPr/>
      <dgm:t>
        <a:bodyPr/>
        <a:lstStyle/>
        <a:p>
          <a:endParaRPr lang="en-US"/>
        </a:p>
      </dgm:t>
    </dgm:pt>
    <dgm:pt modelId="{B17FFF9F-9895-4A2B-81E6-822FB1589B47}" type="sibTrans" cxnId="{D31D248C-8EFC-4F84-BCD3-A80359F0DB4C}">
      <dgm:prSet/>
      <dgm:spPr/>
      <dgm:t>
        <a:bodyPr/>
        <a:lstStyle/>
        <a:p>
          <a:endParaRPr lang="en-US"/>
        </a:p>
      </dgm:t>
    </dgm:pt>
    <dgm:pt modelId="{FE31638C-9AA5-4E88-9A2D-FD145B95AB53}">
      <dgm:prSet custT="1"/>
      <dgm:spPr/>
      <dgm:t>
        <a:bodyPr/>
        <a:lstStyle/>
        <a:p>
          <a:r>
            <a:rPr lang="en-US" sz="2000" dirty="0" smtClean="0">
              <a:latin typeface="Times New Roman" pitchFamily="18" charset="0"/>
              <a:cs typeface="Times New Roman" pitchFamily="18" charset="0"/>
            </a:rPr>
            <a:t>Gandhiji said that there is a spiritual force  in non violence which melts even those of </a:t>
          </a:r>
          <a:r>
            <a:rPr lang="en-US" sz="2000" smtClean="0">
              <a:latin typeface="Times New Roman" pitchFamily="18" charset="0"/>
              <a:cs typeface="Times New Roman" pitchFamily="18" charset="0"/>
            </a:rPr>
            <a:t>hard hearts</a:t>
          </a:r>
          <a:endParaRPr lang="en-US" sz="2000" dirty="0">
            <a:latin typeface="Times New Roman" pitchFamily="18" charset="0"/>
            <a:cs typeface="Times New Roman" pitchFamily="18" charset="0"/>
          </a:endParaRPr>
        </a:p>
      </dgm:t>
    </dgm:pt>
    <dgm:pt modelId="{CE82A474-D08A-47BC-B96C-00580A01DE13}" type="parTrans" cxnId="{C29562E6-809D-4907-952D-ECAB4B905E02}">
      <dgm:prSet/>
      <dgm:spPr/>
      <dgm:t>
        <a:bodyPr/>
        <a:lstStyle/>
        <a:p>
          <a:endParaRPr lang="en-US"/>
        </a:p>
      </dgm:t>
    </dgm:pt>
    <dgm:pt modelId="{3A2F50A8-F994-4DAA-8B72-9804F5C6E5B1}" type="sibTrans" cxnId="{C29562E6-809D-4907-952D-ECAB4B905E02}">
      <dgm:prSet/>
      <dgm:spPr/>
      <dgm:t>
        <a:bodyPr/>
        <a:lstStyle/>
        <a:p>
          <a:endParaRPr lang="en-US"/>
        </a:p>
      </dgm:t>
    </dgm:pt>
    <dgm:pt modelId="{8E9EA92E-627A-46C1-818B-F4614B464593}" type="pres">
      <dgm:prSet presAssocID="{9840ECB3-9CF3-4B1F-AF52-11AE24748719}" presName="linear" presStyleCnt="0">
        <dgm:presLayoutVars>
          <dgm:dir/>
          <dgm:animLvl val="lvl"/>
          <dgm:resizeHandles val="exact"/>
        </dgm:presLayoutVars>
      </dgm:prSet>
      <dgm:spPr/>
      <dgm:t>
        <a:bodyPr/>
        <a:lstStyle/>
        <a:p>
          <a:endParaRPr lang="en-US"/>
        </a:p>
      </dgm:t>
    </dgm:pt>
    <dgm:pt modelId="{A2552F9F-8978-4BBC-9254-E16E28161512}" type="pres">
      <dgm:prSet presAssocID="{29162FFD-69DF-4DE7-9D8A-C0EABCA799C9}" presName="parentLin" presStyleCnt="0"/>
      <dgm:spPr/>
    </dgm:pt>
    <dgm:pt modelId="{750CEA2D-43B6-4599-8D95-4BEA3AA802B8}" type="pres">
      <dgm:prSet presAssocID="{29162FFD-69DF-4DE7-9D8A-C0EABCA799C9}" presName="parentLeftMargin" presStyleLbl="node1" presStyleIdx="0" presStyleCnt="3"/>
      <dgm:spPr/>
      <dgm:t>
        <a:bodyPr/>
        <a:lstStyle/>
        <a:p>
          <a:endParaRPr lang="en-US"/>
        </a:p>
      </dgm:t>
    </dgm:pt>
    <dgm:pt modelId="{01715CF1-4A64-4BA2-8986-CC55347CFEFB}" type="pres">
      <dgm:prSet presAssocID="{29162FFD-69DF-4DE7-9D8A-C0EABCA799C9}" presName="parentText" presStyleLbl="node1" presStyleIdx="0" presStyleCnt="3">
        <dgm:presLayoutVars>
          <dgm:chMax val="0"/>
          <dgm:bulletEnabled val="1"/>
        </dgm:presLayoutVars>
      </dgm:prSet>
      <dgm:spPr/>
      <dgm:t>
        <a:bodyPr/>
        <a:lstStyle/>
        <a:p>
          <a:endParaRPr lang="en-US"/>
        </a:p>
      </dgm:t>
    </dgm:pt>
    <dgm:pt modelId="{36C22B1F-DCFF-4270-AD1B-B400F5FF0711}" type="pres">
      <dgm:prSet presAssocID="{29162FFD-69DF-4DE7-9D8A-C0EABCA799C9}" presName="negativeSpace" presStyleCnt="0"/>
      <dgm:spPr/>
    </dgm:pt>
    <dgm:pt modelId="{8412FE96-85AB-46B0-865D-F5F3697403EA}" type="pres">
      <dgm:prSet presAssocID="{29162FFD-69DF-4DE7-9D8A-C0EABCA799C9}" presName="childText" presStyleLbl="conFgAcc1" presStyleIdx="0" presStyleCnt="3">
        <dgm:presLayoutVars>
          <dgm:bulletEnabled val="1"/>
        </dgm:presLayoutVars>
      </dgm:prSet>
      <dgm:spPr/>
      <dgm:t>
        <a:bodyPr/>
        <a:lstStyle/>
        <a:p>
          <a:endParaRPr lang="en-US"/>
        </a:p>
      </dgm:t>
    </dgm:pt>
    <dgm:pt modelId="{397D4D18-3178-44FD-B0F8-83A3126A6EF8}" type="pres">
      <dgm:prSet presAssocID="{447004DF-7FA3-4B37-A20B-BD4D1D729FD0}" presName="spaceBetweenRectangles" presStyleCnt="0"/>
      <dgm:spPr/>
    </dgm:pt>
    <dgm:pt modelId="{F5FDC9A2-5B6F-404E-84EC-D9786FFA3B23}" type="pres">
      <dgm:prSet presAssocID="{59D6DA1C-81AF-4BDE-84AC-43A94F379AB2}" presName="parentLin" presStyleCnt="0"/>
      <dgm:spPr/>
    </dgm:pt>
    <dgm:pt modelId="{8A8848BF-8404-4797-894A-1C80E66E6D06}" type="pres">
      <dgm:prSet presAssocID="{59D6DA1C-81AF-4BDE-84AC-43A94F379AB2}" presName="parentLeftMargin" presStyleLbl="node1" presStyleIdx="0" presStyleCnt="3"/>
      <dgm:spPr/>
      <dgm:t>
        <a:bodyPr/>
        <a:lstStyle/>
        <a:p>
          <a:endParaRPr lang="en-US"/>
        </a:p>
      </dgm:t>
    </dgm:pt>
    <dgm:pt modelId="{B21C7066-B5A4-4C16-B015-616110E6659B}" type="pres">
      <dgm:prSet presAssocID="{59D6DA1C-81AF-4BDE-84AC-43A94F379AB2}" presName="parentText" presStyleLbl="node1" presStyleIdx="1" presStyleCnt="3">
        <dgm:presLayoutVars>
          <dgm:chMax val="0"/>
          <dgm:bulletEnabled val="1"/>
        </dgm:presLayoutVars>
      </dgm:prSet>
      <dgm:spPr/>
      <dgm:t>
        <a:bodyPr/>
        <a:lstStyle/>
        <a:p>
          <a:endParaRPr lang="en-US"/>
        </a:p>
      </dgm:t>
    </dgm:pt>
    <dgm:pt modelId="{11EAD6FE-EBAB-489E-86CD-C4CCF0C2B660}" type="pres">
      <dgm:prSet presAssocID="{59D6DA1C-81AF-4BDE-84AC-43A94F379AB2}" presName="negativeSpace" presStyleCnt="0"/>
      <dgm:spPr/>
    </dgm:pt>
    <dgm:pt modelId="{6025A268-5A01-4079-874A-F2E2D770007F}" type="pres">
      <dgm:prSet presAssocID="{59D6DA1C-81AF-4BDE-84AC-43A94F379AB2}" presName="childText" presStyleLbl="conFgAcc1" presStyleIdx="1" presStyleCnt="3">
        <dgm:presLayoutVars>
          <dgm:bulletEnabled val="1"/>
        </dgm:presLayoutVars>
      </dgm:prSet>
      <dgm:spPr/>
      <dgm:t>
        <a:bodyPr/>
        <a:lstStyle/>
        <a:p>
          <a:endParaRPr lang="en-US"/>
        </a:p>
      </dgm:t>
    </dgm:pt>
    <dgm:pt modelId="{28F1C422-5032-425C-8DF6-2D14AF9B25C1}" type="pres">
      <dgm:prSet presAssocID="{D8AF5552-8DA4-4AEE-B52B-C055E3F9F09D}" presName="spaceBetweenRectangles" presStyleCnt="0"/>
      <dgm:spPr/>
    </dgm:pt>
    <dgm:pt modelId="{E93E1A36-2855-408D-A5E0-924A7041A77A}" type="pres">
      <dgm:prSet presAssocID="{61AA293B-AF22-483A-B6BF-2DB74061EFC6}" presName="parentLin" presStyleCnt="0"/>
      <dgm:spPr/>
    </dgm:pt>
    <dgm:pt modelId="{DFB7B78A-1D57-43B5-A483-01A2353AC4B8}" type="pres">
      <dgm:prSet presAssocID="{61AA293B-AF22-483A-B6BF-2DB74061EFC6}" presName="parentLeftMargin" presStyleLbl="node1" presStyleIdx="1" presStyleCnt="3"/>
      <dgm:spPr/>
      <dgm:t>
        <a:bodyPr/>
        <a:lstStyle/>
        <a:p>
          <a:endParaRPr lang="en-US"/>
        </a:p>
      </dgm:t>
    </dgm:pt>
    <dgm:pt modelId="{87B75ED8-A369-4EF3-8E3F-5D41B2E040E1}" type="pres">
      <dgm:prSet presAssocID="{61AA293B-AF22-483A-B6BF-2DB74061EFC6}" presName="parentText" presStyleLbl="node1" presStyleIdx="2" presStyleCnt="3">
        <dgm:presLayoutVars>
          <dgm:chMax val="0"/>
          <dgm:bulletEnabled val="1"/>
        </dgm:presLayoutVars>
      </dgm:prSet>
      <dgm:spPr/>
      <dgm:t>
        <a:bodyPr/>
        <a:lstStyle/>
        <a:p>
          <a:endParaRPr lang="en-US"/>
        </a:p>
      </dgm:t>
    </dgm:pt>
    <dgm:pt modelId="{890143AD-060B-4F6D-86E2-347BB2BCB190}" type="pres">
      <dgm:prSet presAssocID="{61AA293B-AF22-483A-B6BF-2DB74061EFC6}" presName="negativeSpace" presStyleCnt="0"/>
      <dgm:spPr/>
    </dgm:pt>
    <dgm:pt modelId="{9B72216C-938B-4035-83CA-6A7E7D463AE1}" type="pres">
      <dgm:prSet presAssocID="{61AA293B-AF22-483A-B6BF-2DB74061EFC6}" presName="childText" presStyleLbl="conFgAcc1" presStyleIdx="2" presStyleCnt="3" custScaleY="100627">
        <dgm:presLayoutVars>
          <dgm:bulletEnabled val="1"/>
        </dgm:presLayoutVars>
      </dgm:prSet>
      <dgm:spPr/>
      <dgm:t>
        <a:bodyPr/>
        <a:lstStyle/>
        <a:p>
          <a:endParaRPr lang="en-US"/>
        </a:p>
      </dgm:t>
    </dgm:pt>
  </dgm:ptLst>
  <dgm:cxnLst>
    <dgm:cxn modelId="{5EC1F2BC-9BEE-434C-B527-D92B53ECB479}" type="presOf" srcId="{FE31638C-9AA5-4E88-9A2D-FD145B95AB53}" destId="{9B72216C-938B-4035-83CA-6A7E7D463AE1}" srcOrd="0" destOrd="0" presId="urn:microsoft.com/office/officeart/2005/8/layout/list1"/>
    <dgm:cxn modelId="{C832EA28-2AC4-4B8B-A0E9-427D155A91AA}" type="presOf" srcId="{9840ECB3-9CF3-4B1F-AF52-11AE24748719}" destId="{8E9EA92E-627A-46C1-818B-F4614B464593}" srcOrd="0" destOrd="0" presId="urn:microsoft.com/office/officeart/2005/8/layout/list1"/>
    <dgm:cxn modelId="{8D1364DC-81B2-4D98-94C3-822F76623B45}" type="presOf" srcId="{369681F9-D7CF-4150-AC0B-32B0A7BF49F0}" destId="{8412FE96-85AB-46B0-865D-F5F3697403EA}" srcOrd="0" destOrd="0" presId="urn:microsoft.com/office/officeart/2005/8/layout/list1"/>
    <dgm:cxn modelId="{AE3ABC78-9D97-4945-8E4D-8EFC1A3F4515}" srcId="{9840ECB3-9CF3-4B1F-AF52-11AE24748719}" destId="{59D6DA1C-81AF-4BDE-84AC-43A94F379AB2}" srcOrd="1" destOrd="0" parTransId="{826FCC73-4DD0-49E7-A189-3C5593EF70D4}" sibTransId="{D8AF5552-8DA4-4AEE-B52B-C055E3F9F09D}"/>
    <dgm:cxn modelId="{7824E690-1312-4BB6-8D4F-F12B7030C8E4}" srcId="{29162FFD-69DF-4DE7-9D8A-C0EABCA799C9}" destId="{369681F9-D7CF-4150-AC0B-32B0A7BF49F0}" srcOrd="0" destOrd="0" parTransId="{48E04DB4-D1DD-4A92-82B5-76EEBCF21E2E}" sibTransId="{5EFE72BD-8C00-4A01-BD58-BE3227F0FCF2}"/>
    <dgm:cxn modelId="{C5C547E5-6DDD-4E29-8E33-442427600549}" type="presOf" srcId="{61AA293B-AF22-483A-B6BF-2DB74061EFC6}" destId="{87B75ED8-A369-4EF3-8E3F-5D41B2E040E1}" srcOrd="1" destOrd="0" presId="urn:microsoft.com/office/officeart/2005/8/layout/list1"/>
    <dgm:cxn modelId="{D31D248C-8EFC-4F84-BCD3-A80359F0DB4C}" srcId="{59D6DA1C-81AF-4BDE-84AC-43A94F379AB2}" destId="{456AE422-88B5-422D-AD7E-646E515FCD43}" srcOrd="0" destOrd="0" parTransId="{A098EFA3-E700-4147-95D0-5E4EE08BFFC6}" sibTransId="{B17FFF9F-9895-4A2B-81E6-822FB1589B47}"/>
    <dgm:cxn modelId="{D25312BE-CBD3-491C-8BD7-7C0B9DA2926B}" srcId="{9840ECB3-9CF3-4B1F-AF52-11AE24748719}" destId="{29162FFD-69DF-4DE7-9D8A-C0EABCA799C9}" srcOrd="0" destOrd="0" parTransId="{9AEED261-A7EB-49E2-A3AE-8427E2A547B8}" sibTransId="{447004DF-7FA3-4B37-A20B-BD4D1D729FD0}"/>
    <dgm:cxn modelId="{1563EB14-A910-4C4D-99E8-0B1F024083B5}" type="presOf" srcId="{456AE422-88B5-422D-AD7E-646E515FCD43}" destId="{6025A268-5A01-4079-874A-F2E2D770007F}" srcOrd="0" destOrd="0" presId="urn:microsoft.com/office/officeart/2005/8/layout/list1"/>
    <dgm:cxn modelId="{CD1F20A8-96A5-4CC7-A979-FB53BC7A394E}" type="presOf" srcId="{29162FFD-69DF-4DE7-9D8A-C0EABCA799C9}" destId="{750CEA2D-43B6-4599-8D95-4BEA3AA802B8}" srcOrd="0" destOrd="0" presId="urn:microsoft.com/office/officeart/2005/8/layout/list1"/>
    <dgm:cxn modelId="{146806BE-1E9C-45BB-ADC0-59C8CB32DD61}" type="presOf" srcId="{59D6DA1C-81AF-4BDE-84AC-43A94F379AB2}" destId="{8A8848BF-8404-4797-894A-1C80E66E6D06}" srcOrd="0" destOrd="0" presId="urn:microsoft.com/office/officeart/2005/8/layout/list1"/>
    <dgm:cxn modelId="{B161E92D-D36A-41AD-BC45-64CFB12BE646}" srcId="{9840ECB3-9CF3-4B1F-AF52-11AE24748719}" destId="{61AA293B-AF22-483A-B6BF-2DB74061EFC6}" srcOrd="2" destOrd="0" parTransId="{55B0F425-7215-42BF-9455-31E07E9C7781}" sibTransId="{EFA4AE12-8B56-4C79-9EA9-EE785012374F}"/>
    <dgm:cxn modelId="{8336BF08-5C87-4EC5-B130-F3E27F05B873}" type="presOf" srcId="{59D6DA1C-81AF-4BDE-84AC-43A94F379AB2}" destId="{B21C7066-B5A4-4C16-B015-616110E6659B}" srcOrd="1" destOrd="0" presId="urn:microsoft.com/office/officeart/2005/8/layout/list1"/>
    <dgm:cxn modelId="{1873922F-A4D4-4A4C-9F0A-34F73B92F28C}" type="presOf" srcId="{29162FFD-69DF-4DE7-9D8A-C0EABCA799C9}" destId="{01715CF1-4A64-4BA2-8986-CC55347CFEFB}" srcOrd="1" destOrd="0" presId="urn:microsoft.com/office/officeart/2005/8/layout/list1"/>
    <dgm:cxn modelId="{1D9A5150-B8E8-4FDC-A649-44D8686D3D06}" type="presOf" srcId="{61AA293B-AF22-483A-B6BF-2DB74061EFC6}" destId="{DFB7B78A-1D57-43B5-A483-01A2353AC4B8}" srcOrd="0" destOrd="0" presId="urn:microsoft.com/office/officeart/2005/8/layout/list1"/>
    <dgm:cxn modelId="{C29562E6-809D-4907-952D-ECAB4B905E02}" srcId="{61AA293B-AF22-483A-B6BF-2DB74061EFC6}" destId="{FE31638C-9AA5-4E88-9A2D-FD145B95AB53}" srcOrd="0" destOrd="0" parTransId="{CE82A474-D08A-47BC-B96C-00580A01DE13}" sibTransId="{3A2F50A8-F994-4DAA-8B72-9804F5C6E5B1}"/>
    <dgm:cxn modelId="{9200835E-8B1C-497A-AF23-44812030AA2B}" type="presParOf" srcId="{8E9EA92E-627A-46C1-818B-F4614B464593}" destId="{A2552F9F-8978-4BBC-9254-E16E28161512}" srcOrd="0" destOrd="0" presId="urn:microsoft.com/office/officeart/2005/8/layout/list1"/>
    <dgm:cxn modelId="{EB8740E8-BBB8-491D-A46E-6DF669BFDC2E}" type="presParOf" srcId="{A2552F9F-8978-4BBC-9254-E16E28161512}" destId="{750CEA2D-43B6-4599-8D95-4BEA3AA802B8}" srcOrd="0" destOrd="0" presId="urn:microsoft.com/office/officeart/2005/8/layout/list1"/>
    <dgm:cxn modelId="{26A208F4-125F-47E0-84EB-56631DFFAF73}" type="presParOf" srcId="{A2552F9F-8978-4BBC-9254-E16E28161512}" destId="{01715CF1-4A64-4BA2-8986-CC55347CFEFB}" srcOrd="1" destOrd="0" presId="urn:microsoft.com/office/officeart/2005/8/layout/list1"/>
    <dgm:cxn modelId="{87157D22-2C81-4011-9172-A0DADCB63C5A}" type="presParOf" srcId="{8E9EA92E-627A-46C1-818B-F4614B464593}" destId="{36C22B1F-DCFF-4270-AD1B-B400F5FF0711}" srcOrd="1" destOrd="0" presId="urn:microsoft.com/office/officeart/2005/8/layout/list1"/>
    <dgm:cxn modelId="{72E8F8C8-74D5-40A0-AB64-807B9805DB71}" type="presParOf" srcId="{8E9EA92E-627A-46C1-818B-F4614B464593}" destId="{8412FE96-85AB-46B0-865D-F5F3697403EA}" srcOrd="2" destOrd="0" presId="urn:microsoft.com/office/officeart/2005/8/layout/list1"/>
    <dgm:cxn modelId="{1F40993A-18E2-4C87-98B5-272BE511FD0D}" type="presParOf" srcId="{8E9EA92E-627A-46C1-818B-F4614B464593}" destId="{397D4D18-3178-44FD-B0F8-83A3126A6EF8}" srcOrd="3" destOrd="0" presId="urn:microsoft.com/office/officeart/2005/8/layout/list1"/>
    <dgm:cxn modelId="{F4FC4ACB-6918-49AD-A520-404BA4D5EFE5}" type="presParOf" srcId="{8E9EA92E-627A-46C1-818B-F4614B464593}" destId="{F5FDC9A2-5B6F-404E-84EC-D9786FFA3B23}" srcOrd="4" destOrd="0" presId="urn:microsoft.com/office/officeart/2005/8/layout/list1"/>
    <dgm:cxn modelId="{B5FCD866-C946-40F2-BBDD-FCB28C959E6E}" type="presParOf" srcId="{F5FDC9A2-5B6F-404E-84EC-D9786FFA3B23}" destId="{8A8848BF-8404-4797-894A-1C80E66E6D06}" srcOrd="0" destOrd="0" presId="urn:microsoft.com/office/officeart/2005/8/layout/list1"/>
    <dgm:cxn modelId="{8196FF86-CEA6-4F02-9009-8FDF87D20359}" type="presParOf" srcId="{F5FDC9A2-5B6F-404E-84EC-D9786FFA3B23}" destId="{B21C7066-B5A4-4C16-B015-616110E6659B}" srcOrd="1" destOrd="0" presId="urn:microsoft.com/office/officeart/2005/8/layout/list1"/>
    <dgm:cxn modelId="{4CB0C5B5-A368-4C2B-8114-2BE7363C3870}" type="presParOf" srcId="{8E9EA92E-627A-46C1-818B-F4614B464593}" destId="{11EAD6FE-EBAB-489E-86CD-C4CCF0C2B660}" srcOrd="5" destOrd="0" presId="urn:microsoft.com/office/officeart/2005/8/layout/list1"/>
    <dgm:cxn modelId="{3BDF0547-E988-4F87-BC52-DBA37C85C951}" type="presParOf" srcId="{8E9EA92E-627A-46C1-818B-F4614B464593}" destId="{6025A268-5A01-4079-874A-F2E2D770007F}" srcOrd="6" destOrd="0" presId="urn:microsoft.com/office/officeart/2005/8/layout/list1"/>
    <dgm:cxn modelId="{D31BA5CA-8F4B-43F6-B2D0-637630604F1A}" type="presParOf" srcId="{8E9EA92E-627A-46C1-818B-F4614B464593}" destId="{28F1C422-5032-425C-8DF6-2D14AF9B25C1}" srcOrd="7" destOrd="0" presId="urn:microsoft.com/office/officeart/2005/8/layout/list1"/>
    <dgm:cxn modelId="{41569910-3391-4EAF-8567-74E9AC386B67}" type="presParOf" srcId="{8E9EA92E-627A-46C1-818B-F4614B464593}" destId="{E93E1A36-2855-408D-A5E0-924A7041A77A}" srcOrd="8" destOrd="0" presId="urn:microsoft.com/office/officeart/2005/8/layout/list1"/>
    <dgm:cxn modelId="{844E3409-061D-4982-9D64-8C7BF143FC4B}" type="presParOf" srcId="{E93E1A36-2855-408D-A5E0-924A7041A77A}" destId="{DFB7B78A-1D57-43B5-A483-01A2353AC4B8}" srcOrd="0" destOrd="0" presId="urn:microsoft.com/office/officeart/2005/8/layout/list1"/>
    <dgm:cxn modelId="{DFEA00CB-E969-438C-81A8-B37E1A4C3383}" type="presParOf" srcId="{E93E1A36-2855-408D-A5E0-924A7041A77A}" destId="{87B75ED8-A369-4EF3-8E3F-5D41B2E040E1}" srcOrd="1" destOrd="0" presId="urn:microsoft.com/office/officeart/2005/8/layout/list1"/>
    <dgm:cxn modelId="{693F2673-DDE4-4C87-A06B-E74E0BCA80E4}" type="presParOf" srcId="{8E9EA92E-627A-46C1-818B-F4614B464593}" destId="{890143AD-060B-4F6D-86E2-347BB2BCB190}" srcOrd="9" destOrd="0" presId="urn:microsoft.com/office/officeart/2005/8/layout/list1"/>
    <dgm:cxn modelId="{A4740C88-D160-4B7B-B780-7A57565DC8DE}" type="presParOf" srcId="{8E9EA92E-627A-46C1-818B-F4614B464593}" destId="{9B72216C-938B-4035-83CA-6A7E7D463AE1}"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0EF953-16F8-4616-A265-1348E9462C67}" type="doc">
      <dgm:prSet loTypeId="urn:microsoft.com/office/officeart/2005/8/layout/hierarchy4" loCatId="hierarchy" qsTypeId="urn:microsoft.com/office/officeart/2005/8/quickstyle/simple2" qsCatId="simple" csTypeId="urn:microsoft.com/office/officeart/2005/8/colors/accent1_4" csCatId="accent1" phldr="1"/>
      <dgm:spPr/>
      <dgm:t>
        <a:bodyPr/>
        <a:lstStyle/>
        <a:p>
          <a:endParaRPr lang="en-US"/>
        </a:p>
      </dgm:t>
    </dgm:pt>
    <dgm:pt modelId="{CC2967C9-6AF4-4AB1-A5F0-2A3A5F861A34}">
      <dgm:prSet phldrT="[Text]" custT="1"/>
      <dgm:spPr>
        <a:solidFill>
          <a:schemeClr val="accent1">
            <a:lumMod val="40000"/>
            <a:lumOff val="60000"/>
          </a:schemeClr>
        </a:solidFill>
        <a:ln>
          <a:solidFill>
            <a:schemeClr val="accent1"/>
          </a:solidFill>
        </a:ln>
      </dgm:spPr>
      <dgm:t>
        <a:bodyPr/>
        <a:lstStyle/>
        <a:p>
          <a:r>
            <a:rPr lang="en-US" sz="3600" b="1" u="sng" dirty="0" smtClean="0">
              <a:solidFill>
                <a:schemeClr val="tx1"/>
              </a:solidFill>
              <a:latin typeface="Times New Roman" pitchFamily="18" charset="0"/>
              <a:cs typeface="Times New Roman" pitchFamily="18" charset="0"/>
            </a:rPr>
            <a:t>Types of violence committed in school </a:t>
          </a:r>
          <a:br>
            <a:rPr lang="en-US" sz="3600" b="1" u="sng" dirty="0" smtClean="0">
              <a:solidFill>
                <a:schemeClr val="tx1"/>
              </a:solidFill>
              <a:latin typeface="Times New Roman" pitchFamily="18" charset="0"/>
              <a:cs typeface="Times New Roman" pitchFamily="18" charset="0"/>
            </a:rPr>
          </a:br>
          <a:r>
            <a:rPr lang="en-US" sz="3600" b="1" u="sng" dirty="0" smtClean="0">
              <a:solidFill>
                <a:schemeClr val="tx1"/>
              </a:solidFill>
              <a:latin typeface="Times New Roman" pitchFamily="18" charset="0"/>
              <a:cs typeface="Times New Roman" pitchFamily="18" charset="0"/>
            </a:rPr>
            <a:t>(2-types)</a:t>
          </a:r>
          <a:endParaRPr lang="en-US" sz="3600" b="1" u="sng" dirty="0">
            <a:solidFill>
              <a:schemeClr val="tx1"/>
            </a:solidFill>
            <a:latin typeface="Times New Roman" pitchFamily="18" charset="0"/>
            <a:cs typeface="Times New Roman" pitchFamily="18" charset="0"/>
          </a:endParaRPr>
        </a:p>
      </dgm:t>
    </dgm:pt>
    <dgm:pt modelId="{02663F76-233E-4C52-B0C6-79A4D4E4C78C}" type="parTrans" cxnId="{AB7BC466-9B08-4410-827D-EDC1A7637513}">
      <dgm:prSet/>
      <dgm:spPr/>
      <dgm:t>
        <a:bodyPr/>
        <a:lstStyle/>
        <a:p>
          <a:endParaRPr lang="en-US"/>
        </a:p>
      </dgm:t>
    </dgm:pt>
    <dgm:pt modelId="{CD967679-0167-4B2C-8771-09B19FD29B5B}" type="sibTrans" cxnId="{AB7BC466-9B08-4410-827D-EDC1A7637513}">
      <dgm:prSet/>
      <dgm:spPr/>
      <dgm:t>
        <a:bodyPr/>
        <a:lstStyle/>
        <a:p>
          <a:endParaRPr lang="en-US"/>
        </a:p>
      </dgm:t>
    </dgm:pt>
    <dgm:pt modelId="{2E190CC3-1CA6-41ED-91B6-CD1FA0C7F86E}">
      <dgm:prSet phldrT="[Text]" custT="1"/>
      <dgm:spPr/>
      <dgm:t>
        <a:bodyPr/>
        <a:lstStyle/>
        <a:p>
          <a:r>
            <a:rPr lang="en-US" sz="2800" b="1" dirty="0" smtClean="0">
              <a:latin typeface="Times New Roman" pitchFamily="18" charset="0"/>
              <a:cs typeface="Times New Roman" pitchFamily="18" charset="0"/>
            </a:rPr>
            <a:t>Violence committed by the teachers</a:t>
          </a:r>
          <a:endParaRPr lang="en-US" sz="2800" b="1" dirty="0">
            <a:latin typeface="Times New Roman" pitchFamily="18" charset="0"/>
            <a:cs typeface="Times New Roman" pitchFamily="18" charset="0"/>
          </a:endParaRPr>
        </a:p>
      </dgm:t>
    </dgm:pt>
    <dgm:pt modelId="{F51B6C0B-A9A0-4A26-B6F1-CF7818CB499E}" type="parTrans" cxnId="{5C06C106-121C-4EE2-B711-9488AFF1BB26}">
      <dgm:prSet/>
      <dgm:spPr/>
      <dgm:t>
        <a:bodyPr/>
        <a:lstStyle/>
        <a:p>
          <a:endParaRPr lang="en-US"/>
        </a:p>
      </dgm:t>
    </dgm:pt>
    <dgm:pt modelId="{655D0DCD-6FB1-456F-B90B-5AE8BFBF9A10}" type="sibTrans" cxnId="{5C06C106-121C-4EE2-B711-9488AFF1BB26}">
      <dgm:prSet/>
      <dgm:spPr/>
      <dgm:t>
        <a:bodyPr/>
        <a:lstStyle/>
        <a:p>
          <a:endParaRPr lang="en-US"/>
        </a:p>
      </dgm:t>
    </dgm:pt>
    <dgm:pt modelId="{42F9C150-5AEF-4A33-B30C-C855DFF35D13}">
      <dgm:prSet phldrT="[Text]" custT="1"/>
      <dgm:spPr/>
      <dgm:t>
        <a:bodyPr/>
        <a:lstStyle/>
        <a:p>
          <a:r>
            <a:rPr lang="en-US" sz="2800" b="1" dirty="0" smtClean="0">
              <a:latin typeface="Times New Roman" pitchFamily="18" charset="0"/>
              <a:cs typeface="Times New Roman" pitchFamily="18" charset="0"/>
            </a:rPr>
            <a:t>Violence committed by students</a:t>
          </a:r>
          <a:endParaRPr lang="en-US" sz="2800" b="1" dirty="0">
            <a:latin typeface="Times New Roman" pitchFamily="18" charset="0"/>
            <a:cs typeface="Times New Roman" pitchFamily="18" charset="0"/>
          </a:endParaRPr>
        </a:p>
      </dgm:t>
    </dgm:pt>
    <dgm:pt modelId="{118FDF67-E3B3-43A2-BE19-0340A98ED843}" type="parTrans" cxnId="{BAE4AFE5-E356-44AC-B8D0-A92729551E84}">
      <dgm:prSet/>
      <dgm:spPr/>
      <dgm:t>
        <a:bodyPr/>
        <a:lstStyle/>
        <a:p>
          <a:endParaRPr lang="en-US"/>
        </a:p>
      </dgm:t>
    </dgm:pt>
    <dgm:pt modelId="{156FC67F-775E-4261-9D77-D1D99CEC4970}" type="sibTrans" cxnId="{BAE4AFE5-E356-44AC-B8D0-A92729551E84}">
      <dgm:prSet/>
      <dgm:spPr/>
      <dgm:t>
        <a:bodyPr/>
        <a:lstStyle/>
        <a:p>
          <a:endParaRPr lang="en-US"/>
        </a:p>
      </dgm:t>
    </dgm:pt>
    <dgm:pt modelId="{9FA9B6B0-AC9F-48B0-B155-4D9CBF833C8C}" type="pres">
      <dgm:prSet presAssocID="{470EF953-16F8-4616-A265-1348E9462C67}" presName="Name0" presStyleCnt="0">
        <dgm:presLayoutVars>
          <dgm:chPref val="1"/>
          <dgm:dir/>
          <dgm:animOne val="branch"/>
          <dgm:animLvl val="lvl"/>
          <dgm:resizeHandles/>
        </dgm:presLayoutVars>
      </dgm:prSet>
      <dgm:spPr/>
      <dgm:t>
        <a:bodyPr/>
        <a:lstStyle/>
        <a:p>
          <a:endParaRPr lang="en-US"/>
        </a:p>
      </dgm:t>
    </dgm:pt>
    <dgm:pt modelId="{A987F54C-52DD-40E9-BF3B-2DF072860B98}" type="pres">
      <dgm:prSet presAssocID="{CC2967C9-6AF4-4AB1-A5F0-2A3A5F861A34}" presName="vertOne" presStyleCnt="0"/>
      <dgm:spPr/>
      <dgm:t>
        <a:bodyPr/>
        <a:lstStyle/>
        <a:p>
          <a:endParaRPr lang="en-US"/>
        </a:p>
      </dgm:t>
    </dgm:pt>
    <dgm:pt modelId="{45CE50C0-F042-40C8-B8C0-44883CE30573}" type="pres">
      <dgm:prSet presAssocID="{CC2967C9-6AF4-4AB1-A5F0-2A3A5F861A34}" presName="txOne" presStyleLbl="node0" presStyleIdx="0" presStyleCnt="1" custLinFactY="-45005" custLinFactNeighborX="-37" custLinFactNeighborY="-100000">
        <dgm:presLayoutVars>
          <dgm:chPref val="3"/>
        </dgm:presLayoutVars>
      </dgm:prSet>
      <dgm:spPr/>
      <dgm:t>
        <a:bodyPr/>
        <a:lstStyle/>
        <a:p>
          <a:endParaRPr lang="en-US"/>
        </a:p>
      </dgm:t>
    </dgm:pt>
    <dgm:pt modelId="{F1540458-FA17-4E0A-85C6-EBB476BB48E5}" type="pres">
      <dgm:prSet presAssocID="{CC2967C9-6AF4-4AB1-A5F0-2A3A5F861A34}" presName="parTransOne" presStyleCnt="0"/>
      <dgm:spPr/>
      <dgm:t>
        <a:bodyPr/>
        <a:lstStyle/>
        <a:p>
          <a:endParaRPr lang="en-US"/>
        </a:p>
      </dgm:t>
    </dgm:pt>
    <dgm:pt modelId="{E586518A-2FBB-46FA-9C40-DD937AE3B446}" type="pres">
      <dgm:prSet presAssocID="{CC2967C9-6AF4-4AB1-A5F0-2A3A5F861A34}" presName="horzOne" presStyleCnt="0"/>
      <dgm:spPr/>
      <dgm:t>
        <a:bodyPr/>
        <a:lstStyle/>
        <a:p>
          <a:endParaRPr lang="en-US"/>
        </a:p>
      </dgm:t>
    </dgm:pt>
    <dgm:pt modelId="{FCB5CFF1-BBA0-4BAA-98BA-5A718FEA7889}" type="pres">
      <dgm:prSet presAssocID="{2E190CC3-1CA6-41ED-91B6-CD1FA0C7F86E}" presName="vertTwo" presStyleCnt="0"/>
      <dgm:spPr/>
      <dgm:t>
        <a:bodyPr/>
        <a:lstStyle/>
        <a:p>
          <a:endParaRPr lang="en-US"/>
        </a:p>
      </dgm:t>
    </dgm:pt>
    <dgm:pt modelId="{5EC3E2AB-A8D6-474B-8CE8-4B5B499ECE61}" type="pres">
      <dgm:prSet presAssocID="{2E190CC3-1CA6-41ED-91B6-CD1FA0C7F86E}" presName="txTwo" presStyleLbl="node2" presStyleIdx="0" presStyleCnt="2">
        <dgm:presLayoutVars>
          <dgm:chPref val="3"/>
        </dgm:presLayoutVars>
      </dgm:prSet>
      <dgm:spPr/>
      <dgm:t>
        <a:bodyPr/>
        <a:lstStyle/>
        <a:p>
          <a:endParaRPr lang="en-US"/>
        </a:p>
      </dgm:t>
    </dgm:pt>
    <dgm:pt modelId="{9B2F5E5D-E225-4646-BD4E-E96BC9A5B650}" type="pres">
      <dgm:prSet presAssocID="{2E190CC3-1CA6-41ED-91B6-CD1FA0C7F86E}" presName="horzTwo" presStyleCnt="0"/>
      <dgm:spPr/>
      <dgm:t>
        <a:bodyPr/>
        <a:lstStyle/>
        <a:p>
          <a:endParaRPr lang="en-US"/>
        </a:p>
      </dgm:t>
    </dgm:pt>
    <dgm:pt modelId="{77050145-24DA-45B4-A597-994136A130A0}" type="pres">
      <dgm:prSet presAssocID="{655D0DCD-6FB1-456F-B90B-5AE8BFBF9A10}" presName="sibSpaceTwo" presStyleCnt="0"/>
      <dgm:spPr/>
      <dgm:t>
        <a:bodyPr/>
        <a:lstStyle/>
        <a:p>
          <a:endParaRPr lang="en-US"/>
        </a:p>
      </dgm:t>
    </dgm:pt>
    <dgm:pt modelId="{16288461-402B-4B1E-ACDF-7A96EC02C663}" type="pres">
      <dgm:prSet presAssocID="{42F9C150-5AEF-4A33-B30C-C855DFF35D13}" presName="vertTwo" presStyleCnt="0"/>
      <dgm:spPr/>
      <dgm:t>
        <a:bodyPr/>
        <a:lstStyle/>
        <a:p>
          <a:endParaRPr lang="en-US"/>
        </a:p>
      </dgm:t>
    </dgm:pt>
    <dgm:pt modelId="{BE3FD97A-B349-48C7-98BA-7A2C45BA6D1E}" type="pres">
      <dgm:prSet presAssocID="{42F9C150-5AEF-4A33-B30C-C855DFF35D13}" presName="txTwo" presStyleLbl="node2" presStyleIdx="1" presStyleCnt="2">
        <dgm:presLayoutVars>
          <dgm:chPref val="3"/>
        </dgm:presLayoutVars>
      </dgm:prSet>
      <dgm:spPr/>
      <dgm:t>
        <a:bodyPr/>
        <a:lstStyle/>
        <a:p>
          <a:endParaRPr lang="en-US"/>
        </a:p>
      </dgm:t>
    </dgm:pt>
    <dgm:pt modelId="{E177F230-92A9-47CE-A069-941C8FDD6509}" type="pres">
      <dgm:prSet presAssocID="{42F9C150-5AEF-4A33-B30C-C855DFF35D13}" presName="horzTwo" presStyleCnt="0"/>
      <dgm:spPr/>
      <dgm:t>
        <a:bodyPr/>
        <a:lstStyle/>
        <a:p>
          <a:endParaRPr lang="en-US"/>
        </a:p>
      </dgm:t>
    </dgm:pt>
  </dgm:ptLst>
  <dgm:cxnLst>
    <dgm:cxn modelId="{01AED5FF-B2F9-4C4D-8220-0B94719ADE72}" type="presOf" srcId="{470EF953-16F8-4616-A265-1348E9462C67}" destId="{9FA9B6B0-AC9F-48B0-B155-4D9CBF833C8C}" srcOrd="0" destOrd="0" presId="urn:microsoft.com/office/officeart/2005/8/layout/hierarchy4"/>
    <dgm:cxn modelId="{BAE4AFE5-E356-44AC-B8D0-A92729551E84}" srcId="{CC2967C9-6AF4-4AB1-A5F0-2A3A5F861A34}" destId="{42F9C150-5AEF-4A33-B30C-C855DFF35D13}" srcOrd="1" destOrd="0" parTransId="{118FDF67-E3B3-43A2-BE19-0340A98ED843}" sibTransId="{156FC67F-775E-4261-9D77-D1D99CEC4970}"/>
    <dgm:cxn modelId="{818FD561-0F8F-4B17-8D30-35390AD4D212}" type="presOf" srcId="{CC2967C9-6AF4-4AB1-A5F0-2A3A5F861A34}" destId="{45CE50C0-F042-40C8-B8C0-44883CE30573}" srcOrd="0" destOrd="0" presId="urn:microsoft.com/office/officeart/2005/8/layout/hierarchy4"/>
    <dgm:cxn modelId="{61D2D6C5-9015-4EFD-9B95-8D72A277037C}" type="presOf" srcId="{42F9C150-5AEF-4A33-B30C-C855DFF35D13}" destId="{BE3FD97A-B349-48C7-98BA-7A2C45BA6D1E}" srcOrd="0" destOrd="0" presId="urn:microsoft.com/office/officeart/2005/8/layout/hierarchy4"/>
    <dgm:cxn modelId="{5C06C106-121C-4EE2-B711-9488AFF1BB26}" srcId="{CC2967C9-6AF4-4AB1-A5F0-2A3A5F861A34}" destId="{2E190CC3-1CA6-41ED-91B6-CD1FA0C7F86E}" srcOrd="0" destOrd="0" parTransId="{F51B6C0B-A9A0-4A26-B6F1-CF7818CB499E}" sibTransId="{655D0DCD-6FB1-456F-B90B-5AE8BFBF9A10}"/>
    <dgm:cxn modelId="{3C1736EF-7EE4-4FC7-BA81-1D9BFD26C3FE}" type="presOf" srcId="{2E190CC3-1CA6-41ED-91B6-CD1FA0C7F86E}" destId="{5EC3E2AB-A8D6-474B-8CE8-4B5B499ECE61}" srcOrd="0" destOrd="0" presId="urn:microsoft.com/office/officeart/2005/8/layout/hierarchy4"/>
    <dgm:cxn modelId="{AB7BC466-9B08-4410-827D-EDC1A7637513}" srcId="{470EF953-16F8-4616-A265-1348E9462C67}" destId="{CC2967C9-6AF4-4AB1-A5F0-2A3A5F861A34}" srcOrd="0" destOrd="0" parTransId="{02663F76-233E-4C52-B0C6-79A4D4E4C78C}" sibTransId="{CD967679-0167-4B2C-8771-09B19FD29B5B}"/>
    <dgm:cxn modelId="{F437334B-7DAD-415E-996F-7856BE89BED0}" type="presParOf" srcId="{9FA9B6B0-AC9F-48B0-B155-4D9CBF833C8C}" destId="{A987F54C-52DD-40E9-BF3B-2DF072860B98}" srcOrd="0" destOrd="0" presId="urn:microsoft.com/office/officeart/2005/8/layout/hierarchy4"/>
    <dgm:cxn modelId="{49740062-4568-4075-A9F0-97FC7F990FD5}" type="presParOf" srcId="{A987F54C-52DD-40E9-BF3B-2DF072860B98}" destId="{45CE50C0-F042-40C8-B8C0-44883CE30573}" srcOrd="0" destOrd="0" presId="urn:microsoft.com/office/officeart/2005/8/layout/hierarchy4"/>
    <dgm:cxn modelId="{6D34E3A7-857F-4385-A79E-162C6D0D2F58}" type="presParOf" srcId="{A987F54C-52DD-40E9-BF3B-2DF072860B98}" destId="{F1540458-FA17-4E0A-85C6-EBB476BB48E5}" srcOrd="1" destOrd="0" presId="urn:microsoft.com/office/officeart/2005/8/layout/hierarchy4"/>
    <dgm:cxn modelId="{6AB4B08B-F78E-4860-83DD-981CE5751C59}" type="presParOf" srcId="{A987F54C-52DD-40E9-BF3B-2DF072860B98}" destId="{E586518A-2FBB-46FA-9C40-DD937AE3B446}" srcOrd="2" destOrd="0" presId="urn:microsoft.com/office/officeart/2005/8/layout/hierarchy4"/>
    <dgm:cxn modelId="{F5A6FC60-4D09-429A-9B55-64115B6EDA8A}" type="presParOf" srcId="{E586518A-2FBB-46FA-9C40-DD937AE3B446}" destId="{FCB5CFF1-BBA0-4BAA-98BA-5A718FEA7889}" srcOrd="0" destOrd="0" presId="urn:microsoft.com/office/officeart/2005/8/layout/hierarchy4"/>
    <dgm:cxn modelId="{BD147808-54DB-4209-BDD9-C65BFA7F4924}" type="presParOf" srcId="{FCB5CFF1-BBA0-4BAA-98BA-5A718FEA7889}" destId="{5EC3E2AB-A8D6-474B-8CE8-4B5B499ECE61}" srcOrd="0" destOrd="0" presId="urn:microsoft.com/office/officeart/2005/8/layout/hierarchy4"/>
    <dgm:cxn modelId="{C16DAC8F-A953-417C-8CAA-D0E0F0EEEFCB}" type="presParOf" srcId="{FCB5CFF1-BBA0-4BAA-98BA-5A718FEA7889}" destId="{9B2F5E5D-E225-4646-BD4E-E96BC9A5B650}" srcOrd="1" destOrd="0" presId="urn:microsoft.com/office/officeart/2005/8/layout/hierarchy4"/>
    <dgm:cxn modelId="{DBD1FFD3-9582-4AC6-8B3A-9E00772A462A}" type="presParOf" srcId="{E586518A-2FBB-46FA-9C40-DD937AE3B446}" destId="{77050145-24DA-45B4-A597-994136A130A0}" srcOrd="1" destOrd="0" presId="urn:microsoft.com/office/officeart/2005/8/layout/hierarchy4"/>
    <dgm:cxn modelId="{E065F209-66A9-4552-A38E-3B15B32DEF57}" type="presParOf" srcId="{E586518A-2FBB-46FA-9C40-DD937AE3B446}" destId="{16288461-402B-4B1E-ACDF-7A96EC02C663}" srcOrd="2" destOrd="0" presId="urn:microsoft.com/office/officeart/2005/8/layout/hierarchy4"/>
    <dgm:cxn modelId="{A4D55310-932C-4657-8E13-F6719C077660}" type="presParOf" srcId="{16288461-402B-4B1E-ACDF-7A96EC02C663}" destId="{BE3FD97A-B349-48C7-98BA-7A2C45BA6D1E}" srcOrd="0" destOrd="0" presId="urn:microsoft.com/office/officeart/2005/8/layout/hierarchy4"/>
    <dgm:cxn modelId="{050280D1-B7E7-488E-B047-C64348E02554}" type="presParOf" srcId="{16288461-402B-4B1E-ACDF-7A96EC02C663}" destId="{E177F230-92A9-47CE-A069-941C8FDD6509}"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A4713F-C75F-4526-8300-195068A925A2}"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C473B087-DBB6-4F24-8716-2892D4F37473}">
      <dgm:prSet phldrT="[Text]" custT="1"/>
      <dgm:spPr/>
      <dgm:t>
        <a:bodyPr/>
        <a:lstStyle/>
        <a:p>
          <a:r>
            <a:rPr lang="en-US" sz="2400" dirty="0" smtClean="0">
              <a:latin typeface="Times New Roman" pitchFamily="18" charset="0"/>
              <a:cs typeface="Times New Roman" pitchFamily="18" charset="0"/>
            </a:rPr>
            <a:t>Threatening classmates</a:t>
          </a:r>
          <a:endParaRPr lang="en-US" sz="2400" dirty="0">
            <a:latin typeface="Times New Roman" pitchFamily="18" charset="0"/>
            <a:cs typeface="Times New Roman" pitchFamily="18" charset="0"/>
          </a:endParaRPr>
        </a:p>
      </dgm:t>
    </dgm:pt>
    <dgm:pt modelId="{E3F4CFF9-0843-49F2-96D4-BCE491968EA9}" type="parTrans" cxnId="{459C7CA0-D9CF-4258-9ACB-266DDA7800B1}">
      <dgm:prSet/>
      <dgm:spPr/>
      <dgm:t>
        <a:bodyPr/>
        <a:lstStyle/>
        <a:p>
          <a:endParaRPr lang="en-US" sz="2400">
            <a:latin typeface="Times New Roman" pitchFamily="18" charset="0"/>
            <a:cs typeface="Times New Roman" pitchFamily="18" charset="0"/>
          </a:endParaRPr>
        </a:p>
      </dgm:t>
    </dgm:pt>
    <dgm:pt modelId="{5209710E-C5AC-4BFF-B4A5-BF189033E368}" type="sibTrans" cxnId="{459C7CA0-D9CF-4258-9ACB-266DDA7800B1}">
      <dgm:prSet/>
      <dgm:spPr/>
      <dgm:t>
        <a:bodyPr/>
        <a:lstStyle/>
        <a:p>
          <a:endParaRPr lang="en-US" sz="2400">
            <a:latin typeface="Times New Roman" pitchFamily="18" charset="0"/>
            <a:cs typeface="Times New Roman" pitchFamily="18" charset="0"/>
          </a:endParaRPr>
        </a:p>
      </dgm:t>
    </dgm:pt>
    <dgm:pt modelId="{A8BD6CE1-6644-4CC8-BF9F-2795D829817C}">
      <dgm:prSet phldrT="[Text]" custT="1"/>
      <dgm:spPr/>
      <dgm:t>
        <a:bodyPr/>
        <a:lstStyle/>
        <a:p>
          <a:r>
            <a:rPr lang="en-US" sz="2400" dirty="0" smtClean="0">
              <a:latin typeface="Times New Roman" pitchFamily="18" charset="0"/>
              <a:cs typeface="Times New Roman" pitchFamily="18" charset="0"/>
            </a:rPr>
            <a:t>Dirty quotes on walls</a:t>
          </a:r>
          <a:endParaRPr lang="en-US" sz="2400" dirty="0">
            <a:latin typeface="Times New Roman" pitchFamily="18" charset="0"/>
            <a:cs typeface="Times New Roman" pitchFamily="18" charset="0"/>
          </a:endParaRPr>
        </a:p>
      </dgm:t>
    </dgm:pt>
    <dgm:pt modelId="{243F0065-2029-4DBF-90A4-1C56341BF554}" type="parTrans" cxnId="{A3B4CCE3-6EFE-4F40-B0F0-0237DCD96DE6}">
      <dgm:prSet/>
      <dgm:spPr/>
      <dgm:t>
        <a:bodyPr/>
        <a:lstStyle/>
        <a:p>
          <a:endParaRPr lang="en-US" sz="2400">
            <a:latin typeface="Times New Roman" pitchFamily="18" charset="0"/>
            <a:cs typeface="Times New Roman" pitchFamily="18" charset="0"/>
          </a:endParaRPr>
        </a:p>
      </dgm:t>
    </dgm:pt>
    <dgm:pt modelId="{40AF9347-7B5B-4892-8FB8-7E32152E0D57}" type="sibTrans" cxnId="{A3B4CCE3-6EFE-4F40-B0F0-0237DCD96DE6}">
      <dgm:prSet/>
      <dgm:spPr/>
      <dgm:t>
        <a:bodyPr/>
        <a:lstStyle/>
        <a:p>
          <a:endParaRPr lang="en-US" sz="2400">
            <a:latin typeface="Times New Roman" pitchFamily="18" charset="0"/>
            <a:cs typeface="Times New Roman" pitchFamily="18" charset="0"/>
          </a:endParaRPr>
        </a:p>
      </dgm:t>
    </dgm:pt>
    <dgm:pt modelId="{442B6509-5E52-4F2B-AED1-AEFF086FE60D}">
      <dgm:prSet phldrT="[Text]" custT="1"/>
      <dgm:spPr/>
      <dgm:t>
        <a:bodyPr/>
        <a:lstStyle/>
        <a:p>
          <a:r>
            <a:rPr lang="en-US" sz="2400" dirty="0" smtClean="0">
              <a:latin typeface="Times New Roman" pitchFamily="18" charset="0"/>
              <a:cs typeface="Times New Roman" pitchFamily="18" charset="0"/>
            </a:rPr>
            <a:t>Sexually abusing</a:t>
          </a:r>
          <a:endParaRPr lang="en-US" sz="2400" dirty="0">
            <a:latin typeface="Times New Roman" pitchFamily="18" charset="0"/>
            <a:cs typeface="Times New Roman" pitchFamily="18" charset="0"/>
          </a:endParaRPr>
        </a:p>
      </dgm:t>
    </dgm:pt>
    <dgm:pt modelId="{21C9F6D0-65B4-4E2F-86EF-C82AE2202ADB}" type="parTrans" cxnId="{2351C73A-5D18-4F5A-91C3-1DF2A04B9FDA}">
      <dgm:prSet/>
      <dgm:spPr/>
      <dgm:t>
        <a:bodyPr/>
        <a:lstStyle/>
        <a:p>
          <a:endParaRPr lang="en-US" sz="2400">
            <a:latin typeface="Times New Roman" pitchFamily="18" charset="0"/>
            <a:cs typeface="Times New Roman" pitchFamily="18" charset="0"/>
          </a:endParaRPr>
        </a:p>
      </dgm:t>
    </dgm:pt>
    <dgm:pt modelId="{1D3CF79B-FE35-4770-9ADC-455B2C82AB78}" type="sibTrans" cxnId="{2351C73A-5D18-4F5A-91C3-1DF2A04B9FDA}">
      <dgm:prSet/>
      <dgm:spPr/>
      <dgm:t>
        <a:bodyPr/>
        <a:lstStyle/>
        <a:p>
          <a:endParaRPr lang="en-US" sz="2400">
            <a:latin typeface="Times New Roman" pitchFamily="18" charset="0"/>
            <a:cs typeface="Times New Roman" pitchFamily="18" charset="0"/>
          </a:endParaRPr>
        </a:p>
      </dgm:t>
    </dgm:pt>
    <dgm:pt modelId="{87BB5CDF-F334-4A23-9532-067D76D92ECC}">
      <dgm:prSet phldrT="[Text]" custT="1"/>
      <dgm:spPr/>
      <dgm:t>
        <a:bodyPr/>
        <a:lstStyle/>
        <a:p>
          <a:r>
            <a:rPr lang="en-US" sz="2400" dirty="0" smtClean="0">
              <a:latin typeface="Times New Roman" pitchFamily="18" charset="0"/>
              <a:cs typeface="Times New Roman" pitchFamily="18" charset="0"/>
            </a:rPr>
            <a:t>Damaging school properties</a:t>
          </a:r>
          <a:endParaRPr lang="en-US" sz="2400" dirty="0">
            <a:latin typeface="Times New Roman" pitchFamily="18" charset="0"/>
            <a:cs typeface="Times New Roman" pitchFamily="18" charset="0"/>
          </a:endParaRPr>
        </a:p>
      </dgm:t>
    </dgm:pt>
    <dgm:pt modelId="{84C3CAFF-CD24-4A62-8FBD-EF4B58193F17}" type="parTrans" cxnId="{693C3630-3ECE-4107-9190-F10691BA2049}">
      <dgm:prSet/>
      <dgm:spPr/>
      <dgm:t>
        <a:bodyPr/>
        <a:lstStyle/>
        <a:p>
          <a:endParaRPr lang="en-US" sz="2400">
            <a:latin typeface="Times New Roman" pitchFamily="18" charset="0"/>
            <a:cs typeface="Times New Roman" pitchFamily="18" charset="0"/>
          </a:endParaRPr>
        </a:p>
      </dgm:t>
    </dgm:pt>
    <dgm:pt modelId="{0AF1EA54-AD39-44F8-9EE9-E39B04DAA3F5}" type="sibTrans" cxnId="{693C3630-3ECE-4107-9190-F10691BA2049}">
      <dgm:prSet/>
      <dgm:spPr/>
      <dgm:t>
        <a:bodyPr/>
        <a:lstStyle/>
        <a:p>
          <a:endParaRPr lang="en-US" sz="2400">
            <a:latin typeface="Times New Roman" pitchFamily="18" charset="0"/>
            <a:cs typeface="Times New Roman" pitchFamily="18" charset="0"/>
          </a:endParaRPr>
        </a:p>
      </dgm:t>
    </dgm:pt>
    <dgm:pt modelId="{7FF3832D-A4A2-455D-B135-D554FC347C46}">
      <dgm:prSet phldrT="[Text]" custT="1"/>
      <dgm:spPr/>
      <dgm:t>
        <a:bodyPr/>
        <a:lstStyle/>
        <a:p>
          <a:r>
            <a:rPr lang="en-US" sz="2400" dirty="0" smtClean="0">
              <a:latin typeface="Times New Roman" pitchFamily="18" charset="0"/>
              <a:cs typeface="Times New Roman" pitchFamily="18" charset="0"/>
            </a:rPr>
            <a:t>Stealing</a:t>
          </a:r>
        </a:p>
      </dgm:t>
    </dgm:pt>
    <dgm:pt modelId="{B758405B-95F9-420B-B04A-61BB8A17D525}" type="parTrans" cxnId="{2F976E3C-18D0-4453-B766-77D7BD859BEA}">
      <dgm:prSet/>
      <dgm:spPr/>
      <dgm:t>
        <a:bodyPr/>
        <a:lstStyle/>
        <a:p>
          <a:endParaRPr lang="en-US" sz="2400">
            <a:latin typeface="Times New Roman" pitchFamily="18" charset="0"/>
            <a:cs typeface="Times New Roman" pitchFamily="18" charset="0"/>
          </a:endParaRPr>
        </a:p>
      </dgm:t>
    </dgm:pt>
    <dgm:pt modelId="{5C7352C3-0318-4B8F-86D6-D53D92DE2BEE}" type="sibTrans" cxnId="{2F976E3C-18D0-4453-B766-77D7BD859BEA}">
      <dgm:prSet/>
      <dgm:spPr/>
      <dgm:t>
        <a:bodyPr/>
        <a:lstStyle/>
        <a:p>
          <a:endParaRPr lang="en-US" sz="2400">
            <a:latin typeface="Times New Roman" pitchFamily="18" charset="0"/>
            <a:cs typeface="Times New Roman" pitchFamily="18" charset="0"/>
          </a:endParaRPr>
        </a:p>
      </dgm:t>
    </dgm:pt>
    <dgm:pt modelId="{C0AB18E8-EA1A-4FEF-98EF-B6BC4803AD1A}">
      <dgm:prSet phldrT="[Text]" custT="1"/>
      <dgm:spPr/>
      <dgm:t>
        <a:bodyPr/>
        <a:lstStyle/>
        <a:p>
          <a:r>
            <a:rPr lang="en-US" sz="2400" b="0" dirty="0" smtClean="0">
              <a:latin typeface="Times New Roman" pitchFamily="18" charset="0"/>
              <a:cs typeface="Times New Roman" pitchFamily="18" charset="0"/>
            </a:rPr>
            <a:t>Influencing intoxication among students </a:t>
          </a:r>
          <a:endParaRPr lang="en-US" sz="2400" b="0" dirty="0">
            <a:latin typeface="Times New Roman" pitchFamily="18" charset="0"/>
            <a:cs typeface="Times New Roman" pitchFamily="18" charset="0"/>
          </a:endParaRPr>
        </a:p>
      </dgm:t>
    </dgm:pt>
    <dgm:pt modelId="{1C37AAD2-933C-4041-A368-289BF4A21A92}" type="parTrans" cxnId="{4EFBEE74-255F-4D24-ABC7-502081E03A6F}">
      <dgm:prSet/>
      <dgm:spPr/>
      <dgm:t>
        <a:bodyPr/>
        <a:lstStyle/>
        <a:p>
          <a:endParaRPr lang="en-US" sz="2400">
            <a:latin typeface="Times New Roman" pitchFamily="18" charset="0"/>
            <a:cs typeface="Times New Roman" pitchFamily="18" charset="0"/>
          </a:endParaRPr>
        </a:p>
      </dgm:t>
    </dgm:pt>
    <dgm:pt modelId="{CC8C83C6-1AFA-4814-9EFF-AC2B210AE231}" type="sibTrans" cxnId="{4EFBEE74-255F-4D24-ABC7-502081E03A6F}">
      <dgm:prSet/>
      <dgm:spPr/>
      <dgm:t>
        <a:bodyPr/>
        <a:lstStyle/>
        <a:p>
          <a:endParaRPr lang="en-US" sz="2400">
            <a:latin typeface="Times New Roman" pitchFamily="18" charset="0"/>
            <a:cs typeface="Times New Roman" pitchFamily="18" charset="0"/>
          </a:endParaRPr>
        </a:p>
      </dgm:t>
    </dgm:pt>
    <dgm:pt modelId="{69C294ED-594F-49D2-99ED-53A73A6DED7E}" type="pres">
      <dgm:prSet presAssocID="{C8A4713F-C75F-4526-8300-195068A925A2}" presName="Name0" presStyleCnt="0">
        <dgm:presLayoutVars>
          <dgm:chPref val="1"/>
          <dgm:dir/>
          <dgm:animOne val="branch"/>
          <dgm:animLvl val="lvl"/>
          <dgm:resizeHandles/>
        </dgm:presLayoutVars>
      </dgm:prSet>
      <dgm:spPr/>
      <dgm:t>
        <a:bodyPr/>
        <a:lstStyle/>
        <a:p>
          <a:endParaRPr lang="en-US"/>
        </a:p>
      </dgm:t>
    </dgm:pt>
    <dgm:pt modelId="{5796BFC0-5266-429E-AC3D-321AC45324B6}" type="pres">
      <dgm:prSet presAssocID="{C473B087-DBB6-4F24-8716-2892D4F37473}" presName="vertOne" presStyleCnt="0"/>
      <dgm:spPr/>
    </dgm:pt>
    <dgm:pt modelId="{DD3A4F6F-997F-47D8-B59A-03899AF89200}" type="pres">
      <dgm:prSet presAssocID="{C473B087-DBB6-4F24-8716-2892D4F37473}" presName="txOne" presStyleLbl="node0" presStyleIdx="0" presStyleCnt="3">
        <dgm:presLayoutVars>
          <dgm:chPref val="3"/>
        </dgm:presLayoutVars>
      </dgm:prSet>
      <dgm:spPr/>
      <dgm:t>
        <a:bodyPr/>
        <a:lstStyle/>
        <a:p>
          <a:endParaRPr lang="en-US"/>
        </a:p>
      </dgm:t>
    </dgm:pt>
    <dgm:pt modelId="{EED22172-6129-4ABC-A212-781BFF0A1B65}" type="pres">
      <dgm:prSet presAssocID="{C473B087-DBB6-4F24-8716-2892D4F37473}" presName="parTransOne" presStyleCnt="0"/>
      <dgm:spPr/>
    </dgm:pt>
    <dgm:pt modelId="{8A6A86AA-59B4-4E38-A039-F1ADE52B5EFF}" type="pres">
      <dgm:prSet presAssocID="{C473B087-DBB6-4F24-8716-2892D4F37473}" presName="horzOne" presStyleCnt="0"/>
      <dgm:spPr/>
    </dgm:pt>
    <dgm:pt modelId="{F1CFE06A-1F68-4F2C-860D-04E2333E01C6}" type="pres">
      <dgm:prSet presAssocID="{A8BD6CE1-6644-4CC8-BF9F-2795D829817C}" presName="vertTwo" presStyleCnt="0"/>
      <dgm:spPr/>
    </dgm:pt>
    <dgm:pt modelId="{60A98B06-9562-49C3-B528-BBF1F3A9329E}" type="pres">
      <dgm:prSet presAssocID="{A8BD6CE1-6644-4CC8-BF9F-2795D829817C}" presName="txTwo" presStyleLbl="node2" presStyleIdx="0" presStyleCnt="3">
        <dgm:presLayoutVars>
          <dgm:chPref val="3"/>
        </dgm:presLayoutVars>
      </dgm:prSet>
      <dgm:spPr/>
      <dgm:t>
        <a:bodyPr/>
        <a:lstStyle/>
        <a:p>
          <a:endParaRPr lang="en-US"/>
        </a:p>
      </dgm:t>
    </dgm:pt>
    <dgm:pt modelId="{87174388-745A-4B02-9B54-EBF4E8FA7AD8}" type="pres">
      <dgm:prSet presAssocID="{A8BD6CE1-6644-4CC8-BF9F-2795D829817C}" presName="horzTwo" presStyleCnt="0"/>
      <dgm:spPr/>
    </dgm:pt>
    <dgm:pt modelId="{65B1C648-7006-438A-9002-22D7A1BC5515}" type="pres">
      <dgm:prSet presAssocID="{5209710E-C5AC-4BFF-B4A5-BF189033E368}" presName="sibSpaceOne" presStyleCnt="0"/>
      <dgm:spPr/>
    </dgm:pt>
    <dgm:pt modelId="{F3862CE1-8F5C-46C7-B9AF-DA3F0FEE10C0}" type="pres">
      <dgm:prSet presAssocID="{442B6509-5E52-4F2B-AED1-AEFF086FE60D}" presName="vertOne" presStyleCnt="0"/>
      <dgm:spPr/>
    </dgm:pt>
    <dgm:pt modelId="{0428D502-8066-4EEA-A9E8-64723A808DC6}" type="pres">
      <dgm:prSet presAssocID="{442B6509-5E52-4F2B-AED1-AEFF086FE60D}" presName="txOne" presStyleLbl="node0" presStyleIdx="1" presStyleCnt="3">
        <dgm:presLayoutVars>
          <dgm:chPref val="3"/>
        </dgm:presLayoutVars>
      </dgm:prSet>
      <dgm:spPr/>
      <dgm:t>
        <a:bodyPr/>
        <a:lstStyle/>
        <a:p>
          <a:endParaRPr lang="en-US"/>
        </a:p>
      </dgm:t>
    </dgm:pt>
    <dgm:pt modelId="{187D9BD5-130B-40A5-8298-B6B79C255343}" type="pres">
      <dgm:prSet presAssocID="{442B6509-5E52-4F2B-AED1-AEFF086FE60D}" presName="parTransOne" presStyleCnt="0"/>
      <dgm:spPr/>
    </dgm:pt>
    <dgm:pt modelId="{173D0E81-EEC7-4865-B6C3-45988DA7B126}" type="pres">
      <dgm:prSet presAssocID="{442B6509-5E52-4F2B-AED1-AEFF086FE60D}" presName="horzOne" presStyleCnt="0"/>
      <dgm:spPr/>
    </dgm:pt>
    <dgm:pt modelId="{625D98F4-3FCD-486D-94C5-90BA745ABDD0}" type="pres">
      <dgm:prSet presAssocID="{87BB5CDF-F334-4A23-9532-067D76D92ECC}" presName="vertTwo" presStyleCnt="0"/>
      <dgm:spPr/>
    </dgm:pt>
    <dgm:pt modelId="{9067E3A2-6273-4B2C-9BD0-23FC75CAC041}" type="pres">
      <dgm:prSet presAssocID="{87BB5CDF-F334-4A23-9532-067D76D92ECC}" presName="txTwo" presStyleLbl="node2" presStyleIdx="1" presStyleCnt="3">
        <dgm:presLayoutVars>
          <dgm:chPref val="3"/>
        </dgm:presLayoutVars>
      </dgm:prSet>
      <dgm:spPr/>
      <dgm:t>
        <a:bodyPr/>
        <a:lstStyle/>
        <a:p>
          <a:endParaRPr lang="en-US"/>
        </a:p>
      </dgm:t>
    </dgm:pt>
    <dgm:pt modelId="{28DEB7EA-FF0E-41AB-97C3-FFD2CF003F69}" type="pres">
      <dgm:prSet presAssocID="{87BB5CDF-F334-4A23-9532-067D76D92ECC}" presName="horzTwo" presStyleCnt="0"/>
      <dgm:spPr/>
    </dgm:pt>
    <dgm:pt modelId="{97441479-2EEF-4A76-9B4B-743D9EA4F80F}" type="pres">
      <dgm:prSet presAssocID="{1D3CF79B-FE35-4770-9ADC-455B2C82AB78}" presName="sibSpaceOne" presStyleCnt="0"/>
      <dgm:spPr/>
    </dgm:pt>
    <dgm:pt modelId="{BCBE5DC4-39CC-499B-99F8-82A26C90CAAD}" type="pres">
      <dgm:prSet presAssocID="{7FF3832D-A4A2-455D-B135-D554FC347C46}" presName="vertOne" presStyleCnt="0"/>
      <dgm:spPr/>
    </dgm:pt>
    <dgm:pt modelId="{BBDE1115-CFE0-408E-9E39-A6F10D0AE14F}" type="pres">
      <dgm:prSet presAssocID="{7FF3832D-A4A2-455D-B135-D554FC347C46}" presName="txOne" presStyleLbl="node0" presStyleIdx="2" presStyleCnt="3">
        <dgm:presLayoutVars>
          <dgm:chPref val="3"/>
        </dgm:presLayoutVars>
      </dgm:prSet>
      <dgm:spPr/>
      <dgm:t>
        <a:bodyPr/>
        <a:lstStyle/>
        <a:p>
          <a:endParaRPr lang="en-US"/>
        </a:p>
      </dgm:t>
    </dgm:pt>
    <dgm:pt modelId="{397E3315-D32F-4EEA-8FA0-61C46492AE5D}" type="pres">
      <dgm:prSet presAssocID="{7FF3832D-A4A2-455D-B135-D554FC347C46}" presName="parTransOne" presStyleCnt="0"/>
      <dgm:spPr/>
    </dgm:pt>
    <dgm:pt modelId="{AFC4B39F-16F4-4723-A8AE-6CBA2AC2C2A6}" type="pres">
      <dgm:prSet presAssocID="{7FF3832D-A4A2-455D-B135-D554FC347C46}" presName="horzOne" presStyleCnt="0"/>
      <dgm:spPr/>
    </dgm:pt>
    <dgm:pt modelId="{7DF585DC-8A97-4EAC-9D7B-F1A26B1B7954}" type="pres">
      <dgm:prSet presAssocID="{C0AB18E8-EA1A-4FEF-98EF-B6BC4803AD1A}" presName="vertTwo" presStyleCnt="0"/>
      <dgm:spPr/>
    </dgm:pt>
    <dgm:pt modelId="{32EF1EF4-3986-4DB7-BD2E-BF66E7D291FF}" type="pres">
      <dgm:prSet presAssocID="{C0AB18E8-EA1A-4FEF-98EF-B6BC4803AD1A}" presName="txTwo" presStyleLbl="node2" presStyleIdx="2" presStyleCnt="3">
        <dgm:presLayoutVars>
          <dgm:chPref val="3"/>
        </dgm:presLayoutVars>
      </dgm:prSet>
      <dgm:spPr/>
      <dgm:t>
        <a:bodyPr/>
        <a:lstStyle/>
        <a:p>
          <a:endParaRPr lang="en-US"/>
        </a:p>
      </dgm:t>
    </dgm:pt>
    <dgm:pt modelId="{191EC046-F1B6-4F67-87F2-16FDE7AC40DE}" type="pres">
      <dgm:prSet presAssocID="{C0AB18E8-EA1A-4FEF-98EF-B6BC4803AD1A}" presName="horzTwo" presStyleCnt="0"/>
      <dgm:spPr/>
    </dgm:pt>
  </dgm:ptLst>
  <dgm:cxnLst>
    <dgm:cxn modelId="{E5FFD668-9418-4D8F-9E34-B0C870CE34CA}" type="presOf" srcId="{7FF3832D-A4A2-455D-B135-D554FC347C46}" destId="{BBDE1115-CFE0-408E-9E39-A6F10D0AE14F}" srcOrd="0" destOrd="0" presId="urn:microsoft.com/office/officeart/2005/8/layout/hierarchy4"/>
    <dgm:cxn modelId="{2351C73A-5D18-4F5A-91C3-1DF2A04B9FDA}" srcId="{C8A4713F-C75F-4526-8300-195068A925A2}" destId="{442B6509-5E52-4F2B-AED1-AEFF086FE60D}" srcOrd="1" destOrd="0" parTransId="{21C9F6D0-65B4-4E2F-86EF-C82AE2202ADB}" sibTransId="{1D3CF79B-FE35-4770-9ADC-455B2C82AB78}"/>
    <dgm:cxn modelId="{17B41346-3CCC-4E97-B0E8-3E613AD2B314}" type="presOf" srcId="{C0AB18E8-EA1A-4FEF-98EF-B6BC4803AD1A}" destId="{32EF1EF4-3986-4DB7-BD2E-BF66E7D291FF}" srcOrd="0" destOrd="0" presId="urn:microsoft.com/office/officeart/2005/8/layout/hierarchy4"/>
    <dgm:cxn modelId="{4EFBEE74-255F-4D24-ABC7-502081E03A6F}" srcId="{7FF3832D-A4A2-455D-B135-D554FC347C46}" destId="{C0AB18E8-EA1A-4FEF-98EF-B6BC4803AD1A}" srcOrd="0" destOrd="0" parTransId="{1C37AAD2-933C-4041-A368-289BF4A21A92}" sibTransId="{CC8C83C6-1AFA-4814-9EFF-AC2B210AE231}"/>
    <dgm:cxn modelId="{57E4FBAF-C05C-418A-BF0E-AC9073391A5F}" type="presOf" srcId="{87BB5CDF-F334-4A23-9532-067D76D92ECC}" destId="{9067E3A2-6273-4B2C-9BD0-23FC75CAC041}" srcOrd="0" destOrd="0" presId="urn:microsoft.com/office/officeart/2005/8/layout/hierarchy4"/>
    <dgm:cxn modelId="{459C7CA0-D9CF-4258-9ACB-266DDA7800B1}" srcId="{C8A4713F-C75F-4526-8300-195068A925A2}" destId="{C473B087-DBB6-4F24-8716-2892D4F37473}" srcOrd="0" destOrd="0" parTransId="{E3F4CFF9-0843-49F2-96D4-BCE491968EA9}" sibTransId="{5209710E-C5AC-4BFF-B4A5-BF189033E368}"/>
    <dgm:cxn modelId="{E3F10AC4-FA88-43AB-94CE-65CFEBDE4134}" type="presOf" srcId="{442B6509-5E52-4F2B-AED1-AEFF086FE60D}" destId="{0428D502-8066-4EEA-A9E8-64723A808DC6}" srcOrd="0" destOrd="0" presId="urn:microsoft.com/office/officeart/2005/8/layout/hierarchy4"/>
    <dgm:cxn modelId="{693C3630-3ECE-4107-9190-F10691BA2049}" srcId="{442B6509-5E52-4F2B-AED1-AEFF086FE60D}" destId="{87BB5CDF-F334-4A23-9532-067D76D92ECC}" srcOrd="0" destOrd="0" parTransId="{84C3CAFF-CD24-4A62-8FBD-EF4B58193F17}" sibTransId="{0AF1EA54-AD39-44F8-9EE9-E39B04DAA3F5}"/>
    <dgm:cxn modelId="{38E05AE6-AA79-4705-8773-030578A24A00}" type="presOf" srcId="{A8BD6CE1-6644-4CC8-BF9F-2795D829817C}" destId="{60A98B06-9562-49C3-B528-BBF1F3A9329E}" srcOrd="0" destOrd="0" presId="urn:microsoft.com/office/officeart/2005/8/layout/hierarchy4"/>
    <dgm:cxn modelId="{7B8F68E8-D86C-465E-946E-C15C7AF15798}" type="presOf" srcId="{C8A4713F-C75F-4526-8300-195068A925A2}" destId="{69C294ED-594F-49D2-99ED-53A73A6DED7E}" srcOrd="0" destOrd="0" presId="urn:microsoft.com/office/officeart/2005/8/layout/hierarchy4"/>
    <dgm:cxn modelId="{2F976E3C-18D0-4453-B766-77D7BD859BEA}" srcId="{C8A4713F-C75F-4526-8300-195068A925A2}" destId="{7FF3832D-A4A2-455D-B135-D554FC347C46}" srcOrd="2" destOrd="0" parTransId="{B758405B-95F9-420B-B04A-61BB8A17D525}" sibTransId="{5C7352C3-0318-4B8F-86D6-D53D92DE2BEE}"/>
    <dgm:cxn modelId="{A3B4CCE3-6EFE-4F40-B0F0-0237DCD96DE6}" srcId="{C473B087-DBB6-4F24-8716-2892D4F37473}" destId="{A8BD6CE1-6644-4CC8-BF9F-2795D829817C}" srcOrd="0" destOrd="0" parTransId="{243F0065-2029-4DBF-90A4-1C56341BF554}" sibTransId="{40AF9347-7B5B-4892-8FB8-7E32152E0D57}"/>
    <dgm:cxn modelId="{42DD4776-52BB-4B94-BC81-A0F5EC446B8C}" type="presOf" srcId="{C473B087-DBB6-4F24-8716-2892D4F37473}" destId="{DD3A4F6F-997F-47D8-B59A-03899AF89200}" srcOrd="0" destOrd="0" presId="urn:microsoft.com/office/officeart/2005/8/layout/hierarchy4"/>
    <dgm:cxn modelId="{6D9E5ABF-22E9-41BC-A49E-72F3B05A546F}" type="presParOf" srcId="{69C294ED-594F-49D2-99ED-53A73A6DED7E}" destId="{5796BFC0-5266-429E-AC3D-321AC45324B6}" srcOrd="0" destOrd="0" presId="urn:microsoft.com/office/officeart/2005/8/layout/hierarchy4"/>
    <dgm:cxn modelId="{4BA9ED4B-FE58-4065-A253-87811FE529F4}" type="presParOf" srcId="{5796BFC0-5266-429E-AC3D-321AC45324B6}" destId="{DD3A4F6F-997F-47D8-B59A-03899AF89200}" srcOrd="0" destOrd="0" presId="urn:microsoft.com/office/officeart/2005/8/layout/hierarchy4"/>
    <dgm:cxn modelId="{20BEBD77-C24C-49FE-90CD-279F77EB93C8}" type="presParOf" srcId="{5796BFC0-5266-429E-AC3D-321AC45324B6}" destId="{EED22172-6129-4ABC-A212-781BFF0A1B65}" srcOrd="1" destOrd="0" presId="urn:microsoft.com/office/officeart/2005/8/layout/hierarchy4"/>
    <dgm:cxn modelId="{79E4359D-7140-49D9-98C7-8662B72871C9}" type="presParOf" srcId="{5796BFC0-5266-429E-AC3D-321AC45324B6}" destId="{8A6A86AA-59B4-4E38-A039-F1ADE52B5EFF}" srcOrd="2" destOrd="0" presId="urn:microsoft.com/office/officeart/2005/8/layout/hierarchy4"/>
    <dgm:cxn modelId="{BAF93A79-DFEF-4FE6-B12D-6A668C0DBFB9}" type="presParOf" srcId="{8A6A86AA-59B4-4E38-A039-F1ADE52B5EFF}" destId="{F1CFE06A-1F68-4F2C-860D-04E2333E01C6}" srcOrd="0" destOrd="0" presId="urn:microsoft.com/office/officeart/2005/8/layout/hierarchy4"/>
    <dgm:cxn modelId="{4A2B2996-C268-4E6F-A7E0-978D50469271}" type="presParOf" srcId="{F1CFE06A-1F68-4F2C-860D-04E2333E01C6}" destId="{60A98B06-9562-49C3-B528-BBF1F3A9329E}" srcOrd="0" destOrd="0" presId="urn:microsoft.com/office/officeart/2005/8/layout/hierarchy4"/>
    <dgm:cxn modelId="{D2B92512-19E2-47D9-8C7A-1918943A73AE}" type="presParOf" srcId="{F1CFE06A-1F68-4F2C-860D-04E2333E01C6}" destId="{87174388-745A-4B02-9B54-EBF4E8FA7AD8}" srcOrd="1" destOrd="0" presId="urn:microsoft.com/office/officeart/2005/8/layout/hierarchy4"/>
    <dgm:cxn modelId="{F6D034A5-AE08-477B-AA16-E9655441A5F6}" type="presParOf" srcId="{69C294ED-594F-49D2-99ED-53A73A6DED7E}" destId="{65B1C648-7006-438A-9002-22D7A1BC5515}" srcOrd="1" destOrd="0" presId="urn:microsoft.com/office/officeart/2005/8/layout/hierarchy4"/>
    <dgm:cxn modelId="{2EBEC06A-329D-47BF-952F-CD565607FD93}" type="presParOf" srcId="{69C294ED-594F-49D2-99ED-53A73A6DED7E}" destId="{F3862CE1-8F5C-46C7-B9AF-DA3F0FEE10C0}" srcOrd="2" destOrd="0" presId="urn:microsoft.com/office/officeart/2005/8/layout/hierarchy4"/>
    <dgm:cxn modelId="{DA4DFFB1-29EA-4516-B356-6436EF628FFF}" type="presParOf" srcId="{F3862CE1-8F5C-46C7-B9AF-DA3F0FEE10C0}" destId="{0428D502-8066-4EEA-A9E8-64723A808DC6}" srcOrd="0" destOrd="0" presId="urn:microsoft.com/office/officeart/2005/8/layout/hierarchy4"/>
    <dgm:cxn modelId="{E0FE3592-0C82-48B9-AFCC-9E0AE42A6BAF}" type="presParOf" srcId="{F3862CE1-8F5C-46C7-B9AF-DA3F0FEE10C0}" destId="{187D9BD5-130B-40A5-8298-B6B79C255343}" srcOrd="1" destOrd="0" presId="urn:microsoft.com/office/officeart/2005/8/layout/hierarchy4"/>
    <dgm:cxn modelId="{C355BF95-5B0B-4301-9F8D-1F0A9C3565E1}" type="presParOf" srcId="{F3862CE1-8F5C-46C7-B9AF-DA3F0FEE10C0}" destId="{173D0E81-EEC7-4865-B6C3-45988DA7B126}" srcOrd="2" destOrd="0" presId="urn:microsoft.com/office/officeart/2005/8/layout/hierarchy4"/>
    <dgm:cxn modelId="{C2592286-813C-48E4-948A-2E191FAAA523}" type="presParOf" srcId="{173D0E81-EEC7-4865-B6C3-45988DA7B126}" destId="{625D98F4-3FCD-486D-94C5-90BA745ABDD0}" srcOrd="0" destOrd="0" presId="urn:microsoft.com/office/officeart/2005/8/layout/hierarchy4"/>
    <dgm:cxn modelId="{55342965-DF8D-4ED0-AD08-E0E654850C33}" type="presParOf" srcId="{625D98F4-3FCD-486D-94C5-90BA745ABDD0}" destId="{9067E3A2-6273-4B2C-9BD0-23FC75CAC041}" srcOrd="0" destOrd="0" presId="urn:microsoft.com/office/officeart/2005/8/layout/hierarchy4"/>
    <dgm:cxn modelId="{A4F94C7D-5D86-41B9-9786-37C65919A286}" type="presParOf" srcId="{625D98F4-3FCD-486D-94C5-90BA745ABDD0}" destId="{28DEB7EA-FF0E-41AB-97C3-FFD2CF003F69}" srcOrd="1" destOrd="0" presId="urn:microsoft.com/office/officeart/2005/8/layout/hierarchy4"/>
    <dgm:cxn modelId="{21F9AE09-2B33-46CA-B560-29D085D396FA}" type="presParOf" srcId="{69C294ED-594F-49D2-99ED-53A73A6DED7E}" destId="{97441479-2EEF-4A76-9B4B-743D9EA4F80F}" srcOrd="3" destOrd="0" presId="urn:microsoft.com/office/officeart/2005/8/layout/hierarchy4"/>
    <dgm:cxn modelId="{EF0EAE80-DD9D-4449-945C-0A1928F8C790}" type="presParOf" srcId="{69C294ED-594F-49D2-99ED-53A73A6DED7E}" destId="{BCBE5DC4-39CC-499B-99F8-82A26C90CAAD}" srcOrd="4" destOrd="0" presId="urn:microsoft.com/office/officeart/2005/8/layout/hierarchy4"/>
    <dgm:cxn modelId="{14CA1EF9-C81E-44EC-948B-F6A6027629FE}" type="presParOf" srcId="{BCBE5DC4-39CC-499B-99F8-82A26C90CAAD}" destId="{BBDE1115-CFE0-408E-9E39-A6F10D0AE14F}" srcOrd="0" destOrd="0" presId="urn:microsoft.com/office/officeart/2005/8/layout/hierarchy4"/>
    <dgm:cxn modelId="{9FB10B35-B6FD-4AB3-A4FC-9515DCA7B9A0}" type="presParOf" srcId="{BCBE5DC4-39CC-499B-99F8-82A26C90CAAD}" destId="{397E3315-D32F-4EEA-8FA0-61C46492AE5D}" srcOrd="1" destOrd="0" presId="urn:microsoft.com/office/officeart/2005/8/layout/hierarchy4"/>
    <dgm:cxn modelId="{EBC193D6-7A69-4B2D-AB21-C9CFB629A87E}" type="presParOf" srcId="{BCBE5DC4-39CC-499B-99F8-82A26C90CAAD}" destId="{AFC4B39F-16F4-4723-A8AE-6CBA2AC2C2A6}" srcOrd="2" destOrd="0" presId="urn:microsoft.com/office/officeart/2005/8/layout/hierarchy4"/>
    <dgm:cxn modelId="{11BC85AE-2FA2-4F8E-A5EA-F77BDD8F9F35}" type="presParOf" srcId="{AFC4B39F-16F4-4723-A8AE-6CBA2AC2C2A6}" destId="{7DF585DC-8A97-4EAC-9D7B-F1A26B1B7954}" srcOrd="0" destOrd="0" presId="urn:microsoft.com/office/officeart/2005/8/layout/hierarchy4"/>
    <dgm:cxn modelId="{B011AD3D-B1CA-4C12-8E1D-6C06E672A8C3}" type="presParOf" srcId="{7DF585DC-8A97-4EAC-9D7B-F1A26B1B7954}" destId="{32EF1EF4-3986-4DB7-BD2E-BF66E7D291FF}" srcOrd="0" destOrd="0" presId="urn:microsoft.com/office/officeart/2005/8/layout/hierarchy4"/>
    <dgm:cxn modelId="{5C4334EB-01B5-4C03-802D-1572EF97589D}" type="presParOf" srcId="{7DF585DC-8A97-4EAC-9D7B-F1A26B1B7954}" destId="{191EC046-F1B6-4F67-87F2-16FDE7AC40DE}"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61378A-B096-4B57-8E12-F27978959D95}">
      <dsp:nvSpPr>
        <dsp:cNvPr id="0" name=""/>
        <dsp:cNvSpPr/>
      </dsp:nvSpPr>
      <dsp:spPr>
        <a:xfrm>
          <a:off x="0" y="119201"/>
          <a:ext cx="8229600" cy="93214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91592"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Times New Roman" pitchFamily="18" charset="0"/>
              <a:cs typeface="Times New Roman" pitchFamily="18" charset="0"/>
            </a:rPr>
            <a:t>Non-violence is assumed in the negative sense in which there is no harm to anyone.</a:t>
          </a:r>
          <a:endParaRPr lang="en-US" sz="2000" kern="1200" dirty="0">
            <a:latin typeface="Times New Roman" pitchFamily="18" charset="0"/>
            <a:cs typeface="Times New Roman" pitchFamily="18" charset="0"/>
          </a:endParaRPr>
        </a:p>
      </dsp:txBody>
      <dsp:txXfrm>
        <a:off x="0" y="119201"/>
        <a:ext cx="8229600" cy="932148"/>
      </dsp:txXfrm>
    </dsp:sp>
    <dsp:sp modelId="{5982C15A-4DB2-47A8-ABEF-5E4859301FD8}">
      <dsp:nvSpPr>
        <dsp:cNvPr id="0" name=""/>
        <dsp:cNvSpPr/>
      </dsp:nvSpPr>
      <dsp:spPr>
        <a:xfrm>
          <a:off x="411480" y="20196"/>
          <a:ext cx="4846320" cy="3056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Negative non-violence</a:t>
          </a:r>
          <a:endParaRPr lang="en-US" sz="2000" b="1" kern="1200" dirty="0">
            <a:latin typeface="Times New Roman" pitchFamily="18" charset="0"/>
            <a:cs typeface="Times New Roman" pitchFamily="18" charset="0"/>
          </a:endParaRPr>
        </a:p>
      </dsp:txBody>
      <dsp:txXfrm>
        <a:off x="426400" y="35116"/>
        <a:ext cx="4816480" cy="275805"/>
      </dsp:txXfrm>
    </dsp:sp>
    <dsp:sp modelId="{4615CF5C-2E22-4E78-B492-CF69EF3057DF}">
      <dsp:nvSpPr>
        <dsp:cNvPr id="0" name=""/>
        <dsp:cNvSpPr/>
      </dsp:nvSpPr>
      <dsp:spPr>
        <a:xfrm>
          <a:off x="0" y="1269746"/>
          <a:ext cx="8229600" cy="132875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91592"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Times New Roman" pitchFamily="18" charset="0"/>
              <a:cs typeface="Times New Roman" pitchFamily="18" charset="0"/>
            </a:rPr>
            <a:t>It means to have love, belonging and affection towards all being in the world</a:t>
          </a:r>
          <a:endParaRPr lang="en-US" sz="2000" kern="1200" dirty="0">
            <a:latin typeface="Times New Roman" pitchFamily="18" charset="0"/>
            <a:cs typeface="Times New Roman" pitchFamily="18" charset="0"/>
          </a:endParaRPr>
        </a:p>
      </dsp:txBody>
      <dsp:txXfrm>
        <a:off x="0" y="1269746"/>
        <a:ext cx="8229600" cy="1328756"/>
      </dsp:txXfrm>
    </dsp:sp>
    <dsp:sp modelId="{49BB8933-70D5-41F0-AFF5-93AE0FC99A61}">
      <dsp:nvSpPr>
        <dsp:cNvPr id="0" name=""/>
        <dsp:cNvSpPr/>
      </dsp:nvSpPr>
      <dsp:spPr>
        <a:xfrm>
          <a:off x="411480" y="1126950"/>
          <a:ext cx="5760720" cy="34943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Positive non-violence </a:t>
          </a:r>
          <a:endParaRPr lang="en-US" sz="2000" b="1" kern="1200" dirty="0">
            <a:latin typeface="Times New Roman" pitchFamily="18" charset="0"/>
            <a:cs typeface="Times New Roman" pitchFamily="18" charset="0"/>
          </a:endParaRPr>
        </a:p>
      </dsp:txBody>
      <dsp:txXfrm>
        <a:off x="428538" y="1144008"/>
        <a:ext cx="5726604" cy="315320"/>
      </dsp:txXfrm>
    </dsp:sp>
    <dsp:sp modelId="{6214523F-B988-478D-9E12-8261294C822C}">
      <dsp:nvSpPr>
        <dsp:cNvPr id="0" name=""/>
        <dsp:cNvSpPr/>
      </dsp:nvSpPr>
      <dsp:spPr>
        <a:xfrm>
          <a:off x="0" y="2822363"/>
          <a:ext cx="8229600" cy="970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91592"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Times New Roman" pitchFamily="18" charset="0"/>
              <a:cs typeface="Times New Roman" pitchFamily="18" charset="0"/>
            </a:rPr>
            <a:t>Gandhiji believes that human beings are non violent in nature and become violent due to circumstances</a:t>
          </a:r>
          <a:endParaRPr lang="en-US" sz="2000" kern="1200" dirty="0">
            <a:latin typeface="Times New Roman" pitchFamily="18" charset="0"/>
            <a:cs typeface="Times New Roman" pitchFamily="18" charset="0"/>
          </a:endParaRPr>
        </a:p>
      </dsp:txBody>
      <dsp:txXfrm>
        <a:off x="0" y="2822363"/>
        <a:ext cx="8229600" cy="970200"/>
      </dsp:txXfrm>
    </dsp:sp>
    <dsp:sp modelId="{ECB3E878-AE94-4889-B368-8BA0AA1B6A1D}">
      <dsp:nvSpPr>
        <dsp:cNvPr id="0" name=""/>
        <dsp:cNvSpPr/>
      </dsp:nvSpPr>
      <dsp:spPr>
        <a:xfrm>
          <a:off x="411480" y="2674103"/>
          <a:ext cx="5760720" cy="3549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Natural attribute</a:t>
          </a:r>
          <a:endParaRPr lang="en-US" sz="2000" b="1" kern="1200" dirty="0">
            <a:latin typeface="Times New Roman" pitchFamily="18" charset="0"/>
            <a:cs typeface="Times New Roman" pitchFamily="18" charset="0"/>
          </a:endParaRPr>
        </a:p>
      </dsp:txBody>
      <dsp:txXfrm>
        <a:off x="428805" y="2691428"/>
        <a:ext cx="5726070" cy="320250"/>
      </dsp:txXfrm>
    </dsp:sp>
    <dsp:sp modelId="{A046577E-24F7-4C21-991D-2025580B8972}">
      <dsp:nvSpPr>
        <dsp:cNvPr id="0" name=""/>
        <dsp:cNvSpPr/>
      </dsp:nvSpPr>
      <dsp:spPr>
        <a:xfrm>
          <a:off x="0" y="4074803"/>
          <a:ext cx="8229600" cy="705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91592"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Times New Roman" pitchFamily="18" charset="0"/>
              <a:cs typeface="Times New Roman" pitchFamily="18" charset="0"/>
            </a:rPr>
            <a:t>Gandhiji associates nonviolence  not cowardice but fearlessness</a:t>
          </a:r>
          <a:endParaRPr lang="en-US" sz="2000" kern="1200" dirty="0">
            <a:latin typeface="Times New Roman" pitchFamily="18" charset="0"/>
            <a:cs typeface="Times New Roman" pitchFamily="18" charset="0"/>
          </a:endParaRPr>
        </a:p>
      </dsp:txBody>
      <dsp:txXfrm>
        <a:off x="0" y="4074803"/>
        <a:ext cx="8229600" cy="705600"/>
      </dsp:txXfrm>
    </dsp:sp>
    <dsp:sp modelId="{502CE728-1AF5-447B-A845-37D7D3B94B10}">
      <dsp:nvSpPr>
        <dsp:cNvPr id="0" name=""/>
        <dsp:cNvSpPr/>
      </dsp:nvSpPr>
      <dsp:spPr>
        <a:xfrm>
          <a:off x="411480" y="3868163"/>
          <a:ext cx="5760720"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Non-violence is not cowardice </a:t>
          </a:r>
          <a:endParaRPr lang="en-US" sz="2000" b="1" kern="1200" dirty="0">
            <a:latin typeface="Times New Roman" pitchFamily="18" charset="0"/>
            <a:cs typeface="Times New Roman" pitchFamily="18" charset="0"/>
          </a:endParaRPr>
        </a:p>
      </dsp:txBody>
      <dsp:txXfrm>
        <a:off x="431655" y="3888338"/>
        <a:ext cx="5720370" cy="3729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12FE96-85AB-46B0-865D-F5F3697403EA}">
      <dsp:nvSpPr>
        <dsp:cNvPr id="0" name=""/>
        <dsp:cNvSpPr/>
      </dsp:nvSpPr>
      <dsp:spPr>
        <a:xfrm>
          <a:off x="0" y="234514"/>
          <a:ext cx="8229600" cy="9922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Times New Roman" pitchFamily="18" charset="0"/>
              <a:cs typeface="Times New Roman" pitchFamily="18" charset="0"/>
            </a:rPr>
            <a:t>Anger and hatred increase violence while love increases nonviolence.</a:t>
          </a:r>
          <a:endParaRPr lang="en-US" sz="2000" kern="1200" dirty="0">
            <a:latin typeface="Times New Roman" pitchFamily="18" charset="0"/>
            <a:cs typeface="Times New Roman" pitchFamily="18" charset="0"/>
          </a:endParaRPr>
        </a:p>
      </dsp:txBody>
      <dsp:txXfrm>
        <a:off x="0" y="234514"/>
        <a:ext cx="8229600" cy="992250"/>
      </dsp:txXfrm>
    </dsp:sp>
    <dsp:sp modelId="{01715CF1-4A64-4BA2-8986-CC55347CFEFB}">
      <dsp:nvSpPr>
        <dsp:cNvPr id="0" name=""/>
        <dsp:cNvSpPr/>
      </dsp:nvSpPr>
      <dsp:spPr>
        <a:xfrm>
          <a:off x="411480" y="13114"/>
          <a:ext cx="5760720"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Inclusion of love</a:t>
          </a:r>
          <a:endParaRPr lang="en-US" sz="2000" b="1" kern="1200" dirty="0">
            <a:latin typeface="Times New Roman" pitchFamily="18" charset="0"/>
            <a:cs typeface="Times New Roman" pitchFamily="18" charset="0"/>
          </a:endParaRPr>
        </a:p>
      </dsp:txBody>
      <dsp:txXfrm>
        <a:off x="433096" y="34730"/>
        <a:ext cx="5717488" cy="399568"/>
      </dsp:txXfrm>
    </dsp:sp>
    <dsp:sp modelId="{6025A268-5A01-4079-874A-F2E2D770007F}">
      <dsp:nvSpPr>
        <dsp:cNvPr id="0" name=""/>
        <dsp:cNvSpPr/>
      </dsp:nvSpPr>
      <dsp:spPr>
        <a:xfrm>
          <a:off x="0" y="1529164"/>
          <a:ext cx="8229600" cy="9922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Times New Roman" pitchFamily="18" charset="0"/>
              <a:cs typeface="Times New Roman" pitchFamily="18" charset="0"/>
            </a:rPr>
            <a:t>‘Ahimsa Parma Dharma’ it means bon violence is a supreme virtue or religion.</a:t>
          </a:r>
          <a:endParaRPr lang="en-US" sz="2000" kern="1200" dirty="0">
            <a:latin typeface="Times New Roman" pitchFamily="18" charset="0"/>
            <a:cs typeface="Times New Roman" pitchFamily="18" charset="0"/>
          </a:endParaRPr>
        </a:p>
      </dsp:txBody>
      <dsp:txXfrm>
        <a:off x="0" y="1529164"/>
        <a:ext cx="8229600" cy="992250"/>
      </dsp:txXfrm>
    </dsp:sp>
    <dsp:sp modelId="{B21C7066-B5A4-4C16-B015-616110E6659B}">
      <dsp:nvSpPr>
        <dsp:cNvPr id="0" name=""/>
        <dsp:cNvSpPr/>
      </dsp:nvSpPr>
      <dsp:spPr>
        <a:xfrm>
          <a:off x="411480" y="1307764"/>
          <a:ext cx="5760720"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Attainment of truth and god</a:t>
          </a:r>
          <a:endParaRPr lang="en-US" sz="2000" b="1" kern="1200" dirty="0">
            <a:latin typeface="Times New Roman" pitchFamily="18" charset="0"/>
            <a:cs typeface="Times New Roman" pitchFamily="18" charset="0"/>
          </a:endParaRPr>
        </a:p>
      </dsp:txBody>
      <dsp:txXfrm>
        <a:off x="433096" y="1329380"/>
        <a:ext cx="5717488" cy="399568"/>
      </dsp:txXfrm>
    </dsp:sp>
    <dsp:sp modelId="{9B72216C-938B-4035-83CA-6A7E7D463AE1}">
      <dsp:nvSpPr>
        <dsp:cNvPr id="0" name=""/>
        <dsp:cNvSpPr/>
      </dsp:nvSpPr>
      <dsp:spPr>
        <a:xfrm>
          <a:off x="0" y="2823814"/>
          <a:ext cx="8229600" cy="99847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Times New Roman" pitchFamily="18" charset="0"/>
              <a:cs typeface="Times New Roman" pitchFamily="18" charset="0"/>
            </a:rPr>
            <a:t>Gandhiji said that there is a spiritual force  in non violence which melts even those of </a:t>
          </a:r>
          <a:r>
            <a:rPr lang="en-US" sz="2000" kern="1200" smtClean="0">
              <a:latin typeface="Times New Roman" pitchFamily="18" charset="0"/>
              <a:cs typeface="Times New Roman" pitchFamily="18" charset="0"/>
            </a:rPr>
            <a:t>hard hearts</a:t>
          </a:r>
          <a:endParaRPr lang="en-US" sz="2000" kern="1200" dirty="0">
            <a:latin typeface="Times New Roman" pitchFamily="18" charset="0"/>
            <a:cs typeface="Times New Roman" pitchFamily="18" charset="0"/>
          </a:endParaRPr>
        </a:p>
      </dsp:txBody>
      <dsp:txXfrm>
        <a:off x="0" y="2823814"/>
        <a:ext cx="8229600" cy="998471"/>
      </dsp:txXfrm>
    </dsp:sp>
    <dsp:sp modelId="{87B75ED8-A369-4EF3-8E3F-5D41B2E040E1}">
      <dsp:nvSpPr>
        <dsp:cNvPr id="0" name=""/>
        <dsp:cNvSpPr/>
      </dsp:nvSpPr>
      <dsp:spPr>
        <a:xfrm>
          <a:off x="411480" y="2602414"/>
          <a:ext cx="5760720"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en-US" sz="2000" b="1" kern="1200" dirty="0" smtClean="0">
              <a:latin typeface="Times New Roman" pitchFamily="18" charset="0"/>
              <a:cs typeface="Times New Roman" pitchFamily="18" charset="0"/>
            </a:rPr>
            <a:t>Spiritual strength </a:t>
          </a:r>
          <a:endParaRPr lang="en-US" sz="2000" b="1" kern="1200" dirty="0">
            <a:latin typeface="Times New Roman" pitchFamily="18" charset="0"/>
            <a:cs typeface="Times New Roman" pitchFamily="18" charset="0"/>
          </a:endParaRPr>
        </a:p>
      </dsp:txBody>
      <dsp:txXfrm>
        <a:off x="433096" y="2624030"/>
        <a:ext cx="5717488"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3BB3E4-9ECB-4E58-A24B-00465860601E}" type="datetimeFigureOut">
              <a:rPr lang="en-US" smtClean="0"/>
              <a:pPr/>
              <a:t>3/17/2024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BB3E4-9ECB-4E58-A24B-00465860601E}" type="datetimeFigureOut">
              <a:rPr lang="en-US" smtClean="0"/>
              <a:pPr/>
              <a:t>3/17/2024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BB3E4-9ECB-4E58-A24B-00465860601E}" type="datetimeFigureOut">
              <a:rPr lang="en-US" smtClean="0"/>
              <a:pPr/>
              <a:t>3/17/2024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3BB3E4-9ECB-4E58-A24B-00465860601E}" type="datetimeFigureOut">
              <a:rPr lang="en-US" smtClean="0"/>
              <a:pPr/>
              <a:t>3/17/2024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3BB3E4-9ECB-4E58-A24B-00465860601E}" type="datetimeFigureOut">
              <a:rPr lang="en-US" smtClean="0"/>
              <a:pPr/>
              <a:t>3/17/2024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3BB3E4-9ECB-4E58-A24B-00465860601E}" type="datetimeFigureOut">
              <a:rPr lang="en-US" smtClean="0"/>
              <a:pPr/>
              <a:t>3/17/2024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3BB3E4-9ECB-4E58-A24B-00465860601E}" type="datetimeFigureOut">
              <a:rPr lang="en-US" smtClean="0"/>
              <a:pPr/>
              <a:t>3/17/2024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3BB3E4-9ECB-4E58-A24B-00465860601E}" type="datetimeFigureOut">
              <a:rPr lang="en-US" smtClean="0"/>
              <a:pPr/>
              <a:t>3/17/2024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3BB3E4-9ECB-4E58-A24B-00465860601E}" type="datetimeFigureOut">
              <a:rPr lang="en-US" smtClean="0"/>
              <a:pPr/>
              <a:t>3/17/2024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3BB3E4-9ECB-4E58-A24B-00465860601E}" type="datetimeFigureOut">
              <a:rPr lang="en-US" smtClean="0"/>
              <a:pPr/>
              <a:t>3/17/2024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3BB3E4-9ECB-4E58-A24B-00465860601E}" type="datetimeFigureOut">
              <a:rPr lang="en-US" smtClean="0"/>
              <a:pPr/>
              <a:t>3/17/2024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05B8D0-88F2-44DB-9368-4F30C710830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3BB3E4-9ECB-4E58-A24B-00465860601E}" type="datetimeFigureOut">
              <a:rPr lang="en-US" smtClean="0"/>
              <a:pPr/>
              <a:t>3/17/2024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05B8D0-88F2-44DB-9368-4F30C710830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diagramLayout" Target="../diagrams/layout3.xml"/><Relationship Id="rId7" Type="http://schemas.openxmlformats.org/officeDocument/2006/relationships/image" Target="../media/image12.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47090" y="341293"/>
            <a:ext cx="5063310" cy="954107"/>
          </a:xfrm>
          <a:prstGeom prst="rect">
            <a:avLst/>
          </a:prstGeom>
          <a:noFill/>
        </p:spPr>
        <p:txBody>
          <a:bodyPr wrap="square" rtlCol="0">
            <a:spAutoFit/>
          </a:bodyPr>
          <a:lstStyle/>
          <a:p>
            <a:pPr algn="ctr"/>
            <a:r>
              <a:rPr lang="en-US" sz="3200" dirty="0" smtClean="0">
                <a:latin typeface="Times New Roman" pitchFamily="18" charset="0"/>
                <a:cs typeface="Times New Roman" pitchFamily="18" charset="0"/>
              </a:rPr>
              <a:t>DURGA</a:t>
            </a:r>
            <a:r>
              <a:rPr lang="en-US" sz="28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MAHAVIDYALA</a:t>
            </a:r>
            <a:r>
              <a:rPr lang="en-US" sz="2800" dirty="0" smtClean="0">
                <a:latin typeface="Times New Roman" pitchFamily="18" charset="0"/>
                <a:cs typeface="Times New Roman" pitchFamily="18" charset="0"/>
              </a:rPr>
              <a:t>,</a:t>
            </a:r>
          </a:p>
          <a:p>
            <a:pPr algn="ctr"/>
            <a:r>
              <a:rPr lang="en-US" sz="2400" dirty="0" smtClean="0">
                <a:latin typeface="Times New Roman" pitchFamily="18" charset="0"/>
                <a:cs typeface="Times New Roman" pitchFamily="18" charset="0"/>
              </a:rPr>
              <a:t>MODHAPARA</a:t>
            </a:r>
            <a:r>
              <a:rPr lang="en-US" sz="2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RAIPUR</a:t>
            </a:r>
            <a:r>
              <a:rPr lang="en-US" sz="2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C.G</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2290" name="AutoShape 2" descr="upload.wikimedia.org/wikipedia/en/thumb/7/7d/D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2291" name="Picture 3" descr="C:\Users\COMPAQ\Downloads\download.png"/>
          <p:cNvPicPr>
            <a:picLocks noChangeAspect="1" noChangeArrowheads="1"/>
          </p:cNvPicPr>
          <p:nvPr/>
        </p:nvPicPr>
        <p:blipFill>
          <a:blip r:embed="rId2"/>
          <a:srcRect/>
          <a:stretch>
            <a:fillRect/>
          </a:stretch>
        </p:blipFill>
        <p:spPr bwMode="auto">
          <a:xfrm>
            <a:off x="3429000" y="1295400"/>
            <a:ext cx="1828800" cy="1828800"/>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3810000" y="3200400"/>
            <a:ext cx="957313" cy="369332"/>
          </a:xfrm>
          <a:prstGeom prst="rect">
            <a:avLst/>
          </a:prstGeom>
          <a:noFill/>
        </p:spPr>
        <p:txBody>
          <a:bodyPr wrap="none" rtlCol="0">
            <a:spAutoFit/>
          </a:bodyPr>
          <a:lstStyle/>
          <a:p>
            <a:r>
              <a:rPr lang="en-US" dirty="0" smtClean="0"/>
              <a:t>2022-23</a:t>
            </a:r>
            <a:endParaRPr lang="en-US" dirty="0"/>
          </a:p>
        </p:txBody>
      </p:sp>
      <p:sp>
        <p:nvSpPr>
          <p:cNvPr id="10" name="TextBox 9"/>
          <p:cNvSpPr txBox="1"/>
          <p:nvPr/>
        </p:nvSpPr>
        <p:spPr>
          <a:xfrm>
            <a:off x="2133600" y="3581400"/>
            <a:ext cx="4494757" cy="400110"/>
          </a:xfrm>
          <a:prstGeom prst="rect">
            <a:avLst/>
          </a:prstGeom>
          <a:noFill/>
        </p:spPr>
        <p:txBody>
          <a:bodyPr wrap="none" rtlCol="0">
            <a:spAutoFit/>
          </a:bodyPr>
          <a:lstStyle/>
          <a:p>
            <a:pPr algn="ctr"/>
            <a:r>
              <a:rPr lang="en-US" sz="2000" dirty="0" smtClean="0">
                <a:latin typeface="Times New Roman" pitchFamily="18" charset="0"/>
                <a:cs typeface="Times New Roman" pitchFamily="18" charset="0"/>
              </a:rPr>
              <a:t>Paper-9 : Nai Talim</a:t>
            </a:r>
            <a:r>
              <a:rPr lang="en-US" sz="2000" dirty="0">
                <a:latin typeface="Times New Roman" pitchFamily="18" charset="0"/>
                <a:cs typeface="Times New Roman" pitchFamily="18" charset="0"/>
              </a:rPr>
              <a:t>:</a:t>
            </a:r>
            <a:r>
              <a:rPr lang="en-US" sz="2000" dirty="0" smtClean="0">
                <a:latin typeface="Times New Roman" pitchFamily="18" charset="0"/>
                <a:cs typeface="Times New Roman" pitchFamily="18" charset="0"/>
              </a:rPr>
              <a:t> Skill Based Learning</a:t>
            </a:r>
            <a:endParaRPr lang="en-US" sz="2000" dirty="0">
              <a:latin typeface="Times New Roman" pitchFamily="18" charset="0"/>
              <a:cs typeface="Times New Roman" pitchFamily="18" charset="0"/>
            </a:endParaRPr>
          </a:p>
        </p:txBody>
      </p:sp>
      <p:sp>
        <p:nvSpPr>
          <p:cNvPr id="11" name="TextBox 10"/>
          <p:cNvSpPr txBox="1"/>
          <p:nvPr/>
        </p:nvSpPr>
        <p:spPr>
          <a:xfrm>
            <a:off x="1905000" y="4038600"/>
            <a:ext cx="5080045" cy="461665"/>
          </a:xfrm>
          <a:prstGeom prst="rect">
            <a:avLst/>
          </a:prstGeom>
          <a:noFill/>
        </p:spPr>
        <p:txBody>
          <a:bodyPr wrap="none" rtlCol="0">
            <a:spAutoFit/>
          </a:bodyPr>
          <a:lstStyle/>
          <a:p>
            <a:pPr algn="ctr"/>
            <a:r>
              <a:rPr lang="en-US" sz="2400" b="1" dirty="0" smtClean="0"/>
              <a:t>Topic: Education in </a:t>
            </a:r>
            <a:r>
              <a:rPr lang="en-US" sz="2400" b="1" dirty="0"/>
              <a:t>N</a:t>
            </a:r>
            <a:r>
              <a:rPr lang="en-US" sz="2400" b="1" dirty="0" smtClean="0"/>
              <a:t>on </a:t>
            </a:r>
            <a:r>
              <a:rPr lang="en-US" sz="2400" b="1" dirty="0"/>
              <a:t>V</a:t>
            </a:r>
            <a:r>
              <a:rPr lang="en-US" sz="2400" b="1" dirty="0" smtClean="0"/>
              <a:t>iolent School</a:t>
            </a:r>
            <a:endParaRPr lang="en-US" sz="2400" b="1" dirty="0"/>
          </a:p>
        </p:txBody>
      </p:sp>
      <p:sp>
        <p:nvSpPr>
          <p:cNvPr id="14" name="TextBox 13"/>
          <p:cNvSpPr txBox="1"/>
          <p:nvPr/>
        </p:nvSpPr>
        <p:spPr>
          <a:xfrm>
            <a:off x="6429388" y="4786322"/>
            <a:ext cx="1531188" cy="584775"/>
          </a:xfrm>
          <a:prstGeom prst="rect">
            <a:avLst/>
          </a:prstGeom>
          <a:noFill/>
        </p:spPr>
        <p:txBody>
          <a:bodyPr wrap="none" rtlCol="0">
            <a:spAutoFit/>
          </a:bodyPr>
          <a:lstStyle/>
          <a:p>
            <a:r>
              <a:rPr lang="en-US" sz="1600" dirty="0" smtClean="0">
                <a:latin typeface="Times New Roman" pitchFamily="18" charset="0"/>
                <a:cs typeface="Times New Roman" pitchFamily="18" charset="0"/>
              </a:rPr>
              <a:t>Presented by –</a:t>
            </a:r>
          </a:p>
          <a:p>
            <a:r>
              <a:rPr lang="en-US" sz="1600" dirty="0" err="1" smtClean="0">
                <a:latin typeface="Times New Roman" pitchFamily="18" charset="0"/>
                <a:cs typeface="Times New Roman" pitchFamily="18" charset="0"/>
              </a:rPr>
              <a:t>Kusum</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Rathore</a:t>
            </a:r>
            <a:r>
              <a:rPr lang="en-US" sz="1600" smtClean="0">
                <a:latin typeface="Times New Roman" pitchFamily="18" charset="0"/>
                <a:cs typeface="Times New Roman" pitchFamily="18" charset="0"/>
              </a:rPr>
              <a:t> </a:t>
            </a:r>
            <a:endParaRPr lang="en-US" sz="1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1156287829"/>
              </p:ext>
            </p:extLst>
          </p:nvPr>
        </p:nvGraphicFramePr>
        <p:xfrm>
          <a:off x="228600" y="381000"/>
          <a:ext cx="85344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60867" y="3657600"/>
            <a:ext cx="4334933"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sp>
        <p:nvSpPr>
          <p:cNvPr id="2" name="AutoShape 4" descr="Violence in Schools: What is going on? | Applied Social Psychology (AS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786313" y="3652803"/>
            <a:ext cx="3900487" cy="25955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accent1"/>
            </a:solidFill>
          </a:ln>
        </p:spPr>
        <p:txBody>
          <a:bodyPr>
            <a:normAutofit/>
          </a:bodyPr>
          <a:lstStyle/>
          <a:p>
            <a:r>
              <a:rPr lang="en-US" sz="2800" b="1" dirty="0" smtClean="0">
                <a:latin typeface="Times New Roman" pitchFamily="18" charset="0"/>
                <a:cs typeface="Times New Roman" pitchFamily="18" charset="0"/>
              </a:rPr>
              <a:t>Types of violence committed in school : (A) Violence committed by teachers</a:t>
            </a:r>
            <a:endParaRPr lang="en-US" sz="2800" b="1" dirty="0">
              <a:latin typeface="Times New Roman" pitchFamily="18" charset="0"/>
              <a:cs typeface="Times New Roman" pitchFamily="18" charset="0"/>
            </a:endParaRPr>
          </a:p>
        </p:txBody>
      </p:sp>
      <p:sp>
        <p:nvSpPr>
          <p:cNvPr id="5" name="TextBox 4"/>
          <p:cNvSpPr txBox="1"/>
          <p:nvPr/>
        </p:nvSpPr>
        <p:spPr>
          <a:xfrm>
            <a:off x="1066800" y="2057400"/>
            <a:ext cx="1752600" cy="646331"/>
          </a:xfrm>
          <a:prstGeom prst="rect">
            <a:avLst/>
          </a:prstGeom>
          <a:solidFill>
            <a:schemeClr val="bg2">
              <a:lumMod val="90000"/>
            </a:schemeClr>
          </a:solidFill>
        </p:spPr>
        <p:txBody>
          <a:bodyPr wrap="square" rtlCol="0">
            <a:spAutoFit/>
          </a:bodyPr>
          <a:lstStyle/>
          <a:p>
            <a:r>
              <a:rPr lang="en-US" b="1" dirty="0" smtClean="0">
                <a:latin typeface="Times New Roman" pitchFamily="18" charset="0"/>
                <a:cs typeface="Times New Roman" pitchFamily="18" charset="0"/>
              </a:rPr>
              <a:t>PHYSICAL VIOLENCE</a:t>
            </a:r>
            <a:endParaRPr lang="en-US" b="1" dirty="0">
              <a:latin typeface="Times New Roman" pitchFamily="18" charset="0"/>
              <a:cs typeface="Times New Roman" pitchFamily="18" charset="0"/>
            </a:endParaRPr>
          </a:p>
        </p:txBody>
      </p:sp>
      <p:sp>
        <p:nvSpPr>
          <p:cNvPr id="6" name="TextBox 5"/>
          <p:cNvSpPr txBox="1"/>
          <p:nvPr/>
        </p:nvSpPr>
        <p:spPr>
          <a:xfrm>
            <a:off x="3550040" y="2096869"/>
            <a:ext cx="1631560" cy="646331"/>
          </a:xfrm>
          <a:prstGeom prst="rect">
            <a:avLst/>
          </a:prstGeom>
          <a:solidFill>
            <a:schemeClr val="bg2">
              <a:lumMod val="90000"/>
            </a:schemeClr>
          </a:solidFill>
        </p:spPr>
        <p:txBody>
          <a:bodyPr wrap="square" rtlCol="0">
            <a:spAutoFit/>
          </a:bodyPr>
          <a:lstStyle/>
          <a:p>
            <a:r>
              <a:rPr lang="en-US" b="1" dirty="0" smtClean="0">
                <a:latin typeface="Times New Roman" pitchFamily="18" charset="0"/>
                <a:cs typeface="Times New Roman" pitchFamily="18" charset="0"/>
              </a:rPr>
              <a:t>EMOTIONAL</a:t>
            </a:r>
            <a:r>
              <a:rPr lang="en-US" dirty="0" smtClean="0"/>
              <a:t> </a:t>
            </a:r>
            <a:r>
              <a:rPr lang="en-US" b="1" dirty="0" smtClean="0">
                <a:latin typeface="Times New Roman" pitchFamily="18" charset="0"/>
                <a:cs typeface="Times New Roman" pitchFamily="18" charset="0"/>
              </a:rPr>
              <a:t>VIOLENCE</a:t>
            </a:r>
            <a:endParaRPr lang="en-US" b="1" dirty="0">
              <a:latin typeface="Times New Roman" pitchFamily="18" charset="0"/>
              <a:cs typeface="Times New Roman" pitchFamily="18" charset="0"/>
            </a:endParaRPr>
          </a:p>
        </p:txBody>
      </p:sp>
      <p:sp>
        <p:nvSpPr>
          <p:cNvPr id="7" name="TextBox 6"/>
          <p:cNvSpPr txBox="1"/>
          <p:nvPr/>
        </p:nvSpPr>
        <p:spPr>
          <a:xfrm>
            <a:off x="6221626" y="2096869"/>
            <a:ext cx="1626974" cy="646331"/>
          </a:xfrm>
          <a:prstGeom prst="rect">
            <a:avLst/>
          </a:prstGeom>
          <a:solidFill>
            <a:schemeClr val="bg2">
              <a:lumMod val="90000"/>
            </a:schemeClr>
          </a:solidFill>
        </p:spPr>
        <p:txBody>
          <a:bodyPr wrap="square" rtlCol="0">
            <a:spAutoFit/>
          </a:bodyPr>
          <a:lstStyle/>
          <a:p>
            <a:pPr algn="just"/>
            <a:r>
              <a:rPr lang="en-US" b="1" dirty="0" smtClean="0">
                <a:latin typeface="Times New Roman" pitchFamily="18" charset="0"/>
                <a:cs typeface="Times New Roman" pitchFamily="18" charset="0"/>
              </a:rPr>
              <a:t>ECONOMIC VIOLENCE</a:t>
            </a:r>
            <a:endParaRPr lang="en-US" b="1" dirty="0">
              <a:latin typeface="Times New Roman" pitchFamily="18" charset="0"/>
              <a:cs typeface="Times New Roman" pitchFamily="18" charset="0"/>
            </a:endParaRPr>
          </a:p>
        </p:txBody>
      </p:sp>
      <p:cxnSp>
        <p:nvCxnSpPr>
          <p:cNvPr id="9" name="Straight Connector 8"/>
          <p:cNvCxnSpPr/>
          <p:nvPr/>
        </p:nvCxnSpPr>
        <p:spPr>
          <a:xfrm>
            <a:off x="1600200" y="1752600"/>
            <a:ext cx="556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600200" y="17526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267200" y="17526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162800" y="17526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267200" y="14478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172200" y="3551872"/>
            <a:ext cx="2058504" cy="1477328"/>
          </a:xfrm>
          <a:prstGeom prst="rect">
            <a:avLst/>
          </a:prstGeom>
          <a:solidFill>
            <a:schemeClr val="accent1">
              <a:lumMod val="20000"/>
              <a:lumOff val="80000"/>
            </a:schemeClr>
          </a:solidFill>
          <a:ln>
            <a:solidFill>
              <a:schemeClr val="accent1"/>
            </a:solidFill>
          </a:ln>
        </p:spPr>
        <p:txBody>
          <a:bodyPr wrap="square" rtlCol="0">
            <a:spAutoFit/>
          </a:bodyPr>
          <a:lstStyle/>
          <a:p>
            <a:pPr marL="285750" indent="-285750">
              <a:buFont typeface="Arial" pitchFamily="34" charset="0"/>
              <a:buChar char="•"/>
            </a:pPr>
            <a:r>
              <a:rPr lang="en-US" dirty="0" smtClean="0">
                <a:latin typeface="Times New Roman" pitchFamily="18" charset="0"/>
                <a:cs typeface="Times New Roman" pitchFamily="18" charset="0"/>
              </a:rPr>
              <a:t>Tuition and fees harassment</a:t>
            </a:r>
          </a:p>
          <a:p>
            <a:pPr marL="285750" indent="-285750">
              <a:buFont typeface="Arial" pitchFamily="34" charset="0"/>
              <a:buChar char="•"/>
            </a:pPr>
            <a:r>
              <a:rPr lang="en-US" dirty="0" smtClean="0">
                <a:latin typeface="Times New Roman" pitchFamily="18" charset="0"/>
                <a:cs typeface="Times New Roman" pitchFamily="18" charset="0"/>
              </a:rPr>
              <a:t>Goods demand</a:t>
            </a:r>
          </a:p>
          <a:p>
            <a:pPr marL="285750" indent="-285750">
              <a:buFont typeface="Arial" pitchFamily="34" charset="0"/>
              <a:buChar char="•"/>
            </a:pPr>
            <a:r>
              <a:rPr lang="en-US" dirty="0" smtClean="0">
                <a:latin typeface="Times New Roman" pitchFamily="18" charset="0"/>
                <a:cs typeface="Times New Roman" pitchFamily="18" charset="0"/>
              </a:rPr>
              <a:t>Money demands</a:t>
            </a:r>
          </a:p>
          <a:p>
            <a:pPr marL="285750" indent="-285750">
              <a:buFont typeface="Arial" pitchFamily="34" charset="0"/>
              <a:buChar char="•"/>
            </a:pPr>
            <a:r>
              <a:rPr lang="en-US" dirty="0" smtClean="0">
                <a:latin typeface="Times New Roman" pitchFamily="18" charset="0"/>
                <a:cs typeface="Times New Roman" pitchFamily="18" charset="0"/>
              </a:rPr>
              <a:t>Repeated fines</a:t>
            </a:r>
            <a:endParaRPr lang="en-US" dirty="0">
              <a:latin typeface="Times New Roman" pitchFamily="18" charset="0"/>
              <a:cs typeface="Times New Roman" pitchFamily="18" charset="0"/>
            </a:endParaRPr>
          </a:p>
        </p:txBody>
      </p:sp>
      <p:sp>
        <p:nvSpPr>
          <p:cNvPr id="16" name="TextBox 15"/>
          <p:cNvSpPr txBox="1"/>
          <p:nvPr/>
        </p:nvSpPr>
        <p:spPr>
          <a:xfrm>
            <a:off x="3505200" y="3538478"/>
            <a:ext cx="2286000" cy="2862322"/>
          </a:xfrm>
          <a:prstGeom prst="rect">
            <a:avLst/>
          </a:prstGeom>
          <a:solidFill>
            <a:schemeClr val="accent1">
              <a:lumMod val="20000"/>
              <a:lumOff val="80000"/>
            </a:schemeClr>
          </a:solidFill>
          <a:ln>
            <a:solidFill>
              <a:schemeClr val="accent1"/>
            </a:solidFill>
          </a:ln>
        </p:spPr>
        <p:txBody>
          <a:bodyPr wrap="square" rtlCol="0">
            <a:spAutoFit/>
          </a:bodyPr>
          <a:lstStyle/>
          <a:p>
            <a:pPr marL="285750" indent="-285750">
              <a:buFont typeface="Arial" pitchFamily="34" charset="0"/>
              <a:buChar char="•"/>
            </a:pPr>
            <a:r>
              <a:rPr lang="en-US" dirty="0" smtClean="0">
                <a:latin typeface="Times New Roman" pitchFamily="18" charset="0"/>
                <a:cs typeface="Times New Roman" pitchFamily="18" charset="0"/>
              </a:rPr>
              <a:t>Class humiliation</a:t>
            </a:r>
          </a:p>
          <a:p>
            <a:pPr marL="285750" indent="-285750">
              <a:buFont typeface="Arial" pitchFamily="34" charset="0"/>
              <a:buChar char="•"/>
            </a:pPr>
            <a:r>
              <a:rPr lang="en-US" dirty="0" smtClean="0">
                <a:latin typeface="Times New Roman" pitchFamily="18" charset="0"/>
                <a:cs typeface="Times New Roman" pitchFamily="18" charset="0"/>
              </a:rPr>
              <a:t>Discrimination </a:t>
            </a:r>
          </a:p>
          <a:p>
            <a:pPr marL="285750" indent="-285750">
              <a:buFont typeface="Arial" pitchFamily="34" charset="0"/>
              <a:buChar char="•"/>
            </a:pPr>
            <a:r>
              <a:rPr lang="en-US" dirty="0" smtClean="0">
                <a:latin typeface="Times New Roman" pitchFamily="18" charset="0"/>
                <a:cs typeface="Times New Roman" pitchFamily="18" charset="0"/>
              </a:rPr>
              <a:t>Faull comments</a:t>
            </a:r>
          </a:p>
          <a:p>
            <a:pPr marL="285750" indent="-285750">
              <a:buFont typeface="Arial" pitchFamily="34" charset="0"/>
              <a:buChar char="•"/>
            </a:pPr>
            <a:r>
              <a:rPr lang="en-US" dirty="0" smtClean="0">
                <a:latin typeface="Times New Roman" pitchFamily="18" charset="0"/>
                <a:cs typeface="Times New Roman" pitchFamily="18" charset="0"/>
              </a:rPr>
              <a:t>Abusing </a:t>
            </a:r>
          </a:p>
          <a:p>
            <a:pPr marL="285750" indent="-285750">
              <a:buFont typeface="Arial" pitchFamily="34" charset="0"/>
              <a:buChar char="•"/>
            </a:pPr>
            <a:r>
              <a:rPr lang="en-US" dirty="0" smtClean="0">
                <a:latin typeface="Times New Roman" pitchFamily="18" charset="0"/>
                <a:cs typeface="Times New Roman" pitchFamily="18" charset="0"/>
              </a:rPr>
              <a:t>Suspension </a:t>
            </a:r>
          </a:p>
          <a:p>
            <a:pPr marL="285750" indent="-285750">
              <a:buFont typeface="Arial" pitchFamily="34" charset="0"/>
              <a:buChar char="•"/>
            </a:pPr>
            <a:r>
              <a:rPr lang="en-US" dirty="0" smtClean="0">
                <a:latin typeface="Times New Roman" pitchFamily="18" charset="0"/>
                <a:cs typeface="Times New Roman" pitchFamily="18" charset="0"/>
              </a:rPr>
              <a:t>Intentionally marks deduction</a:t>
            </a:r>
          </a:p>
          <a:p>
            <a:pPr marL="285750" indent="-285750">
              <a:buFont typeface="Arial" pitchFamily="34" charset="0"/>
              <a:buChar char="•"/>
            </a:pPr>
            <a:r>
              <a:rPr lang="en-US" dirty="0" smtClean="0">
                <a:latin typeface="Times New Roman" pitchFamily="18" charset="0"/>
                <a:cs typeface="Times New Roman" pitchFamily="18" charset="0"/>
              </a:rPr>
              <a:t>Impose excessive restriction</a:t>
            </a:r>
          </a:p>
          <a:p>
            <a:pPr marL="285750" indent="-285750">
              <a:buFont typeface="Arial" pitchFamily="34" charset="0"/>
              <a:buChar char="•"/>
            </a:pPr>
            <a:r>
              <a:rPr lang="en-US" dirty="0" smtClean="0">
                <a:latin typeface="Times New Roman" pitchFamily="18" charset="0"/>
                <a:cs typeface="Times New Roman" pitchFamily="18" charset="0"/>
              </a:rPr>
              <a:t>Punishment </a:t>
            </a:r>
            <a:endParaRPr lang="en-US" dirty="0">
              <a:latin typeface="Times New Roman" pitchFamily="18" charset="0"/>
              <a:cs typeface="Times New Roman" pitchFamily="18" charset="0"/>
            </a:endParaRPr>
          </a:p>
        </p:txBody>
      </p:sp>
      <p:sp>
        <p:nvSpPr>
          <p:cNvPr id="17" name="TextBox 16"/>
          <p:cNvSpPr txBox="1"/>
          <p:nvPr/>
        </p:nvSpPr>
        <p:spPr>
          <a:xfrm>
            <a:off x="1014442" y="3551872"/>
            <a:ext cx="2262158" cy="1477328"/>
          </a:xfrm>
          <a:prstGeom prst="rect">
            <a:avLst/>
          </a:prstGeom>
          <a:solidFill>
            <a:schemeClr val="accent1">
              <a:lumMod val="20000"/>
              <a:lumOff val="80000"/>
            </a:schemeClr>
          </a:solidFill>
          <a:ln>
            <a:solidFill>
              <a:schemeClr val="accent1"/>
            </a:solidFill>
          </a:ln>
        </p:spPr>
        <p:txBody>
          <a:bodyPr wrap="none" rtlCol="0">
            <a:spAutoFit/>
          </a:bodyPr>
          <a:lstStyle/>
          <a:p>
            <a:pPr marL="285750" indent="-285750">
              <a:buFont typeface="Arial" pitchFamily="34" charset="0"/>
              <a:buChar char="•"/>
            </a:pPr>
            <a:r>
              <a:rPr lang="en-US" dirty="0" smtClean="0">
                <a:latin typeface="Times New Roman" pitchFamily="18" charset="0"/>
                <a:cs typeface="Times New Roman" pitchFamily="18" charset="0"/>
              </a:rPr>
              <a:t>Beating children</a:t>
            </a:r>
          </a:p>
          <a:p>
            <a:pPr marL="285750" indent="-285750">
              <a:buFont typeface="Arial" pitchFamily="34" charset="0"/>
              <a:buChar char="•"/>
            </a:pPr>
            <a:r>
              <a:rPr lang="en-US" dirty="0" smtClean="0">
                <a:latin typeface="Times New Roman" pitchFamily="18" charset="0"/>
                <a:cs typeface="Times New Roman" pitchFamily="18" charset="0"/>
              </a:rPr>
              <a:t>Standing on knee</a:t>
            </a:r>
          </a:p>
          <a:p>
            <a:pPr marL="285750" indent="-285750">
              <a:buFont typeface="Arial" pitchFamily="34" charset="0"/>
              <a:buChar char="•"/>
            </a:pPr>
            <a:r>
              <a:rPr lang="en-US" dirty="0" smtClean="0">
                <a:latin typeface="Times New Roman" pitchFamily="18" charset="0"/>
                <a:cs typeface="Times New Roman" pitchFamily="18" charset="0"/>
              </a:rPr>
              <a:t>Tying</a:t>
            </a:r>
          </a:p>
          <a:p>
            <a:pPr marL="285750" indent="-285750">
              <a:buFont typeface="Arial" pitchFamily="34" charset="0"/>
              <a:buChar char="•"/>
            </a:pPr>
            <a:r>
              <a:rPr lang="en-US" dirty="0" smtClean="0">
                <a:latin typeface="Times New Roman" pitchFamily="18" charset="0"/>
                <a:cs typeface="Times New Roman" pitchFamily="18" charset="0"/>
              </a:rPr>
              <a:t>Sit-ups punishment</a:t>
            </a:r>
          </a:p>
          <a:p>
            <a:pPr marL="285750" indent="-285750">
              <a:buFont typeface="Arial" pitchFamily="34" charset="0"/>
              <a:buChar char="•"/>
            </a:pPr>
            <a:r>
              <a:rPr lang="en-US" dirty="0" smtClean="0">
                <a:latin typeface="Times New Roman" pitchFamily="18" charset="0"/>
                <a:cs typeface="Times New Roman" pitchFamily="18" charset="0"/>
              </a:rPr>
              <a:t>Sexual abuse</a:t>
            </a:r>
            <a:endParaRPr lang="en-US" dirty="0">
              <a:latin typeface="Times New Roman" pitchFamily="18" charset="0"/>
              <a:cs typeface="Times New Roman" pitchFamily="18" charset="0"/>
            </a:endParaRPr>
          </a:p>
        </p:txBody>
      </p:sp>
      <p:cxnSp>
        <p:nvCxnSpPr>
          <p:cNvPr id="19" name="Straight Arrow Connector 18"/>
          <p:cNvCxnSpPr/>
          <p:nvPr/>
        </p:nvCxnSpPr>
        <p:spPr>
          <a:xfrm>
            <a:off x="4267200" y="2743200"/>
            <a:ext cx="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162800" y="2743200"/>
            <a:ext cx="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600200" y="2703731"/>
            <a:ext cx="0" cy="8014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170471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135418" y="614065"/>
            <a:ext cx="3398982" cy="3398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800" y="686068"/>
            <a:ext cx="4114800" cy="27429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06155" y="3505200"/>
            <a:ext cx="4165845" cy="3124200"/>
          </a:xfrm>
          <a:prstGeom prst="rect">
            <a:avLst/>
          </a:prstGeom>
          <a:noFill/>
          <a:extLst>
            <a:ext uri="{909E8E84-426E-40DD-AFC4-6F175D3DCCD1}">
              <a14:hiddenFill xmlns:a14="http://schemas.microsoft.com/office/drawing/2010/main" xmlns="">
                <a:solidFill>
                  <a:srgbClr val="FFFFFF"/>
                </a:solidFill>
              </a14:hiddenFill>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980294" y="4114800"/>
            <a:ext cx="3782706" cy="25146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762000" y="152400"/>
            <a:ext cx="7669087" cy="461665"/>
          </a:xfrm>
          <a:prstGeom prst="rect">
            <a:avLst/>
          </a:prstGeom>
          <a:solidFill>
            <a:schemeClr val="accent1">
              <a:lumMod val="40000"/>
              <a:lumOff val="60000"/>
            </a:schemeClr>
          </a:solidFill>
        </p:spPr>
        <p:txBody>
          <a:bodyPr wrap="none" rtlCol="0">
            <a:spAutoFit/>
          </a:bodyPr>
          <a:lstStyle/>
          <a:p>
            <a:r>
              <a:rPr lang="en-US" sz="2400" b="1" dirty="0" smtClean="0">
                <a:latin typeface="Times New Roman" pitchFamily="18" charset="0"/>
                <a:cs typeface="Times New Roman" pitchFamily="18" charset="0"/>
              </a:rPr>
              <a:t>Some examples depicting violence committed by teachers</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1140126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accent1"/>
            </a:solidFill>
          </a:ln>
        </p:spPr>
        <p:txBody>
          <a:bodyPr>
            <a:normAutofit/>
          </a:bodyPr>
          <a:lstStyle/>
          <a:p>
            <a:r>
              <a:rPr lang="en-US" sz="2800" b="1" dirty="0" smtClean="0">
                <a:latin typeface="Times New Roman" pitchFamily="18" charset="0"/>
                <a:cs typeface="Times New Roman" pitchFamily="18" charset="0"/>
              </a:rPr>
              <a:t>Types of violence committed in school : (B) Violence committed by students</a:t>
            </a:r>
            <a:endParaRPr lang="en-US" sz="2800" b="1" dirty="0">
              <a:latin typeface="Times New Roman" pitchFamily="18"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xmlns="" val="1278263510"/>
              </p:ext>
            </p:extLst>
          </p:nvPr>
        </p:nvGraphicFramePr>
        <p:xfrm>
          <a:off x="1524000" y="1803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4495397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accent1"/>
            </a:solidFill>
          </a:ln>
        </p:spPr>
        <p:txBody>
          <a:bodyPr>
            <a:normAutofit/>
          </a:bodyPr>
          <a:lstStyle/>
          <a:p>
            <a:r>
              <a:rPr lang="en-US" sz="2800" b="1" dirty="0" smtClean="0">
                <a:latin typeface="Times New Roman" pitchFamily="18" charset="0"/>
                <a:cs typeface="Times New Roman" pitchFamily="18" charset="0"/>
              </a:rPr>
              <a:t>Causes of violence in school</a:t>
            </a:r>
            <a:endParaRPr lang="en-US" sz="2800" b="1" dirty="0">
              <a:latin typeface="Times New Roman" pitchFamily="18" charset="0"/>
              <a:cs typeface="Times New Roman" pitchFamily="18" charset="0"/>
            </a:endParaRPr>
          </a:p>
        </p:txBody>
      </p:sp>
      <p:sp>
        <p:nvSpPr>
          <p:cNvPr id="8" name="Content Placeholder 7"/>
          <p:cNvSpPr>
            <a:spLocks noGrp="1"/>
          </p:cNvSpPr>
          <p:nvPr>
            <p:ph sz="half" idx="1"/>
          </p:nvPr>
        </p:nvSpPr>
        <p:spPr>
          <a:solidFill>
            <a:schemeClr val="accent6">
              <a:lumMod val="20000"/>
              <a:lumOff val="80000"/>
            </a:schemeClr>
          </a:solidFill>
        </p:spPr>
        <p:txBody>
          <a:bodyPr>
            <a:normAutofit/>
          </a:bodyPr>
          <a:lstStyle/>
          <a:p>
            <a:pPr marL="457200" indent="-457200">
              <a:buAutoNum type="alphaUcParenBoth"/>
            </a:pPr>
            <a:r>
              <a:rPr lang="en-US" sz="2400" u="sng" dirty="0" smtClean="0">
                <a:latin typeface="Times New Roman" pitchFamily="18" charset="0"/>
                <a:cs typeface="Times New Roman" pitchFamily="18" charset="0"/>
              </a:rPr>
              <a:t>Committed by teachers</a:t>
            </a:r>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Due to improper mental health.</a:t>
            </a:r>
          </a:p>
          <a:p>
            <a:r>
              <a:rPr lang="en-US" sz="2400" dirty="0" smtClean="0">
                <a:latin typeface="Times New Roman" pitchFamily="18" charset="0"/>
                <a:cs typeface="Times New Roman" pitchFamily="18" charset="0"/>
              </a:rPr>
              <a:t>Extreme management pressure</a:t>
            </a:r>
          </a:p>
          <a:p>
            <a:r>
              <a:rPr lang="en-US" sz="2400" dirty="0" smtClean="0">
                <a:latin typeface="Times New Roman" pitchFamily="18" charset="0"/>
                <a:cs typeface="Times New Roman" pitchFamily="18" charset="0"/>
              </a:rPr>
              <a:t>Unqualified teachers</a:t>
            </a:r>
          </a:p>
          <a:p>
            <a:r>
              <a:rPr lang="en-US" sz="2400" dirty="0" smtClean="0">
                <a:latin typeface="Times New Roman" pitchFamily="18" charset="0"/>
                <a:cs typeface="Times New Roman" pitchFamily="18" charset="0"/>
              </a:rPr>
              <a:t>Lack of knowledge of child psychology.</a:t>
            </a:r>
          </a:p>
          <a:p>
            <a:r>
              <a:rPr lang="en-US" sz="2400" dirty="0" smtClean="0">
                <a:latin typeface="Times New Roman" pitchFamily="18" charset="0"/>
                <a:cs typeface="Times New Roman" pitchFamily="18" charset="0"/>
              </a:rPr>
              <a:t>Insufficient payment</a:t>
            </a:r>
          </a:p>
          <a:p>
            <a:r>
              <a:rPr lang="en-US" sz="2400" dirty="0" smtClean="0">
                <a:latin typeface="Times New Roman" pitchFamily="18" charset="0"/>
                <a:cs typeface="Times New Roman" pitchFamily="18" charset="0"/>
              </a:rPr>
              <a:t>Frustration</a:t>
            </a:r>
            <a:endParaRPr lang="en-US" sz="2400" dirty="0">
              <a:latin typeface="Times New Roman" pitchFamily="18" charset="0"/>
              <a:cs typeface="Times New Roman" pitchFamily="18" charset="0"/>
            </a:endParaRPr>
          </a:p>
        </p:txBody>
      </p:sp>
      <p:sp>
        <p:nvSpPr>
          <p:cNvPr id="9" name="Content Placeholder 8"/>
          <p:cNvSpPr>
            <a:spLocks noGrp="1"/>
          </p:cNvSpPr>
          <p:nvPr>
            <p:ph sz="half" idx="2"/>
          </p:nvPr>
        </p:nvSpPr>
        <p:spPr>
          <a:solidFill>
            <a:schemeClr val="accent2">
              <a:lumMod val="20000"/>
              <a:lumOff val="80000"/>
            </a:schemeClr>
          </a:solidFill>
        </p:spPr>
        <p:txBody>
          <a:bodyPr/>
          <a:lstStyle/>
          <a:p>
            <a:pPr marL="0" indent="0">
              <a:buNone/>
            </a:pPr>
            <a:r>
              <a:rPr lang="en-US" sz="2400" u="sng" dirty="0" smtClean="0">
                <a:latin typeface="Times New Roman" pitchFamily="18" charset="0"/>
                <a:cs typeface="Times New Roman" pitchFamily="18" charset="0"/>
              </a:rPr>
              <a:t>(B) Committed by students</a:t>
            </a:r>
            <a:r>
              <a:rPr lang="en-US" sz="2400" dirty="0" smtClean="0">
                <a:latin typeface="Times New Roman" pitchFamily="18" charset="0"/>
                <a:cs typeface="Times New Roman" pitchFamily="18" charset="0"/>
              </a:rPr>
              <a:t> :</a:t>
            </a:r>
            <a:endParaRPr lang="en-US" sz="2400" u="sng" dirty="0">
              <a:latin typeface="Times New Roman" pitchFamily="18" charset="0"/>
              <a:cs typeface="Times New Roman" pitchFamily="18" charset="0"/>
            </a:endParaRPr>
          </a:p>
          <a:p>
            <a:r>
              <a:rPr lang="en-US" sz="2400" dirty="0" smtClean="0">
                <a:latin typeface="Times New Roman" pitchFamily="18" charset="0"/>
                <a:cs typeface="Times New Roman" pitchFamily="18" charset="0"/>
              </a:rPr>
              <a:t>Due to inappropriate family background</a:t>
            </a:r>
          </a:p>
          <a:p>
            <a:r>
              <a:rPr lang="en-US" sz="2400" dirty="0" smtClean="0">
                <a:latin typeface="Times New Roman" pitchFamily="18" charset="0"/>
                <a:cs typeface="Times New Roman" pitchFamily="18" charset="0"/>
              </a:rPr>
              <a:t>Parents and teachers punishments</a:t>
            </a:r>
          </a:p>
          <a:p>
            <a:r>
              <a:rPr lang="en-US" sz="2400" dirty="0" smtClean="0">
                <a:latin typeface="Times New Roman" pitchFamily="18" charset="0"/>
                <a:cs typeface="Times New Roman" pitchFamily="18" charset="0"/>
              </a:rPr>
              <a:t>Discrimination by teachers</a:t>
            </a:r>
          </a:p>
          <a:p>
            <a:r>
              <a:rPr lang="en-US" sz="2400" dirty="0" smtClean="0">
                <a:latin typeface="Times New Roman" pitchFamily="18" charset="0"/>
                <a:cs typeface="Times New Roman" pitchFamily="18" charset="0"/>
              </a:rPr>
              <a:t>Over restriction</a:t>
            </a:r>
          </a:p>
          <a:p>
            <a:r>
              <a:rPr lang="en-US" sz="2400" dirty="0" smtClean="0">
                <a:latin typeface="Times New Roman" pitchFamily="18" charset="0"/>
                <a:cs typeface="Times New Roman" pitchFamily="18" charset="0"/>
              </a:rPr>
              <a:t>Lack of interest in studies.</a:t>
            </a:r>
          </a:p>
          <a:p>
            <a:r>
              <a:rPr lang="en-US" sz="2400" dirty="0" smtClean="0">
                <a:latin typeface="Times New Roman" pitchFamily="18" charset="0"/>
                <a:cs typeface="Times New Roman" pitchFamily="18" charset="0"/>
              </a:rPr>
              <a:t>Effects violent surroundings</a:t>
            </a:r>
          </a:p>
          <a:p>
            <a:r>
              <a:rPr lang="en-US" sz="2400" dirty="0" smtClean="0">
                <a:latin typeface="Times New Roman" pitchFamily="18" charset="0"/>
                <a:cs typeface="Times New Roman" pitchFamily="18" charset="0"/>
              </a:rPr>
              <a:t>Excessive </a:t>
            </a:r>
            <a:r>
              <a:rPr lang="en-US" sz="2400" dirty="0" err="1" smtClean="0">
                <a:latin typeface="Times New Roman" pitchFamily="18" charset="0"/>
                <a:cs typeface="Times New Roman" pitchFamily="18" charset="0"/>
              </a:rPr>
              <a:t>compitition</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1" y="2590800"/>
            <a:ext cx="3539067" cy="3352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1" name="Picture 5" descr="H:\22365220_10157162269384815_7421905676981712054_n.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094018" y="1066800"/>
            <a:ext cx="4724400" cy="47244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itle 4"/>
          <p:cNvSpPr>
            <a:spLocks noGrp="1"/>
          </p:cNvSpPr>
          <p:nvPr>
            <p:ph type="title"/>
          </p:nvPr>
        </p:nvSpPr>
        <p:spPr>
          <a:xfrm>
            <a:off x="457200" y="381000"/>
            <a:ext cx="3008313" cy="1828800"/>
          </a:xfrm>
          <a:solidFill>
            <a:schemeClr val="accent1">
              <a:lumMod val="40000"/>
              <a:lumOff val="60000"/>
            </a:schemeClr>
          </a:solidFill>
          <a:ln>
            <a:solidFill>
              <a:schemeClr val="accent1"/>
            </a:solidFill>
          </a:ln>
        </p:spPr>
        <p:txBody>
          <a:bodyPr>
            <a:noAutofit/>
          </a:bodyPr>
          <a:lstStyle/>
          <a:p>
            <a:r>
              <a:rPr lang="en-US" sz="2800" dirty="0" smtClean="0">
                <a:latin typeface="Times New Roman" pitchFamily="18" charset="0"/>
                <a:cs typeface="Times New Roman" pitchFamily="18" charset="0"/>
              </a:rPr>
              <a:t>Some of the information and data about causes in school violence</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39898947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accent1"/>
            </a:solidFill>
          </a:ln>
        </p:spPr>
        <p:txBody>
          <a:bodyPr>
            <a:normAutofit/>
          </a:bodyPr>
          <a:lstStyle/>
          <a:p>
            <a:r>
              <a:rPr lang="en-US" sz="2800" b="1" dirty="0" smtClean="0">
                <a:latin typeface="Times New Roman" pitchFamily="18" charset="0"/>
                <a:cs typeface="Times New Roman" pitchFamily="18" charset="0"/>
              </a:rPr>
              <a:t>Effects of violence in schools</a:t>
            </a:r>
            <a:endParaRPr lang="en-US" sz="2800" b="1" dirty="0">
              <a:latin typeface="Times New Roman" pitchFamily="18" charset="0"/>
              <a:cs typeface="Times New Roman" pitchFamily="18" charset="0"/>
            </a:endParaRPr>
          </a:p>
        </p:txBody>
      </p:sp>
      <p:sp>
        <p:nvSpPr>
          <p:cNvPr id="6" name="Content Placeholder 5"/>
          <p:cNvSpPr>
            <a:spLocks noGrp="1"/>
          </p:cNvSpPr>
          <p:nvPr>
            <p:ph idx="1"/>
          </p:nvPr>
        </p:nvSpPr>
        <p:spPr>
          <a:solidFill>
            <a:schemeClr val="accent6">
              <a:lumMod val="20000"/>
              <a:lumOff val="80000"/>
            </a:schemeClr>
          </a:solidFill>
        </p:spPr>
        <p:txBody>
          <a:bodyPr>
            <a:normAutofit/>
          </a:bodyPr>
          <a:lstStyle/>
          <a:p>
            <a:r>
              <a:rPr lang="en-US" sz="2400" dirty="0" smtClean="0">
                <a:latin typeface="Times New Roman" pitchFamily="18" charset="0"/>
                <a:cs typeface="Times New Roman" pitchFamily="18" charset="0"/>
              </a:rPr>
              <a:t>Increase in drop outs </a:t>
            </a:r>
          </a:p>
          <a:p>
            <a:r>
              <a:rPr lang="en-US" sz="2400" dirty="0" smtClean="0">
                <a:latin typeface="Times New Roman" pitchFamily="18" charset="0"/>
                <a:cs typeface="Times New Roman" pitchFamily="18" charset="0"/>
              </a:rPr>
              <a:t>Adverse effects on students health.</a:t>
            </a:r>
          </a:p>
          <a:p>
            <a:r>
              <a:rPr lang="en-US" sz="2400" dirty="0" smtClean="0">
                <a:latin typeface="Times New Roman" pitchFamily="18" charset="0"/>
                <a:cs typeface="Times New Roman" pitchFamily="18" charset="0"/>
              </a:rPr>
              <a:t>Development of violence tendency.</a:t>
            </a:r>
          </a:p>
          <a:p>
            <a:r>
              <a:rPr lang="en-US" sz="2400" dirty="0" smtClean="0">
                <a:latin typeface="Times New Roman" pitchFamily="18" charset="0"/>
                <a:cs typeface="Times New Roman" pitchFamily="18" charset="0"/>
              </a:rPr>
              <a:t>Development of juvenile delinquent.</a:t>
            </a:r>
          </a:p>
          <a:p>
            <a:r>
              <a:rPr lang="en-US" sz="2400" dirty="0" smtClean="0">
                <a:latin typeface="Times New Roman" pitchFamily="18" charset="0"/>
                <a:cs typeface="Times New Roman" pitchFamily="18" charset="0"/>
              </a:rPr>
              <a:t>Obstruction in educational objectives </a:t>
            </a:r>
          </a:p>
          <a:p>
            <a:r>
              <a:rPr lang="en-US" sz="2400" dirty="0" smtClean="0">
                <a:latin typeface="Times New Roman" pitchFamily="18" charset="0"/>
                <a:cs typeface="Times New Roman" pitchFamily="18" charset="0"/>
              </a:rPr>
              <a:t>Obstruction in development of democracy</a:t>
            </a:r>
          </a:p>
          <a:p>
            <a:r>
              <a:rPr lang="en-US" sz="2400" dirty="0" smtClean="0">
                <a:latin typeface="Times New Roman" pitchFamily="18" charset="0"/>
                <a:cs typeface="Times New Roman" pitchFamily="18" charset="0"/>
              </a:rPr>
              <a:t>Consider violence the only option</a:t>
            </a:r>
          </a:p>
          <a:p>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76962" y="1600200"/>
            <a:ext cx="2586038" cy="3657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808330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47227" y="651164"/>
            <a:ext cx="5943600" cy="3919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1066800" y="5105400"/>
            <a:ext cx="6904454" cy="461665"/>
          </a:xfrm>
          <a:prstGeom prst="rect">
            <a:avLst/>
          </a:prstGeom>
          <a:solidFill>
            <a:schemeClr val="accent6">
              <a:lumMod val="20000"/>
              <a:lumOff val="80000"/>
            </a:schemeClr>
          </a:solidFill>
          <a:ln>
            <a:solidFill>
              <a:schemeClr val="accent1"/>
            </a:solidFill>
          </a:ln>
        </p:spPr>
        <p:txBody>
          <a:bodyPr wrap="none" rtlCol="0">
            <a:spAutoFit/>
          </a:bodyPr>
          <a:lstStyle/>
          <a:p>
            <a:pPr algn="ctr"/>
            <a:r>
              <a:rPr lang="en-US" sz="2400" dirty="0" smtClean="0">
                <a:latin typeface="Times New Roman" pitchFamily="18" charset="0"/>
                <a:cs typeface="Times New Roman" pitchFamily="18" charset="0"/>
              </a:rPr>
              <a:t>Example of lack of knowledge about child psychology</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260309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xmlns="" val="0"/>
              </a:ext>
            </a:extLst>
          </a:blip>
          <a:stretch>
            <a:fillRect/>
          </a:stretch>
        </p:blipFill>
        <p:spPr bwMode="auto">
          <a:xfrm>
            <a:off x="228600" y="152400"/>
            <a:ext cx="4653789" cy="4038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599" y="3657600"/>
            <a:ext cx="4653789" cy="2546582"/>
          </a:xfrm>
          <a:prstGeom prst="rect">
            <a:avLst/>
          </a:prstGeom>
          <a:noFill/>
          <a:extLst>
            <a:ext uri="{909E8E84-426E-40DD-AFC4-6F175D3DCCD1}">
              <a14:hiddenFill xmlns:a14="http://schemas.microsoft.com/office/drawing/2010/main" xmlns="">
                <a:solidFill>
                  <a:srgbClr val="FFFFFF"/>
                </a:solidFill>
              </a14:hiddenFill>
            </a:ext>
          </a:extLst>
        </p:spPr>
      </p:pic>
      <p:pic>
        <p:nvPicPr>
          <p:cNvPr id="6150"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710809" y="3419475"/>
            <a:ext cx="2975991" cy="3057525"/>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105400" y="762000"/>
            <a:ext cx="3744542" cy="2590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1295400" y="152400"/>
            <a:ext cx="6477286" cy="461665"/>
          </a:xfrm>
          <a:prstGeom prst="rect">
            <a:avLst/>
          </a:prstGeom>
          <a:solidFill>
            <a:schemeClr val="accent1">
              <a:lumMod val="40000"/>
              <a:lumOff val="60000"/>
            </a:schemeClr>
          </a:solidFill>
          <a:ln>
            <a:solidFill>
              <a:schemeClr val="accent1"/>
            </a:solidFill>
          </a:ln>
        </p:spPr>
        <p:txBody>
          <a:bodyPr wrap="none" rtlCol="0">
            <a:spAutoFit/>
          </a:bodyPr>
          <a:lstStyle/>
          <a:p>
            <a:r>
              <a:rPr lang="en-US" sz="2400" b="1" dirty="0" smtClean="0">
                <a:latin typeface="Times New Roman" pitchFamily="18" charset="0"/>
                <a:cs typeface="Times New Roman" pitchFamily="18" charset="0"/>
              </a:rPr>
              <a:t>Some data</a:t>
            </a:r>
            <a:r>
              <a:rPr lang="en-US" dirty="0" smtClean="0"/>
              <a:t> </a:t>
            </a:r>
            <a:r>
              <a:rPr lang="en-US" sz="2400" b="1" dirty="0" smtClean="0">
                <a:latin typeface="Times New Roman" pitchFamily="18" charset="0"/>
                <a:cs typeface="Times New Roman" pitchFamily="18" charset="0"/>
              </a:rPr>
              <a:t>related to effects of violence in school</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966745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accent1"/>
            </a:solidFill>
          </a:ln>
        </p:spPr>
        <p:txBody>
          <a:bodyPr>
            <a:normAutofit/>
          </a:bodyPr>
          <a:lstStyle/>
          <a:p>
            <a:r>
              <a:rPr lang="en-US" sz="2800" b="1" dirty="0" smtClean="0">
                <a:latin typeface="Times New Roman" pitchFamily="18" charset="0"/>
                <a:cs typeface="Times New Roman" pitchFamily="18" charset="0"/>
              </a:rPr>
              <a:t>Education and non violence in school</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solidFill>
            <a:schemeClr val="accent6">
              <a:lumMod val="20000"/>
              <a:lumOff val="80000"/>
            </a:schemeClr>
          </a:solidFill>
        </p:spPr>
        <p:txBody>
          <a:bodyPr>
            <a:normAutofit fontScale="92500" lnSpcReduction="20000"/>
          </a:bodyPr>
          <a:lstStyle/>
          <a:p>
            <a:pPr marL="0" indent="0">
              <a:buNone/>
            </a:pPr>
            <a:r>
              <a:rPr lang="en-US" sz="2400" dirty="0" smtClean="0">
                <a:latin typeface="Times New Roman" pitchFamily="18" charset="0"/>
                <a:cs typeface="Times New Roman" pitchFamily="18" charset="0"/>
              </a:rPr>
              <a:t>The form of education in a non-violent school/ classroom environment should be as follows:- </a:t>
            </a:r>
          </a:p>
          <a:p>
            <a:r>
              <a:rPr lang="en-US" sz="2400" dirty="0" smtClean="0">
                <a:latin typeface="Times New Roman" pitchFamily="18" charset="0"/>
                <a:cs typeface="Times New Roman" pitchFamily="18" charset="0"/>
              </a:rPr>
              <a:t>Use of child centered education</a:t>
            </a:r>
          </a:p>
          <a:p>
            <a:r>
              <a:rPr lang="en-US" sz="2400" dirty="0" smtClean="0">
                <a:latin typeface="Times New Roman" pitchFamily="18" charset="0"/>
                <a:cs typeface="Times New Roman" pitchFamily="18" charset="0"/>
              </a:rPr>
              <a:t>Importance to child psychology</a:t>
            </a:r>
          </a:p>
          <a:p>
            <a:r>
              <a:rPr lang="en-US" sz="2400" dirty="0" smtClean="0">
                <a:latin typeface="Times New Roman" pitchFamily="18" charset="0"/>
                <a:cs typeface="Times New Roman" pitchFamily="18" charset="0"/>
              </a:rPr>
              <a:t>Opposition of all type of punishment</a:t>
            </a:r>
          </a:p>
          <a:p>
            <a:r>
              <a:rPr lang="en-US" sz="2400" dirty="0" smtClean="0">
                <a:latin typeface="Times New Roman" pitchFamily="18" charset="0"/>
                <a:cs typeface="Times New Roman" pitchFamily="18" charset="0"/>
              </a:rPr>
              <a:t>Appointment of </a:t>
            </a:r>
            <a:r>
              <a:rPr lang="en-US" sz="2400" dirty="0">
                <a:latin typeface="Times New Roman" pitchFamily="18" charset="0"/>
                <a:cs typeface="Times New Roman" pitchFamily="18" charset="0"/>
              </a:rPr>
              <a:t>D</a:t>
            </a:r>
            <a:r>
              <a:rPr lang="en-US" sz="2400" dirty="0" smtClean="0">
                <a:latin typeface="Times New Roman" pitchFamily="18" charset="0"/>
                <a:cs typeface="Times New Roman" pitchFamily="18" charset="0"/>
              </a:rPr>
              <a:t>eserving and </a:t>
            </a:r>
            <a:r>
              <a:rPr lang="en-US" sz="2400" dirty="0">
                <a:latin typeface="Times New Roman" pitchFamily="18" charset="0"/>
                <a:cs typeface="Times New Roman" pitchFamily="18" charset="0"/>
              </a:rPr>
              <a:t>V</a:t>
            </a:r>
            <a:r>
              <a:rPr lang="en-US" sz="2400" dirty="0" smtClean="0">
                <a:latin typeface="Times New Roman" pitchFamily="18" charset="0"/>
                <a:cs typeface="Times New Roman" pitchFamily="18" charset="0"/>
              </a:rPr>
              <a:t>irtuous Teacher</a:t>
            </a:r>
          </a:p>
          <a:p>
            <a:r>
              <a:rPr lang="en-US" sz="2400" dirty="0" smtClean="0">
                <a:latin typeface="Times New Roman" pitchFamily="18" charset="0"/>
                <a:cs typeface="Times New Roman" pitchFamily="18" charset="0"/>
              </a:rPr>
              <a:t>Establishment of peace clubs</a:t>
            </a:r>
          </a:p>
          <a:p>
            <a:r>
              <a:rPr lang="en-US" sz="2400" dirty="0" smtClean="0">
                <a:latin typeface="Times New Roman" pitchFamily="18" charset="0"/>
                <a:cs typeface="Times New Roman" pitchFamily="18" charset="0"/>
              </a:rPr>
              <a:t>Screening of non-violent movies</a:t>
            </a:r>
          </a:p>
          <a:p>
            <a:r>
              <a:rPr lang="en-US" sz="2400" dirty="0" smtClean="0">
                <a:latin typeface="Times New Roman" pitchFamily="18" charset="0"/>
                <a:cs typeface="Times New Roman" pitchFamily="18" charset="0"/>
              </a:rPr>
              <a:t>Use of media</a:t>
            </a:r>
          </a:p>
          <a:p>
            <a:r>
              <a:rPr lang="en-US" sz="2400" dirty="0" smtClean="0">
                <a:latin typeface="Times New Roman" pitchFamily="18" charset="0"/>
                <a:cs typeface="Times New Roman" pitchFamily="18" charset="0"/>
              </a:rPr>
              <a:t>Organizing various festivals; co-curricular activities; workshops for teachers; and parents; and unity and integration camps.</a:t>
            </a:r>
          </a:p>
          <a:p>
            <a:r>
              <a:rPr lang="en-US" sz="2400" dirty="0" smtClean="0">
                <a:latin typeface="Times New Roman" pitchFamily="18" charset="0"/>
                <a:cs typeface="Times New Roman" pitchFamily="18" charset="0"/>
              </a:rPr>
              <a:t>Inclusion of non-violence in text books.</a:t>
            </a:r>
          </a:p>
          <a:p>
            <a:r>
              <a:rPr lang="en-US" sz="2400" dirty="0" smtClean="0">
                <a:latin typeface="Times New Roman" pitchFamily="18" charset="0"/>
                <a:cs typeface="Times New Roman" pitchFamily="18" charset="0"/>
              </a:rPr>
              <a:t>Use of </a:t>
            </a:r>
            <a:r>
              <a:rPr lang="en-US" sz="2400" dirty="0" err="1" smtClean="0">
                <a:latin typeface="Times New Roman" pitchFamily="18" charset="0"/>
                <a:cs typeface="Times New Roman" pitchFamily="18" charset="0"/>
              </a:rPr>
              <a:t>counsellor</a:t>
            </a:r>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8633970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accent1"/>
            </a:solidFill>
          </a:ln>
        </p:spPr>
        <p:txBody>
          <a:bodyPr>
            <a:normAutofit/>
          </a:bodyPr>
          <a:lstStyle/>
          <a:p>
            <a:r>
              <a:rPr lang="en-US" sz="3200" b="1" dirty="0" smtClean="0">
                <a:latin typeface="Times New Roman" pitchFamily="18" charset="0"/>
                <a:cs typeface="Times New Roman" pitchFamily="18" charset="0"/>
              </a:rPr>
              <a:t>CONTENT</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r>
              <a:rPr lang="en-US" sz="2800" dirty="0" smtClean="0">
                <a:latin typeface="Times New Roman" pitchFamily="18" charset="0"/>
                <a:cs typeface="Times New Roman" pitchFamily="18" charset="0"/>
              </a:rPr>
              <a:t>Introduction</a:t>
            </a:r>
          </a:p>
          <a:p>
            <a:r>
              <a:rPr lang="en-US" sz="2800" dirty="0" smtClean="0">
                <a:latin typeface="Times New Roman" pitchFamily="18" charset="0"/>
                <a:cs typeface="Times New Roman" pitchFamily="18" charset="0"/>
              </a:rPr>
              <a:t>Meaning of non violence</a:t>
            </a:r>
          </a:p>
          <a:p>
            <a:r>
              <a:rPr lang="en-US" sz="2800" dirty="0" smtClean="0">
                <a:latin typeface="Times New Roman" pitchFamily="18" charset="0"/>
                <a:cs typeface="Times New Roman" pitchFamily="18" charset="0"/>
              </a:rPr>
              <a:t>Definition of non-violence</a:t>
            </a:r>
          </a:p>
          <a:p>
            <a:r>
              <a:rPr lang="en-US" sz="2800" dirty="0" smtClean="0">
                <a:latin typeface="Times New Roman" pitchFamily="18" charset="0"/>
                <a:cs typeface="Times New Roman" pitchFamily="18" charset="0"/>
              </a:rPr>
              <a:t>Characteristics of non-violence </a:t>
            </a:r>
          </a:p>
          <a:p>
            <a:r>
              <a:rPr lang="en-US" sz="2800" dirty="0" smtClean="0">
                <a:latin typeface="Times New Roman" pitchFamily="18" charset="0"/>
                <a:cs typeface="Times New Roman" pitchFamily="18" charset="0"/>
              </a:rPr>
              <a:t>Types of violence in school</a:t>
            </a:r>
          </a:p>
          <a:p>
            <a:r>
              <a:rPr lang="en-US" sz="2800" dirty="0" smtClean="0">
                <a:latin typeface="Times New Roman" pitchFamily="18" charset="0"/>
                <a:cs typeface="Times New Roman" pitchFamily="18" charset="0"/>
              </a:rPr>
              <a:t>Causes of violence in school</a:t>
            </a:r>
          </a:p>
          <a:p>
            <a:r>
              <a:rPr lang="en-US" sz="2800" dirty="0" smtClean="0">
                <a:latin typeface="Times New Roman" pitchFamily="18" charset="0"/>
                <a:cs typeface="Times New Roman" pitchFamily="18" charset="0"/>
              </a:rPr>
              <a:t>Effect of violence in school</a:t>
            </a:r>
          </a:p>
          <a:p>
            <a:r>
              <a:rPr lang="en-US" sz="2800" dirty="0" smtClean="0">
                <a:latin typeface="Times New Roman" pitchFamily="18" charset="0"/>
                <a:cs typeface="Times New Roman" pitchFamily="18" charset="0"/>
              </a:rPr>
              <a:t>Education and non violence in school </a:t>
            </a:r>
          </a:p>
          <a:p>
            <a:r>
              <a:rPr lang="en-US" sz="2800" dirty="0" smtClean="0">
                <a:latin typeface="Times New Roman" pitchFamily="18" charset="0"/>
                <a:cs typeface="Times New Roman" pitchFamily="18" charset="0"/>
              </a:rPr>
              <a:t>Conclusion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9600" y="4524833"/>
            <a:ext cx="3581400" cy="20283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8200" y="4523029"/>
            <a:ext cx="3522834" cy="19734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AutoShape 6" descr="How counselling is helpful for students in schools? - Saraswati Shishukunj"/>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7" name="Picture 7"/>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200400" y="160338"/>
            <a:ext cx="5543233" cy="4157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838200" y="381000"/>
            <a:ext cx="1905000" cy="2308324"/>
          </a:xfrm>
          <a:prstGeom prst="rect">
            <a:avLst/>
          </a:prstGeom>
          <a:solidFill>
            <a:schemeClr val="accent1">
              <a:lumMod val="40000"/>
              <a:lumOff val="60000"/>
            </a:schemeClr>
          </a:solidFill>
          <a:ln>
            <a:solidFill>
              <a:schemeClr val="accent1"/>
            </a:solidFill>
          </a:ln>
        </p:spPr>
        <p:txBody>
          <a:bodyPr wrap="square" rtlCol="0">
            <a:spAutoFit/>
          </a:bodyPr>
          <a:lstStyle/>
          <a:p>
            <a:r>
              <a:rPr lang="en-US" sz="2400" b="1" dirty="0" smtClean="0">
                <a:latin typeface="Times New Roman" pitchFamily="18" charset="0"/>
                <a:cs typeface="Times New Roman" pitchFamily="18" charset="0"/>
              </a:rPr>
              <a:t>Some pictures related to education and non-violence</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24603583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678" y="2967335"/>
            <a:ext cx="5818644" cy="1200329"/>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7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Thank you</a:t>
            </a:r>
            <a:endParaRPr lang="en-US" sz="72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412542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a:solidFill>
            <a:schemeClr val="accent1">
              <a:lumMod val="40000"/>
              <a:lumOff val="60000"/>
            </a:schemeClr>
          </a:solidFill>
          <a:ln>
            <a:solidFill>
              <a:schemeClr val="accent1"/>
            </a:solidFill>
          </a:ln>
        </p:spPr>
        <p:txBody>
          <a:bodyPr>
            <a:normAutofit/>
          </a:bodyPr>
          <a:lstStyle/>
          <a:p>
            <a:r>
              <a:rPr lang="en-US" sz="3200" b="1" dirty="0" smtClean="0">
                <a:latin typeface="Times New Roman" pitchFamily="18" charset="0"/>
                <a:cs typeface="Times New Roman" pitchFamily="18" charset="0"/>
              </a:rPr>
              <a:t>INTRODUCTION</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1"/>
            <a:ext cx="8229600" cy="2590800"/>
          </a:xfrm>
        </p:spPr>
        <p:txBody>
          <a:bodyPr>
            <a:normAutofit fontScale="92500" lnSpcReduction="10000"/>
          </a:bodyPr>
          <a:lstStyle/>
          <a:p>
            <a:r>
              <a:rPr lang="en-US" sz="2400" dirty="0" smtClean="0">
                <a:latin typeface="Times New Roman" pitchFamily="18" charset="0"/>
                <a:cs typeface="Times New Roman" pitchFamily="18" charset="0"/>
              </a:rPr>
              <a:t>Education is one the basic need to survive. It is essential in all terms of development i.e., physical, mental, social as well as social. In this process, there are many hurdles that we came across and one among them is violence. </a:t>
            </a:r>
          </a:p>
          <a:p>
            <a:r>
              <a:rPr lang="en-US" sz="2400" dirty="0">
                <a:latin typeface="Times New Roman" pitchFamily="18" charset="0"/>
                <a:cs typeface="Times New Roman" pitchFamily="18" charset="0"/>
              </a:rPr>
              <a:t>Gandhiji said “ I do not consider non-violence to be a personal virtue only. It is also a social virtue that should be developed like other virtues…. It should be expanded to a greater national and international level.”</a:t>
            </a:r>
          </a:p>
          <a:p>
            <a:endParaRPr lang="en-US"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8600" y="4343400"/>
            <a:ext cx="2857500"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00400" y="4648200"/>
            <a:ext cx="2823411" cy="1885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124575" y="4343400"/>
            <a:ext cx="2867025"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457200"/>
            <a:ext cx="184731" cy="369332"/>
          </a:xfrm>
          <a:prstGeom prst="rect">
            <a:avLst/>
          </a:prstGeom>
          <a:noFill/>
        </p:spPr>
        <p:txBody>
          <a:bodyPr wrap="none" rtlCol="0">
            <a:spAutoFit/>
          </a:bodyPr>
          <a:lstStyle/>
          <a:p>
            <a:endParaRPr lang="en-US" dirty="0"/>
          </a:p>
        </p:txBody>
      </p:sp>
      <p:sp>
        <p:nvSpPr>
          <p:cNvPr id="11" name="Title 10"/>
          <p:cNvSpPr>
            <a:spLocks noGrp="1"/>
          </p:cNvSpPr>
          <p:nvPr>
            <p:ph type="title"/>
          </p:nvPr>
        </p:nvSpPr>
        <p:spPr>
          <a:xfrm>
            <a:off x="457200" y="152400"/>
            <a:ext cx="8229600" cy="1143000"/>
          </a:xfrm>
          <a:solidFill>
            <a:schemeClr val="accent1">
              <a:lumMod val="40000"/>
              <a:lumOff val="60000"/>
            </a:schemeClr>
          </a:solidFill>
          <a:ln>
            <a:solidFill>
              <a:schemeClr val="accent1"/>
            </a:solidFill>
          </a:ln>
        </p:spPr>
        <p:txBody>
          <a:bodyPr>
            <a:normAutofit/>
          </a:bodyPr>
          <a:lstStyle/>
          <a:p>
            <a:r>
              <a:rPr lang="en-US" sz="3200" b="1" dirty="0" smtClean="0">
                <a:latin typeface="Times New Roman" pitchFamily="18" charset="0"/>
                <a:cs typeface="Times New Roman" pitchFamily="18" charset="0"/>
              </a:rPr>
              <a:t>Meaning of non-violence</a:t>
            </a:r>
            <a:endParaRPr lang="en-US" sz="3200" b="1" dirty="0">
              <a:latin typeface="Times New Roman" pitchFamily="18" charset="0"/>
              <a:cs typeface="Times New Roman" pitchFamily="18" charset="0"/>
            </a:endParaRPr>
          </a:p>
        </p:txBody>
      </p:sp>
      <p:sp>
        <p:nvSpPr>
          <p:cNvPr id="9" name="Content Placeholder 8"/>
          <p:cNvSpPr>
            <a:spLocks noGrp="1"/>
          </p:cNvSpPr>
          <p:nvPr>
            <p:ph idx="1"/>
          </p:nvPr>
        </p:nvSpPr>
        <p:spPr>
          <a:xfrm>
            <a:off x="457200" y="1371600"/>
            <a:ext cx="8229600" cy="3505200"/>
          </a:xfrm>
        </p:spPr>
        <p:txBody>
          <a:bodyPr>
            <a:normAutofit lnSpcReduction="10000"/>
          </a:bodyPr>
          <a:lstStyle/>
          <a:p>
            <a:pPr algn="just"/>
            <a:r>
              <a:rPr lang="en-US" sz="2400" dirty="0" smtClean="0">
                <a:latin typeface="Times New Roman" pitchFamily="18" charset="0"/>
                <a:cs typeface="Times New Roman" pitchFamily="18" charset="0"/>
              </a:rPr>
              <a:t>    The term non violence is opposite of violence, which means </a:t>
            </a:r>
            <a:r>
              <a:rPr lang="en-US" sz="2400" u="sng" dirty="0" smtClean="0">
                <a:solidFill>
                  <a:schemeClr val="tx2"/>
                </a:solidFill>
                <a:latin typeface="Times New Roman" pitchFamily="18" charset="0"/>
                <a:cs typeface="Times New Roman" pitchFamily="18" charset="0"/>
              </a:rPr>
              <a:t>not to harm the in any way through mind, words and deeds</a:t>
            </a:r>
            <a:r>
              <a:rPr lang="en-US" sz="2400" dirty="0" smtClean="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Non violence emphasizes on bringing values of humanity, love, truth, justice, equality, tolerance, harmony, humility, solidarity and self restraint.</a:t>
            </a:r>
          </a:p>
          <a:p>
            <a:pPr algn="just"/>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Gandhiji used to reject the concrete form of non violence, he believed that killing someone is not only but the thought of  it, is also violence. Violence is rashness, malice thought, false speech, and wish to harm someone.</a:t>
            </a:r>
          </a:p>
          <a:p>
            <a:pPr algn="just"/>
            <a:endParaRPr lang="en-US" sz="2400" dirty="0">
              <a:latin typeface="Times New Roman" pitchFamily="18" charset="0"/>
              <a:cs typeface="Times New Roman" pitchFamily="18" charset="0"/>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7200" y="4553155"/>
            <a:ext cx="4648200" cy="20762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57800" y="4553155"/>
            <a:ext cx="3695188" cy="2076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39637979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a:ln>
            <a:solidFill>
              <a:schemeClr val="accent1"/>
            </a:solidFill>
          </a:ln>
        </p:spPr>
        <p:txBody>
          <a:bodyPr>
            <a:normAutofit/>
          </a:bodyPr>
          <a:lstStyle/>
          <a:p>
            <a:r>
              <a:rPr lang="en-US" sz="3200" b="1" dirty="0" smtClean="0">
                <a:latin typeface="Times New Roman" pitchFamily="18" charset="0"/>
                <a:cs typeface="Times New Roman" pitchFamily="18" charset="0"/>
              </a:rPr>
              <a:t>Definition of non-violence </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400" b="1" dirty="0" smtClean="0">
                <a:latin typeface="Times New Roman" pitchFamily="18" charset="0"/>
                <a:cs typeface="Times New Roman" pitchFamily="18" charset="0"/>
              </a:rPr>
              <a:t>Mahatma Gandhiji </a:t>
            </a:r>
            <a:r>
              <a:rPr lang="en-US" sz="2400" dirty="0" smtClean="0">
                <a:latin typeface="Times New Roman" pitchFamily="18" charset="0"/>
                <a:cs typeface="Times New Roman" pitchFamily="18" charset="0"/>
              </a:rPr>
              <a:t>– “Non-violence is the principle in which its opponents are won by love and not by hatred or conflict. Non-violence is the virtue of heroes and not of cowards.</a:t>
            </a:r>
          </a:p>
          <a:p>
            <a:r>
              <a:rPr lang="en-US" sz="2400" b="1" dirty="0" smtClean="0">
                <a:latin typeface="Times New Roman" pitchFamily="18" charset="0"/>
                <a:cs typeface="Times New Roman" pitchFamily="18" charset="0"/>
              </a:rPr>
              <a:t>Dr. Radhakrishnan </a:t>
            </a:r>
            <a:r>
              <a:rPr lang="en-US" sz="2400" dirty="0" smtClean="0">
                <a:latin typeface="Times New Roman" pitchFamily="18" charset="0"/>
                <a:cs typeface="Times New Roman" pitchFamily="18" charset="0"/>
              </a:rPr>
              <a:t>– “Non-violence is the symbol of real power, not to hurt or harm in any way is non violence.”</a:t>
            </a:r>
          </a:p>
          <a:p>
            <a:r>
              <a:rPr lang="en-US" sz="2400" b="1" dirty="0" smtClean="0">
                <a:latin typeface="Times New Roman" pitchFamily="18" charset="0"/>
                <a:cs typeface="Times New Roman" pitchFamily="18" charset="0"/>
              </a:rPr>
              <a:t>Gautama Buddha </a:t>
            </a:r>
            <a:r>
              <a:rPr lang="en-US" sz="2400" dirty="0" smtClean="0">
                <a:latin typeface="Times New Roman" pitchFamily="18" charset="0"/>
                <a:cs typeface="Times New Roman" pitchFamily="18" charset="0"/>
              </a:rPr>
              <a:t>– “One who does violence to living being, he is not Arya, one who has a sense of non-violence towards all living beings is called Arya.” </a:t>
            </a:r>
            <a:endParaRPr lang="en-US" sz="2400" b="1" dirty="0" smtClean="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3400" y="1828800"/>
            <a:ext cx="2857500" cy="16002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chemeClr val="accent1"/>
                </a:solidFill>
              </a14:hiddenFill>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3758384"/>
            <a:ext cx="3225997" cy="2185216"/>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1589778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accent1">
              <a:lumMod val="40000"/>
              <a:lumOff val="60000"/>
            </a:schemeClr>
          </a:solidFill>
          <a:ln>
            <a:solidFill>
              <a:schemeClr val="accent1"/>
            </a:solidFill>
          </a:ln>
        </p:spPr>
        <p:txBody>
          <a:bodyPr>
            <a:normAutofit/>
          </a:bodyPr>
          <a:lstStyle/>
          <a:p>
            <a:r>
              <a:rPr lang="en-US" sz="2800" b="1" dirty="0" smtClean="0">
                <a:latin typeface="Times New Roman" pitchFamily="18" charset="0"/>
                <a:cs typeface="Times New Roman" pitchFamily="18" charset="0"/>
              </a:rPr>
              <a:t>Characteristics of non-violence</a:t>
            </a:r>
            <a:endParaRPr lang="en-US" sz="2800" b="1" dirty="0">
              <a:latin typeface="Times New Roman" pitchFamily="18" charset="0"/>
              <a:cs typeface="Times New Roman" pitchFamily="18"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xmlns="" val="482503362"/>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22093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1773849219"/>
              </p:ext>
            </p:extLst>
          </p:nvPr>
        </p:nvGraphicFramePr>
        <p:xfrm>
          <a:off x="381000" y="355600"/>
          <a:ext cx="8229600" cy="383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880890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71600" y="688340"/>
            <a:ext cx="6553200" cy="5788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2386957" y="152400"/>
            <a:ext cx="4242443" cy="523220"/>
          </a:xfrm>
          <a:prstGeom prst="rect">
            <a:avLst/>
          </a:prstGeom>
          <a:solidFill>
            <a:schemeClr val="accent6">
              <a:lumMod val="20000"/>
              <a:lumOff val="80000"/>
            </a:schemeClr>
          </a:solidFill>
          <a:ln>
            <a:solidFill>
              <a:schemeClr val="accent1"/>
            </a:solidFill>
          </a:ln>
        </p:spPr>
        <p:txBody>
          <a:bodyPr wrap="none" rtlCol="0">
            <a:spAutoFit/>
          </a:bodyPr>
          <a:lstStyle/>
          <a:p>
            <a:pPr algn="just"/>
            <a:r>
              <a:rPr lang="en-US" sz="2800" dirty="0" smtClean="0">
                <a:latin typeface="Times New Roman" pitchFamily="18" charset="0"/>
                <a:cs typeface="Times New Roman" pitchFamily="18" charset="0"/>
              </a:rPr>
              <a:t>Types of violence in general</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17152474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4714" y="1371600"/>
            <a:ext cx="8418286" cy="4419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324757" y="188893"/>
            <a:ext cx="8362043" cy="954107"/>
          </a:xfrm>
          <a:prstGeom prst="rect">
            <a:avLst/>
          </a:prstGeom>
          <a:solidFill>
            <a:schemeClr val="accent6">
              <a:lumMod val="20000"/>
              <a:lumOff val="80000"/>
            </a:schemeClr>
          </a:solidFill>
        </p:spPr>
        <p:txBody>
          <a:bodyPr wrap="square" rtlCol="0">
            <a:spAutoFit/>
          </a:bodyPr>
          <a:lstStyle/>
          <a:p>
            <a:pPr algn="just"/>
            <a:r>
              <a:rPr lang="en-US" sz="2800" dirty="0" smtClean="0">
                <a:latin typeface="Times New Roman" pitchFamily="18" charset="0"/>
                <a:cs typeface="Times New Roman" pitchFamily="18" charset="0"/>
              </a:rPr>
              <a:t>Effect of parents behavior on violence committed by students</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6986664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671</TotalTime>
  <Words>816</Words>
  <Application>Microsoft Office PowerPoint</Application>
  <PresentationFormat>On-screen Show (4:3)</PresentationFormat>
  <Paragraphs>118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CONTENT</vt:lpstr>
      <vt:lpstr>INTRODUCTION</vt:lpstr>
      <vt:lpstr>Meaning of non-violence</vt:lpstr>
      <vt:lpstr>Definition of non-violence </vt:lpstr>
      <vt:lpstr>Characteristics of non-violence</vt:lpstr>
      <vt:lpstr>Slide 7</vt:lpstr>
      <vt:lpstr>Slide 8</vt:lpstr>
      <vt:lpstr>Slide 9</vt:lpstr>
      <vt:lpstr>Slide 10</vt:lpstr>
      <vt:lpstr>Types of violence committed in school : (A) Violence committed by teachers</vt:lpstr>
      <vt:lpstr>Slide 12</vt:lpstr>
      <vt:lpstr>Types of violence committed in school : (B) Violence committed by students</vt:lpstr>
      <vt:lpstr>Causes of violence in school</vt:lpstr>
      <vt:lpstr>Some of the information and data about causes in school violence</vt:lpstr>
      <vt:lpstr>Effects of violence in schools</vt:lpstr>
      <vt:lpstr>Slide 17</vt:lpstr>
      <vt:lpstr>Slide 18</vt:lpstr>
      <vt:lpstr>Education and non violence in school</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COMPAQ</dc:creator>
  <cp:lastModifiedBy>Home</cp:lastModifiedBy>
  <cp:revision>68</cp:revision>
  <dcterms:created xsi:type="dcterms:W3CDTF">2022-11-24T09:34:48Z</dcterms:created>
  <dcterms:modified xsi:type="dcterms:W3CDTF">2024-03-17T07:49:58Z</dcterms:modified>
</cp:coreProperties>
</file>