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63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603" autoAdjust="0"/>
    <p:restoredTop sz="86323" autoAdjust="0"/>
  </p:normalViewPr>
  <p:slideViewPr>
    <p:cSldViewPr>
      <p:cViewPr varScale="1">
        <p:scale>
          <a:sx n="59" d="100"/>
          <a:sy n="59" d="100"/>
        </p:scale>
        <p:origin x="-1334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16" y="9317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CB34A-D932-4BD7-960C-F78B38098D1D}" type="datetimeFigureOut">
              <a:rPr lang="en-US" smtClean="0"/>
              <a:pPr/>
              <a:t>26/02/2024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685DDC3-2DF2-4930-AD6E-A89C9FF421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CB34A-D932-4BD7-960C-F78B38098D1D}" type="datetimeFigureOut">
              <a:rPr lang="en-US" smtClean="0"/>
              <a:pPr/>
              <a:t>26/02/2024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5DDC3-2DF2-4930-AD6E-A89C9FF421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CB34A-D932-4BD7-960C-F78B38098D1D}" type="datetimeFigureOut">
              <a:rPr lang="en-US" smtClean="0"/>
              <a:pPr/>
              <a:t>26/02/2024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5DDC3-2DF2-4930-AD6E-A89C9FF421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CB34A-D932-4BD7-960C-F78B38098D1D}" type="datetimeFigureOut">
              <a:rPr lang="en-US" smtClean="0"/>
              <a:pPr/>
              <a:t>26/02/2024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685DDC3-2DF2-4930-AD6E-A89C9FF421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CB34A-D932-4BD7-960C-F78B38098D1D}" type="datetimeFigureOut">
              <a:rPr lang="en-US" smtClean="0"/>
              <a:pPr/>
              <a:t>26/02/2024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5DDC3-2DF2-4930-AD6E-A89C9FF421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CB34A-D932-4BD7-960C-F78B38098D1D}" type="datetimeFigureOut">
              <a:rPr lang="en-US" smtClean="0"/>
              <a:pPr/>
              <a:t>26/02/2024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5DDC3-2DF2-4930-AD6E-A89C9FF421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CB34A-D932-4BD7-960C-F78B38098D1D}" type="datetimeFigureOut">
              <a:rPr lang="en-US" smtClean="0"/>
              <a:pPr/>
              <a:t>26/02/2024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685DDC3-2DF2-4930-AD6E-A89C9FF421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CB34A-D932-4BD7-960C-F78B38098D1D}" type="datetimeFigureOut">
              <a:rPr lang="en-US" smtClean="0"/>
              <a:pPr/>
              <a:t>26/02/2024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5DDC3-2DF2-4930-AD6E-A89C9FF421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CB34A-D932-4BD7-960C-F78B38098D1D}" type="datetimeFigureOut">
              <a:rPr lang="en-US" smtClean="0"/>
              <a:pPr/>
              <a:t>26/02/2024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5DDC3-2DF2-4930-AD6E-A89C9FF421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CB34A-D932-4BD7-960C-F78B38098D1D}" type="datetimeFigureOut">
              <a:rPr lang="en-US" smtClean="0"/>
              <a:pPr/>
              <a:t>26/02/2024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5DDC3-2DF2-4930-AD6E-A89C9FF421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CB34A-D932-4BD7-960C-F78B38098D1D}" type="datetimeFigureOut">
              <a:rPr lang="en-US" smtClean="0"/>
              <a:pPr/>
              <a:t>26/02/2024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5DDC3-2DF2-4930-AD6E-A89C9FF421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71CB34A-D932-4BD7-960C-F78B38098D1D}" type="datetimeFigureOut">
              <a:rPr lang="en-US" smtClean="0"/>
              <a:pPr/>
              <a:t>26/02/2024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685DDC3-2DF2-4930-AD6E-A89C9FF421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3810000"/>
            <a:ext cx="8458200" cy="2209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                             </a:t>
            </a:r>
            <a:r>
              <a:rPr lang="en-US" dirty="0" err="1" smtClean="0"/>
              <a:t>mona</a:t>
            </a:r>
            <a:r>
              <a:rPr lang="en-US" dirty="0" smtClean="0"/>
              <a:t> </a:t>
            </a:r>
            <a:r>
              <a:rPr lang="en-US" dirty="0" err="1" smtClean="0"/>
              <a:t>gupta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                            </a:t>
            </a:r>
            <a:r>
              <a:rPr lang="en-US" dirty="0" err="1" smtClean="0"/>
              <a:t>asst.professor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                           department of commerce </a:t>
            </a:r>
            <a:br>
              <a:rPr lang="en-US" dirty="0" smtClean="0"/>
            </a:br>
            <a:r>
              <a:rPr lang="en-US" dirty="0" smtClean="0"/>
              <a:t>                             </a:t>
            </a:r>
            <a:r>
              <a:rPr lang="en-US" dirty="0" err="1" smtClean="0"/>
              <a:t>durga</a:t>
            </a:r>
            <a:r>
              <a:rPr lang="en-US" dirty="0" smtClean="0"/>
              <a:t> college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762000"/>
            <a:ext cx="8458200" cy="1676400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ENTREPRENEUR-AN INTRODUCTION</a:t>
            </a:r>
            <a:endParaRPr lang="en-US" sz="36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Entrepreneur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One who creates a new business in the face of risk and uncertainty for the purpose of achieving profit and growth by identifying and assembling the necessary resources to capitalize on them.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Defination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Innovation is a specific tool of entrepreneurs. This means by which they exploit changes as an opportunity for different business or a different services.</a:t>
            </a:r>
          </a:p>
          <a:p>
            <a:r>
              <a:rPr lang="en-US" dirty="0"/>
              <a:t> </a:t>
            </a:r>
            <a:r>
              <a:rPr lang="en-US" dirty="0" smtClean="0"/>
              <a:t>                         </a:t>
            </a:r>
            <a:r>
              <a:rPr lang="en-US" dirty="0" err="1" smtClean="0"/>
              <a:t>Drucker’s</a:t>
            </a:r>
            <a:r>
              <a:rPr lang="en-US" dirty="0" smtClean="0"/>
              <a:t> view on Entrepreneur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Features Of Entrepreneur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 person or a group of persons</a:t>
            </a:r>
          </a:p>
          <a:p>
            <a:r>
              <a:rPr lang="en-US" dirty="0" smtClean="0"/>
              <a:t>Desire for responsibility</a:t>
            </a:r>
          </a:p>
          <a:p>
            <a:r>
              <a:rPr lang="en-US" dirty="0" smtClean="0"/>
              <a:t>Exploitation of opportunities</a:t>
            </a:r>
          </a:p>
          <a:p>
            <a:r>
              <a:rPr lang="en-US" dirty="0" smtClean="0"/>
              <a:t>Professional persons</a:t>
            </a:r>
          </a:p>
          <a:p>
            <a:r>
              <a:rPr lang="en-US" dirty="0" smtClean="0"/>
              <a:t>Goal oriented</a:t>
            </a:r>
          </a:p>
          <a:p>
            <a:r>
              <a:rPr lang="en-US" dirty="0" smtClean="0"/>
              <a:t>Innovator</a:t>
            </a:r>
          </a:p>
          <a:p>
            <a:r>
              <a:rPr lang="en-US" dirty="0" smtClean="0"/>
              <a:t>Calculative risk bearer</a:t>
            </a:r>
          </a:p>
          <a:p>
            <a:r>
              <a:rPr lang="en-US" dirty="0" smtClean="0"/>
              <a:t>A leader</a:t>
            </a:r>
          </a:p>
          <a:p>
            <a:r>
              <a:rPr lang="en-US" dirty="0" smtClean="0"/>
              <a:t>Optimist person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Emergence of Entrepreneurial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Caste emergence</a:t>
            </a:r>
          </a:p>
          <a:p>
            <a:r>
              <a:rPr lang="en-US" dirty="0" smtClean="0"/>
              <a:t>Family background</a:t>
            </a:r>
          </a:p>
          <a:p>
            <a:r>
              <a:rPr lang="en-US" dirty="0" smtClean="0"/>
              <a:t>Religious background</a:t>
            </a:r>
          </a:p>
          <a:p>
            <a:r>
              <a:rPr lang="en-US" dirty="0" smtClean="0"/>
              <a:t>Occupational background</a:t>
            </a:r>
          </a:p>
          <a:p>
            <a:r>
              <a:rPr lang="en-US" dirty="0" smtClean="0"/>
              <a:t>Migratory character</a:t>
            </a:r>
          </a:p>
          <a:p>
            <a:r>
              <a:rPr lang="en-US" dirty="0" smtClean="0"/>
              <a:t>Education and technical knowledge</a:t>
            </a:r>
          </a:p>
          <a:p>
            <a:r>
              <a:rPr lang="en-US" dirty="0" smtClean="0"/>
              <a:t>Individual factors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Role Of Entrepreneur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Promote innovation</a:t>
            </a:r>
          </a:p>
          <a:p>
            <a:r>
              <a:rPr lang="en-US" dirty="0" smtClean="0"/>
              <a:t>Establishment of new ventures</a:t>
            </a:r>
          </a:p>
          <a:p>
            <a:r>
              <a:rPr lang="en-US" dirty="0" smtClean="0"/>
              <a:t>Pivot of modern economic development</a:t>
            </a:r>
          </a:p>
          <a:p>
            <a:r>
              <a:rPr lang="en-US" dirty="0" smtClean="0"/>
              <a:t>Rapid economic growth search and development of new market</a:t>
            </a:r>
          </a:p>
          <a:p>
            <a:r>
              <a:rPr lang="en-US" dirty="0" smtClean="0"/>
              <a:t>Optimum </a:t>
            </a:r>
            <a:r>
              <a:rPr lang="en-US" dirty="0" err="1" smtClean="0"/>
              <a:t>utilisation</a:t>
            </a:r>
            <a:r>
              <a:rPr lang="en-US" dirty="0" smtClean="0"/>
              <a:t> of resources </a:t>
            </a:r>
          </a:p>
          <a:p>
            <a:r>
              <a:rPr lang="en-US" dirty="0" smtClean="0"/>
              <a:t>Employment generate</a:t>
            </a:r>
          </a:p>
          <a:p>
            <a:r>
              <a:rPr lang="en-US" dirty="0" smtClean="0"/>
              <a:t>Promotes capital formation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Theories of Entrepreneur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Economic Theories</a:t>
            </a:r>
          </a:p>
          <a:p>
            <a:r>
              <a:rPr lang="en-US" dirty="0" smtClean="0"/>
              <a:t>Sociological Theories</a:t>
            </a:r>
          </a:p>
          <a:p>
            <a:r>
              <a:rPr lang="en-US" dirty="0" smtClean="0"/>
              <a:t>Psychological Theories</a:t>
            </a:r>
          </a:p>
          <a:p>
            <a:r>
              <a:rPr lang="en-US" dirty="0" smtClean="0"/>
              <a:t>Integrated Theories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Barriers To Entrepreneurship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Lack of viable concept</a:t>
            </a:r>
          </a:p>
          <a:p>
            <a:r>
              <a:rPr lang="en-US" dirty="0" smtClean="0"/>
              <a:t>Lack of market knowledge</a:t>
            </a:r>
          </a:p>
          <a:p>
            <a:r>
              <a:rPr lang="en-US" dirty="0" smtClean="0"/>
              <a:t>Lack of technical </a:t>
            </a:r>
            <a:r>
              <a:rPr lang="en-US" dirty="0" err="1" smtClean="0"/>
              <a:t>skils</a:t>
            </a:r>
            <a:endParaRPr lang="en-US" dirty="0" smtClean="0"/>
          </a:p>
          <a:p>
            <a:r>
              <a:rPr lang="en-US" dirty="0" smtClean="0"/>
              <a:t>Lack of capital</a:t>
            </a:r>
          </a:p>
          <a:p>
            <a:r>
              <a:rPr lang="en-US" dirty="0" smtClean="0"/>
              <a:t>Lack of business know how</a:t>
            </a:r>
          </a:p>
          <a:p>
            <a:r>
              <a:rPr lang="en-US" dirty="0" smtClean="0"/>
              <a:t>Time presences and distractions</a:t>
            </a:r>
          </a:p>
          <a:p>
            <a:r>
              <a:rPr lang="en-US" dirty="0" smtClean="0"/>
              <a:t>Legal constraints and regulations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6019800"/>
          </a:xfrm>
        </p:spPr>
        <p:txBody>
          <a:bodyPr/>
          <a:lstStyle/>
          <a:p>
            <a:r>
              <a:rPr lang="en-US" smtClean="0"/>
              <a:t>               THANK YOU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66</TotalTime>
  <Words>196</Words>
  <Application>Microsoft Office PowerPoint</Application>
  <PresentationFormat>On-screen Show (4:3)</PresentationFormat>
  <Paragraphs>47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Trek</vt:lpstr>
      <vt:lpstr>                             mona gupta                              asst.professor                             department of commerce                               durga college </vt:lpstr>
      <vt:lpstr>Entrepreneur</vt:lpstr>
      <vt:lpstr>Defination</vt:lpstr>
      <vt:lpstr>Features Of Entrepreneur</vt:lpstr>
      <vt:lpstr>Emergence of Entrepreneurial Class</vt:lpstr>
      <vt:lpstr>Role Of Entrepreneur</vt:lpstr>
      <vt:lpstr>Theories of Entrepreneur</vt:lpstr>
      <vt:lpstr>Barriers To Entrepreneurship</vt:lpstr>
      <vt:lpstr>               THANK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Entrepreneur</dc:title>
  <dc:creator>user</dc:creator>
  <cp:lastModifiedBy>user</cp:lastModifiedBy>
  <cp:revision>16</cp:revision>
  <dcterms:created xsi:type="dcterms:W3CDTF">2024-02-24T12:33:54Z</dcterms:created>
  <dcterms:modified xsi:type="dcterms:W3CDTF">2024-02-26T12:34:58Z</dcterms:modified>
</cp:coreProperties>
</file>