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2" r:id="rId2"/>
    <p:sldId id="303" r:id="rId3"/>
    <p:sldId id="280" r:id="rId4"/>
    <p:sldId id="281" r:id="rId5"/>
    <p:sldId id="283" r:id="rId6"/>
    <p:sldId id="284" r:id="rId7"/>
    <p:sldId id="285" r:id="rId8"/>
    <p:sldId id="286" r:id="rId9"/>
    <p:sldId id="287" r:id="rId10"/>
    <p:sldId id="289" r:id="rId11"/>
    <p:sldId id="290" r:id="rId12"/>
    <p:sldId id="291" r:id="rId13"/>
    <p:sldId id="292" r:id="rId14"/>
    <p:sldId id="293" r:id="rId15"/>
    <p:sldId id="304" r:id="rId16"/>
    <p:sldId id="294" r:id="rId17"/>
    <p:sldId id="295" r:id="rId18"/>
    <p:sldId id="296" r:id="rId19"/>
    <p:sldId id="297" r:id="rId20"/>
    <p:sldId id="299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47269A"/>
    <a:srgbClr val="41FA00"/>
    <a:srgbClr val="43FE00"/>
    <a:srgbClr val="58FF1D"/>
    <a:srgbClr val="B2FF97"/>
    <a:srgbClr val="C2EF9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95862-E59F-4E90-9167-24EA52B0CF86}" type="doc">
      <dgm:prSet loTypeId="urn:microsoft.com/office/officeart/2005/8/layout/list1" loCatId="list" qsTypeId="urn:microsoft.com/office/officeart/2005/8/quickstyle/3d1" qsCatId="3D" csTypeId="urn:microsoft.com/office/officeart/2005/8/colors/accent3_1" csCatId="accent3" phldr="1"/>
      <dgm:spPr/>
      <dgm:t>
        <a:bodyPr/>
        <a:lstStyle/>
        <a:p>
          <a:endParaRPr lang="en-IN"/>
        </a:p>
      </dgm:t>
    </dgm:pt>
    <dgm:pt modelId="{40B115CA-1A95-439B-B8C3-11EF16AD68E7}">
      <dgm:prSet phldrT="[Text]" custT="1"/>
      <dgm:spPr/>
      <dgm:t>
        <a:bodyPr/>
        <a:lstStyle/>
        <a:p>
          <a:r>
            <a:rPr lang="en-IN" sz="2000" dirty="0" smtClean="0"/>
            <a:t>1.</a:t>
          </a:r>
          <a:endParaRPr lang="en-IN" sz="2000" dirty="0"/>
        </a:p>
      </dgm:t>
    </dgm:pt>
    <dgm:pt modelId="{D637D4D3-D0EF-4D07-BB14-4EB9B1AF48A7}" type="parTrans" cxnId="{420DA5E4-FCA9-4144-9D1C-6911CD7E3BAF}">
      <dgm:prSet/>
      <dgm:spPr/>
      <dgm:t>
        <a:bodyPr/>
        <a:lstStyle/>
        <a:p>
          <a:endParaRPr lang="en-IN" sz="2000"/>
        </a:p>
      </dgm:t>
    </dgm:pt>
    <dgm:pt modelId="{388BC445-2625-428C-AC7E-53DA4A17907B}" type="sibTrans" cxnId="{420DA5E4-FCA9-4144-9D1C-6911CD7E3BAF}">
      <dgm:prSet/>
      <dgm:spPr/>
      <dgm:t>
        <a:bodyPr/>
        <a:lstStyle/>
        <a:p>
          <a:endParaRPr lang="en-IN" sz="2000"/>
        </a:p>
      </dgm:t>
    </dgm:pt>
    <dgm:pt modelId="{15B32E4D-8A37-490B-A9DB-F97D2168C7DD}">
      <dgm:prSet phldrT="[Text]" custT="1"/>
      <dgm:spPr/>
      <dgm:t>
        <a:bodyPr/>
        <a:lstStyle/>
        <a:p>
          <a:r>
            <a:rPr lang="en-IN" sz="2000" dirty="0" smtClean="0"/>
            <a:t>2.</a:t>
          </a:r>
          <a:endParaRPr lang="en-IN" sz="2000" dirty="0"/>
        </a:p>
      </dgm:t>
    </dgm:pt>
    <dgm:pt modelId="{0AE0145C-3406-4475-AEE8-6450FAA022CF}" type="parTrans" cxnId="{FDFD6B8A-1EAC-4C0B-BA3A-A97D0785DBD0}">
      <dgm:prSet/>
      <dgm:spPr/>
      <dgm:t>
        <a:bodyPr/>
        <a:lstStyle/>
        <a:p>
          <a:endParaRPr lang="en-IN" sz="2000"/>
        </a:p>
      </dgm:t>
    </dgm:pt>
    <dgm:pt modelId="{32551BF1-8CDD-47A6-B16E-5478587AF6BA}" type="sibTrans" cxnId="{FDFD6B8A-1EAC-4C0B-BA3A-A97D0785DBD0}">
      <dgm:prSet/>
      <dgm:spPr/>
      <dgm:t>
        <a:bodyPr/>
        <a:lstStyle/>
        <a:p>
          <a:endParaRPr lang="en-IN" sz="2000"/>
        </a:p>
      </dgm:t>
    </dgm:pt>
    <dgm:pt modelId="{4F676FB5-0DDB-4CCE-8733-FD4C2E6C6B92}">
      <dgm:prSet phldrT="[Text]" custT="1"/>
      <dgm:spPr/>
      <dgm:t>
        <a:bodyPr/>
        <a:lstStyle/>
        <a:p>
          <a:r>
            <a:rPr lang="en-IN" sz="2000" dirty="0" smtClean="0"/>
            <a:t>3.</a:t>
          </a:r>
          <a:endParaRPr lang="en-IN" sz="2000" dirty="0"/>
        </a:p>
      </dgm:t>
    </dgm:pt>
    <dgm:pt modelId="{200FFE0C-DC92-4792-A829-10E1F657B42B}" type="parTrans" cxnId="{14DBEC77-F9FB-429A-9DAB-5F3D85266399}">
      <dgm:prSet/>
      <dgm:spPr/>
      <dgm:t>
        <a:bodyPr/>
        <a:lstStyle/>
        <a:p>
          <a:endParaRPr lang="en-IN" sz="2000"/>
        </a:p>
      </dgm:t>
    </dgm:pt>
    <dgm:pt modelId="{8A7183D0-B825-4E11-B776-9C348DB03B62}" type="sibTrans" cxnId="{14DBEC77-F9FB-429A-9DAB-5F3D85266399}">
      <dgm:prSet/>
      <dgm:spPr/>
      <dgm:t>
        <a:bodyPr/>
        <a:lstStyle/>
        <a:p>
          <a:endParaRPr lang="en-IN" sz="2000"/>
        </a:p>
      </dgm:t>
    </dgm:pt>
    <dgm:pt modelId="{4B1E0623-0006-48D9-85E7-F151BE6624CB}">
      <dgm:prSet custT="1"/>
      <dgm:spPr/>
      <dgm:t>
        <a:bodyPr/>
        <a:lstStyle/>
        <a:p>
          <a:r>
            <a:rPr lang="en-IN" sz="2000" dirty="0" smtClean="0">
              <a:latin typeface="Times New Roman" pitchFamily="18" charset="0"/>
              <a:cs typeface="Times New Roman" pitchFamily="18" charset="0"/>
            </a:rPr>
            <a:t>Core regions </a:t>
          </a:r>
          <a:endParaRPr lang="en-IN" sz="2000" dirty="0"/>
        </a:p>
      </dgm:t>
    </dgm:pt>
    <dgm:pt modelId="{6E47D4B1-272B-417C-BE33-0AA01729FF20}" type="parTrans" cxnId="{00FFA2D1-69FC-4694-8DCA-A949D1A9D65A}">
      <dgm:prSet/>
      <dgm:spPr/>
      <dgm:t>
        <a:bodyPr/>
        <a:lstStyle/>
        <a:p>
          <a:endParaRPr lang="en-IN" sz="2000"/>
        </a:p>
      </dgm:t>
    </dgm:pt>
    <dgm:pt modelId="{2948EADE-4699-4818-8D7C-3C8D3757DFED}" type="sibTrans" cxnId="{00FFA2D1-69FC-4694-8DCA-A949D1A9D65A}">
      <dgm:prSet/>
      <dgm:spPr/>
      <dgm:t>
        <a:bodyPr/>
        <a:lstStyle/>
        <a:p>
          <a:endParaRPr lang="en-IN" sz="2000"/>
        </a:p>
      </dgm:t>
    </dgm:pt>
    <dgm:pt modelId="{5B66CBD4-0FA4-47D0-A2E5-C5C1C8056029}">
      <dgm:prSet phldrT="[Text]" custT="1"/>
      <dgm:spPr/>
      <dgm:t>
        <a:bodyPr/>
        <a:lstStyle/>
        <a:p>
          <a:r>
            <a:rPr lang="en-IN" sz="2000" dirty="0" smtClean="0"/>
            <a:t>4.</a:t>
          </a:r>
          <a:endParaRPr lang="en-IN" sz="2000" dirty="0"/>
        </a:p>
      </dgm:t>
    </dgm:pt>
    <dgm:pt modelId="{BDA58881-EB6D-4ACC-8158-69598A22A11D}" type="parTrans" cxnId="{64631012-732B-49E4-AA28-EEC8475A80FA}">
      <dgm:prSet/>
      <dgm:spPr/>
      <dgm:t>
        <a:bodyPr/>
        <a:lstStyle/>
        <a:p>
          <a:endParaRPr lang="en-IN" sz="2000"/>
        </a:p>
      </dgm:t>
    </dgm:pt>
    <dgm:pt modelId="{603BA4A8-A692-49CE-9632-F3EF134D271D}" type="sibTrans" cxnId="{64631012-732B-49E4-AA28-EEC8475A80FA}">
      <dgm:prSet/>
      <dgm:spPr/>
      <dgm:t>
        <a:bodyPr/>
        <a:lstStyle/>
        <a:p>
          <a:endParaRPr lang="en-IN" sz="2000"/>
        </a:p>
      </dgm:t>
    </dgm:pt>
    <dgm:pt modelId="{ABCBA093-423C-49C0-A83C-EBFD363598A0}">
      <dgm:prSet custT="1"/>
      <dgm:spPr/>
      <dgm:t>
        <a:bodyPr/>
        <a:lstStyle/>
        <a:p>
          <a:r>
            <a:rPr lang="en-IN" sz="2000" dirty="0" smtClean="0">
              <a:latin typeface="Times New Roman" pitchFamily="18" charset="0"/>
              <a:cs typeface="Times New Roman" pitchFamily="18" charset="0"/>
            </a:rPr>
            <a:t>Upward transition regions </a:t>
          </a:r>
          <a:endParaRPr lang="en-IN" sz="2000" dirty="0"/>
        </a:p>
      </dgm:t>
    </dgm:pt>
    <dgm:pt modelId="{F595A9DC-8A3B-4C10-9D93-767DADF34AC9}" type="parTrans" cxnId="{1F3E403C-B1AC-4461-BA4C-F3F3970AE7C7}">
      <dgm:prSet/>
      <dgm:spPr/>
      <dgm:t>
        <a:bodyPr/>
        <a:lstStyle/>
        <a:p>
          <a:endParaRPr lang="en-IN" sz="2000"/>
        </a:p>
      </dgm:t>
    </dgm:pt>
    <dgm:pt modelId="{10B92D53-F887-4764-9B54-311EC78EBFF3}" type="sibTrans" cxnId="{1F3E403C-B1AC-4461-BA4C-F3F3970AE7C7}">
      <dgm:prSet/>
      <dgm:spPr/>
      <dgm:t>
        <a:bodyPr/>
        <a:lstStyle/>
        <a:p>
          <a:endParaRPr lang="en-IN" sz="2000"/>
        </a:p>
      </dgm:t>
    </dgm:pt>
    <dgm:pt modelId="{710D800C-808A-47BA-B709-AD76E3F11C4C}">
      <dgm:prSet custT="1"/>
      <dgm:spPr/>
      <dgm:t>
        <a:bodyPr/>
        <a:lstStyle/>
        <a:p>
          <a:r>
            <a:rPr lang="en-IN" sz="2000" dirty="0" smtClean="0">
              <a:latin typeface="Times New Roman" pitchFamily="18" charset="0"/>
              <a:cs typeface="Times New Roman" pitchFamily="18" charset="0"/>
            </a:rPr>
            <a:t>Resource frontier regions </a:t>
          </a:r>
          <a:endParaRPr lang="en-IN" sz="2000" dirty="0"/>
        </a:p>
      </dgm:t>
    </dgm:pt>
    <dgm:pt modelId="{4021EBFE-9643-45DF-B7E3-DF4C9AE259D3}" type="parTrans" cxnId="{D0054AD7-9541-48E9-A420-9A9C4E600264}">
      <dgm:prSet/>
      <dgm:spPr/>
      <dgm:t>
        <a:bodyPr/>
        <a:lstStyle/>
        <a:p>
          <a:endParaRPr lang="en-IN" sz="2000"/>
        </a:p>
      </dgm:t>
    </dgm:pt>
    <dgm:pt modelId="{DA7E0933-9E20-4950-B17F-A681EF1E2DB2}" type="sibTrans" cxnId="{D0054AD7-9541-48E9-A420-9A9C4E600264}">
      <dgm:prSet/>
      <dgm:spPr/>
      <dgm:t>
        <a:bodyPr/>
        <a:lstStyle/>
        <a:p>
          <a:endParaRPr lang="en-IN" sz="2000"/>
        </a:p>
      </dgm:t>
    </dgm:pt>
    <dgm:pt modelId="{DA7F3322-E5EF-42D1-9C82-E2259DF01260}">
      <dgm:prSet custT="1"/>
      <dgm:spPr/>
      <dgm:t>
        <a:bodyPr/>
        <a:lstStyle/>
        <a:p>
          <a:r>
            <a:rPr lang="en-IN" sz="2000" dirty="0" smtClean="0">
              <a:latin typeface="Times New Roman" pitchFamily="18" charset="0"/>
              <a:cs typeface="Times New Roman" pitchFamily="18" charset="0"/>
            </a:rPr>
            <a:t>Downward transition regions</a:t>
          </a:r>
          <a:endParaRPr lang="en-IN" sz="2000" dirty="0"/>
        </a:p>
      </dgm:t>
    </dgm:pt>
    <dgm:pt modelId="{FC2A0BF0-7066-4BD3-812C-CD637CC576B5}" type="parTrans" cxnId="{BDB86503-04C4-4966-A36A-E57777F8A9FA}">
      <dgm:prSet/>
      <dgm:spPr/>
      <dgm:t>
        <a:bodyPr/>
        <a:lstStyle/>
        <a:p>
          <a:endParaRPr lang="en-IN" sz="2000"/>
        </a:p>
      </dgm:t>
    </dgm:pt>
    <dgm:pt modelId="{C77E6C79-F074-4E43-9839-63E7D872024F}" type="sibTrans" cxnId="{BDB86503-04C4-4966-A36A-E57777F8A9FA}">
      <dgm:prSet/>
      <dgm:spPr/>
      <dgm:t>
        <a:bodyPr/>
        <a:lstStyle/>
        <a:p>
          <a:endParaRPr lang="en-IN" sz="2000"/>
        </a:p>
      </dgm:t>
    </dgm:pt>
    <dgm:pt modelId="{C55A86D3-FC6E-482D-ACF0-8EE586D13C51}" type="pres">
      <dgm:prSet presAssocID="{E5C95862-E59F-4E90-9167-24EA52B0CF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0E1B50E-9B01-4FC0-A2B6-10ABB7B2E6F7}" type="pres">
      <dgm:prSet presAssocID="{40B115CA-1A95-439B-B8C3-11EF16AD68E7}" presName="parentLin" presStyleCnt="0"/>
      <dgm:spPr/>
      <dgm:t>
        <a:bodyPr/>
        <a:lstStyle/>
        <a:p>
          <a:endParaRPr lang="en-IN"/>
        </a:p>
      </dgm:t>
    </dgm:pt>
    <dgm:pt modelId="{8D6E903C-808A-433D-A5FA-FED63E30AB19}" type="pres">
      <dgm:prSet presAssocID="{40B115CA-1A95-439B-B8C3-11EF16AD68E7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819704E3-D9FF-4B37-91E2-60E811222241}" type="pres">
      <dgm:prSet presAssocID="{40B115CA-1A95-439B-B8C3-11EF16AD68E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61C9214-59F7-4A64-A1C3-D2790BFF3829}" type="pres">
      <dgm:prSet presAssocID="{40B115CA-1A95-439B-B8C3-11EF16AD68E7}" presName="negativeSpace" presStyleCnt="0"/>
      <dgm:spPr/>
      <dgm:t>
        <a:bodyPr/>
        <a:lstStyle/>
        <a:p>
          <a:endParaRPr lang="en-IN"/>
        </a:p>
      </dgm:t>
    </dgm:pt>
    <dgm:pt modelId="{100E6290-35F2-4423-B7E6-9D1CF6647628}" type="pres">
      <dgm:prSet presAssocID="{40B115CA-1A95-439B-B8C3-11EF16AD68E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DC5EA8-FAA0-46CB-AC8B-AAD517462EB9}" type="pres">
      <dgm:prSet presAssocID="{388BC445-2625-428C-AC7E-53DA4A17907B}" presName="spaceBetweenRectangles" presStyleCnt="0"/>
      <dgm:spPr/>
      <dgm:t>
        <a:bodyPr/>
        <a:lstStyle/>
        <a:p>
          <a:endParaRPr lang="en-IN"/>
        </a:p>
      </dgm:t>
    </dgm:pt>
    <dgm:pt modelId="{8E66ABC2-8EF5-4527-BB9B-EC0FDD591563}" type="pres">
      <dgm:prSet presAssocID="{15B32E4D-8A37-490B-A9DB-F97D2168C7DD}" presName="parentLin" presStyleCnt="0"/>
      <dgm:spPr/>
      <dgm:t>
        <a:bodyPr/>
        <a:lstStyle/>
        <a:p>
          <a:endParaRPr lang="en-IN"/>
        </a:p>
      </dgm:t>
    </dgm:pt>
    <dgm:pt modelId="{118B32C0-4C2F-4D2F-84C6-30444BDB37FE}" type="pres">
      <dgm:prSet presAssocID="{15B32E4D-8A37-490B-A9DB-F97D2168C7DD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1045AA6D-DFBE-47E0-8C3B-8D4CEB471DAE}" type="pres">
      <dgm:prSet presAssocID="{15B32E4D-8A37-490B-A9DB-F97D2168C7D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D68FE2-08A2-4D54-B8CC-4679D13A5262}" type="pres">
      <dgm:prSet presAssocID="{15B32E4D-8A37-490B-A9DB-F97D2168C7DD}" presName="negativeSpace" presStyleCnt="0"/>
      <dgm:spPr/>
      <dgm:t>
        <a:bodyPr/>
        <a:lstStyle/>
        <a:p>
          <a:endParaRPr lang="en-IN"/>
        </a:p>
      </dgm:t>
    </dgm:pt>
    <dgm:pt modelId="{863D5CDE-400A-4BA9-A692-0CA51B641017}" type="pres">
      <dgm:prSet presAssocID="{15B32E4D-8A37-490B-A9DB-F97D2168C7DD}" presName="childText" presStyleLbl="conFgAcc1" presStyleIdx="1" presStyleCnt="4" custLinFactNeighborX="79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60DF67-216E-49F0-A9C2-1B157354040D}" type="pres">
      <dgm:prSet presAssocID="{32551BF1-8CDD-47A6-B16E-5478587AF6BA}" presName="spaceBetweenRectangles" presStyleCnt="0"/>
      <dgm:spPr/>
      <dgm:t>
        <a:bodyPr/>
        <a:lstStyle/>
        <a:p>
          <a:endParaRPr lang="en-IN"/>
        </a:p>
      </dgm:t>
    </dgm:pt>
    <dgm:pt modelId="{CD9E905D-B5D8-4321-9676-A98E9152B35D}" type="pres">
      <dgm:prSet presAssocID="{4F676FB5-0DDB-4CCE-8733-FD4C2E6C6B92}" presName="parentLin" presStyleCnt="0"/>
      <dgm:spPr/>
      <dgm:t>
        <a:bodyPr/>
        <a:lstStyle/>
        <a:p>
          <a:endParaRPr lang="en-IN"/>
        </a:p>
      </dgm:t>
    </dgm:pt>
    <dgm:pt modelId="{98BB769A-3399-4AAB-9582-2F7A439C9601}" type="pres">
      <dgm:prSet presAssocID="{4F676FB5-0DDB-4CCE-8733-FD4C2E6C6B92}" presName="parentLeftMargin" presStyleLbl="node1" presStyleIdx="1" presStyleCnt="4"/>
      <dgm:spPr/>
      <dgm:t>
        <a:bodyPr/>
        <a:lstStyle/>
        <a:p>
          <a:endParaRPr lang="en-IN"/>
        </a:p>
      </dgm:t>
    </dgm:pt>
    <dgm:pt modelId="{9EA18A81-9741-4ED0-B6DB-605A63531FFA}" type="pres">
      <dgm:prSet presAssocID="{4F676FB5-0DDB-4CCE-8733-FD4C2E6C6B9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731C40-3B67-4185-AB66-C3F480D3A727}" type="pres">
      <dgm:prSet presAssocID="{4F676FB5-0DDB-4CCE-8733-FD4C2E6C6B92}" presName="negativeSpace" presStyleCnt="0"/>
      <dgm:spPr/>
      <dgm:t>
        <a:bodyPr/>
        <a:lstStyle/>
        <a:p>
          <a:endParaRPr lang="en-IN"/>
        </a:p>
      </dgm:t>
    </dgm:pt>
    <dgm:pt modelId="{04658051-C46E-42FA-98AB-07FC65F8A915}" type="pres">
      <dgm:prSet presAssocID="{4F676FB5-0DDB-4CCE-8733-FD4C2E6C6B9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2D7720-FA9C-4D6E-855F-6A769D334D53}" type="pres">
      <dgm:prSet presAssocID="{8A7183D0-B825-4E11-B776-9C348DB03B62}" presName="spaceBetweenRectangles" presStyleCnt="0"/>
      <dgm:spPr/>
      <dgm:t>
        <a:bodyPr/>
        <a:lstStyle/>
        <a:p>
          <a:endParaRPr lang="en-IN"/>
        </a:p>
      </dgm:t>
    </dgm:pt>
    <dgm:pt modelId="{F569A060-4DFA-4E6E-BA1D-A7C9840876A1}" type="pres">
      <dgm:prSet presAssocID="{5B66CBD4-0FA4-47D0-A2E5-C5C1C8056029}" presName="parentLin" presStyleCnt="0"/>
      <dgm:spPr/>
      <dgm:t>
        <a:bodyPr/>
        <a:lstStyle/>
        <a:p>
          <a:endParaRPr lang="en-IN"/>
        </a:p>
      </dgm:t>
    </dgm:pt>
    <dgm:pt modelId="{04657189-209B-4E6F-9499-33D9146A9AC0}" type="pres">
      <dgm:prSet presAssocID="{5B66CBD4-0FA4-47D0-A2E5-C5C1C8056029}" presName="parentLeftMargin" presStyleLbl="node1" presStyleIdx="2" presStyleCnt="4"/>
      <dgm:spPr/>
      <dgm:t>
        <a:bodyPr/>
        <a:lstStyle/>
        <a:p>
          <a:endParaRPr lang="en-IN"/>
        </a:p>
      </dgm:t>
    </dgm:pt>
    <dgm:pt modelId="{F06937BB-F39E-48A0-B30E-E60FB17C9681}" type="pres">
      <dgm:prSet presAssocID="{5B66CBD4-0FA4-47D0-A2E5-C5C1C805602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1E183E4-333B-4996-BA32-E72CAC9E006D}" type="pres">
      <dgm:prSet presAssocID="{5B66CBD4-0FA4-47D0-A2E5-C5C1C8056029}" presName="negativeSpace" presStyleCnt="0"/>
      <dgm:spPr/>
      <dgm:t>
        <a:bodyPr/>
        <a:lstStyle/>
        <a:p>
          <a:endParaRPr lang="en-IN"/>
        </a:p>
      </dgm:t>
    </dgm:pt>
    <dgm:pt modelId="{A67BC9E1-D86F-49F0-B8BC-4501CD225FB2}" type="pres">
      <dgm:prSet presAssocID="{5B66CBD4-0FA4-47D0-A2E5-C5C1C8056029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254BE05-92F4-47C5-8122-7C3AC392AD2C}" type="presOf" srcId="{4F676FB5-0DDB-4CCE-8733-FD4C2E6C6B92}" destId="{9EA18A81-9741-4ED0-B6DB-605A63531FFA}" srcOrd="1" destOrd="0" presId="urn:microsoft.com/office/officeart/2005/8/layout/list1"/>
    <dgm:cxn modelId="{1833FEE1-A9C5-40A4-925C-A2A68E460A38}" type="presOf" srcId="{40B115CA-1A95-439B-B8C3-11EF16AD68E7}" destId="{8D6E903C-808A-433D-A5FA-FED63E30AB19}" srcOrd="0" destOrd="0" presId="urn:microsoft.com/office/officeart/2005/8/layout/list1"/>
    <dgm:cxn modelId="{BDB86503-04C4-4966-A36A-E57777F8A9FA}" srcId="{5B66CBD4-0FA4-47D0-A2E5-C5C1C8056029}" destId="{DA7F3322-E5EF-42D1-9C82-E2259DF01260}" srcOrd="0" destOrd="0" parTransId="{FC2A0BF0-7066-4BD3-812C-CD637CC576B5}" sibTransId="{C77E6C79-F074-4E43-9839-63E7D872024F}"/>
    <dgm:cxn modelId="{420DA5E4-FCA9-4144-9D1C-6911CD7E3BAF}" srcId="{E5C95862-E59F-4E90-9167-24EA52B0CF86}" destId="{40B115CA-1A95-439B-B8C3-11EF16AD68E7}" srcOrd="0" destOrd="0" parTransId="{D637D4D3-D0EF-4D07-BB14-4EB9B1AF48A7}" sibTransId="{388BC445-2625-428C-AC7E-53DA4A17907B}"/>
    <dgm:cxn modelId="{FDFD6B8A-1EAC-4C0B-BA3A-A97D0785DBD0}" srcId="{E5C95862-E59F-4E90-9167-24EA52B0CF86}" destId="{15B32E4D-8A37-490B-A9DB-F97D2168C7DD}" srcOrd="1" destOrd="0" parTransId="{0AE0145C-3406-4475-AEE8-6450FAA022CF}" sibTransId="{32551BF1-8CDD-47A6-B16E-5478587AF6BA}"/>
    <dgm:cxn modelId="{78CC6A80-B53A-4FD9-A743-ACF33913A5E5}" type="presOf" srcId="{E5C95862-E59F-4E90-9167-24EA52B0CF86}" destId="{C55A86D3-FC6E-482D-ACF0-8EE586D13C51}" srcOrd="0" destOrd="0" presId="urn:microsoft.com/office/officeart/2005/8/layout/list1"/>
    <dgm:cxn modelId="{822EE1BC-742F-461B-A34C-26D5DA4451EB}" type="presOf" srcId="{4B1E0623-0006-48D9-85E7-F151BE6624CB}" destId="{100E6290-35F2-4423-B7E6-9D1CF6647628}" srcOrd="0" destOrd="0" presId="urn:microsoft.com/office/officeart/2005/8/layout/list1"/>
    <dgm:cxn modelId="{1F3E403C-B1AC-4461-BA4C-F3F3970AE7C7}" srcId="{15B32E4D-8A37-490B-A9DB-F97D2168C7DD}" destId="{ABCBA093-423C-49C0-A83C-EBFD363598A0}" srcOrd="0" destOrd="0" parTransId="{F595A9DC-8A3B-4C10-9D93-767DADF34AC9}" sibTransId="{10B92D53-F887-4764-9B54-311EC78EBFF3}"/>
    <dgm:cxn modelId="{014509E2-7591-42E3-A64D-485B3A6FD4BE}" type="presOf" srcId="{15B32E4D-8A37-490B-A9DB-F97D2168C7DD}" destId="{118B32C0-4C2F-4D2F-84C6-30444BDB37FE}" srcOrd="0" destOrd="0" presId="urn:microsoft.com/office/officeart/2005/8/layout/list1"/>
    <dgm:cxn modelId="{14DBEC77-F9FB-429A-9DAB-5F3D85266399}" srcId="{E5C95862-E59F-4E90-9167-24EA52B0CF86}" destId="{4F676FB5-0DDB-4CCE-8733-FD4C2E6C6B92}" srcOrd="2" destOrd="0" parTransId="{200FFE0C-DC92-4792-A829-10E1F657B42B}" sibTransId="{8A7183D0-B825-4E11-B776-9C348DB03B62}"/>
    <dgm:cxn modelId="{9206767D-A8DB-4EAB-9771-ADFBF7C1117B}" type="presOf" srcId="{5B66CBD4-0FA4-47D0-A2E5-C5C1C8056029}" destId="{F06937BB-F39E-48A0-B30E-E60FB17C9681}" srcOrd="1" destOrd="0" presId="urn:microsoft.com/office/officeart/2005/8/layout/list1"/>
    <dgm:cxn modelId="{00FFA2D1-69FC-4694-8DCA-A949D1A9D65A}" srcId="{40B115CA-1A95-439B-B8C3-11EF16AD68E7}" destId="{4B1E0623-0006-48D9-85E7-F151BE6624CB}" srcOrd="0" destOrd="0" parTransId="{6E47D4B1-272B-417C-BE33-0AA01729FF20}" sibTransId="{2948EADE-4699-4818-8D7C-3C8D3757DFED}"/>
    <dgm:cxn modelId="{D0054AD7-9541-48E9-A420-9A9C4E600264}" srcId="{4F676FB5-0DDB-4CCE-8733-FD4C2E6C6B92}" destId="{710D800C-808A-47BA-B709-AD76E3F11C4C}" srcOrd="0" destOrd="0" parTransId="{4021EBFE-9643-45DF-B7E3-DF4C9AE259D3}" sibTransId="{DA7E0933-9E20-4950-B17F-A681EF1E2DB2}"/>
    <dgm:cxn modelId="{6F3CAE92-2242-4219-AD68-A48AFEE016C6}" type="presOf" srcId="{ABCBA093-423C-49C0-A83C-EBFD363598A0}" destId="{863D5CDE-400A-4BA9-A692-0CA51B641017}" srcOrd="0" destOrd="0" presId="urn:microsoft.com/office/officeart/2005/8/layout/list1"/>
    <dgm:cxn modelId="{D993E3FD-AA3E-44D0-9CEE-9EB5FA6398E8}" type="presOf" srcId="{4F676FB5-0DDB-4CCE-8733-FD4C2E6C6B92}" destId="{98BB769A-3399-4AAB-9582-2F7A439C9601}" srcOrd="0" destOrd="0" presId="urn:microsoft.com/office/officeart/2005/8/layout/list1"/>
    <dgm:cxn modelId="{53D89012-1DAE-4BD4-9E6B-37F8188FDB2B}" type="presOf" srcId="{DA7F3322-E5EF-42D1-9C82-E2259DF01260}" destId="{A67BC9E1-D86F-49F0-B8BC-4501CD225FB2}" srcOrd="0" destOrd="0" presId="urn:microsoft.com/office/officeart/2005/8/layout/list1"/>
    <dgm:cxn modelId="{64631012-732B-49E4-AA28-EEC8475A80FA}" srcId="{E5C95862-E59F-4E90-9167-24EA52B0CF86}" destId="{5B66CBD4-0FA4-47D0-A2E5-C5C1C8056029}" srcOrd="3" destOrd="0" parTransId="{BDA58881-EB6D-4ACC-8158-69598A22A11D}" sibTransId="{603BA4A8-A692-49CE-9632-F3EF134D271D}"/>
    <dgm:cxn modelId="{AE22A11E-4813-4ECF-A3E3-163ABAE099ED}" type="presOf" srcId="{710D800C-808A-47BA-B709-AD76E3F11C4C}" destId="{04658051-C46E-42FA-98AB-07FC65F8A915}" srcOrd="0" destOrd="0" presId="urn:microsoft.com/office/officeart/2005/8/layout/list1"/>
    <dgm:cxn modelId="{D9BBF79D-892F-454D-B5E1-880151B4ED3B}" type="presOf" srcId="{5B66CBD4-0FA4-47D0-A2E5-C5C1C8056029}" destId="{04657189-209B-4E6F-9499-33D9146A9AC0}" srcOrd="0" destOrd="0" presId="urn:microsoft.com/office/officeart/2005/8/layout/list1"/>
    <dgm:cxn modelId="{4F52205C-F4C0-4A31-B68D-0024906D7E9D}" type="presOf" srcId="{40B115CA-1A95-439B-B8C3-11EF16AD68E7}" destId="{819704E3-D9FF-4B37-91E2-60E811222241}" srcOrd="1" destOrd="0" presId="urn:microsoft.com/office/officeart/2005/8/layout/list1"/>
    <dgm:cxn modelId="{76C93331-7769-4E75-BDFD-647025EC0FE3}" type="presOf" srcId="{15B32E4D-8A37-490B-A9DB-F97D2168C7DD}" destId="{1045AA6D-DFBE-47E0-8C3B-8D4CEB471DAE}" srcOrd="1" destOrd="0" presId="urn:microsoft.com/office/officeart/2005/8/layout/list1"/>
    <dgm:cxn modelId="{B54F624C-EEE8-423A-8BAF-431CAA0BC9E5}" type="presParOf" srcId="{C55A86D3-FC6E-482D-ACF0-8EE586D13C51}" destId="{E0E1B50E-9B01-4FC0-A2B6-10ABB7B2E6F7}" srcOrd="0" destOrd="0" presId="urn:microsoft.com/office/officeart/2005/8/layout/list1"/>
    <dgm:cxn modelId="{980C358D-9449-4E02-9F34-1D4A3FA870D1}" type="presParOf" srcId="{E0E1B50E-9B01-4FC0-A2B6-10ABB7B2E6F7}" destId="{8D6E903C-808A-433D-A5FA-FED63E30AB19}" srcOrd="0" destOrd="0" presId="urn:microsoft.com/office/officeart/2005/8/layout/list1"/>
    <dgm:cxn modelId="{EB092487-FF1F-4345-913A-E17B43760C64}" type="presParOf" srcId="{E0E1B50E-9B01-4FC0-A2B6-10ABB7B2E6F7}" destId="{819704E3-D9FF-4B37-91E2-60E811222241}" srcOrd="1" destOrd="0" presId="urn:microsoft.com/office/officeart/2005/8/layout/list1"/>
    <dgm:cxn modelId="{233CD4BD-3D79-476C-A03E-BD695BF9D384}" type="presParOf" srcId="{C55A86D3-FC6E-482D-ACF0-8EE586D13C51}" destId="{661C9214-59F7-4A64-A1C3-D2790BFF3829}" srcOrd="1" destOrd="0" presId="urn:microsoft.com/office/officeart/2005/8/layout/list1"/>
    <dgm:cxn modelId="{765C8BB0-E5AE-4120-B011-CE339664A05B}" type="presParOf" srcId="{C55A86D3-FC6E-482D-ACF0-8EE586D13C51}" destId="{100E6290-35F2-4423-B7E6-9D1CF6647628}" srcOrd="2" destOrd="0" presId="urn:microsoft.com/office/officeart/2005/8/layout/list1"/>
    <dgm:cxn modelId="{AC91E7C8-5D68-4EE5-A615-B7F5D9693B68}" type="presParOf" srcId="{C55A86D3-FC6E-482D-ACF0-8EE586D13C51}" destId="{BFDC5EA8-FAA0-46CB-AC8B-AAD517462EB9}" srcOrd="3" destOrd="0" presId="urn:microsoft.com/office/officeart/2005/8/layout/list1"/>
    <dgm:cxn modelId="{FABB998A-3F7E-4E06-AA77-96D5471C932E}" type="presParOf" srcId="{C55A86D3-FC6E-482D-ACF0-8EE586D13C51}" destId="{8E66ABC2-8EF5-4527-BB9B-EC0FDD591563}" srcOrd="4" destOrd="0" presId="urn:microsoft.com/office/officeart/2005/8/layout/list1"/>
    <dgm:cxn modelId="{2C138076-6615-4394-A4B6-563601D2C10C}" type="presParOf" srcId="{8E66ABC2-8EF5-4527-BB9B-EC0FDD591563}" destId="{118B32C0-4C2F-4D2F-84C6-30444BDB37FE}" srcOrd="0" destOrd="0" presId="urn:microsoft.com/office/officeart/2005/8/layout/list1"/>
    <dgm:cxn modelId="{CEDA0831-4C51-4E0A-9088-2A97B7787874}" type="presParOf" srcId="{8E66ABC2-8EF5-4527-BB9B-EC0FDD591563}" destId="{1045AA6D-DFBE-47E0-8C3B-8D4CEB471DAE}" srcOrd="1" destOrd="0" presId="urn:microsoft.com/office/officeart/2005/8/layout/list1"/>
    <dgm:cxn modelId="{F56B1756-674F-468D-B8ED-8129D1C6C22C}" type="presParOf" srcId="{C55A86D3-FC6E-482D-ACF0-8EE586D13C51}" destId="{31D68FE2-08A2-4D54-B8CC-4679D13A5262}" srcOrd="5" destOrd="0" presId="urn:microsoft.com/office/officeart/2005/8/layout/list1"/>
    <dgm:cxn modelId="{433E4DCE-7810-494B-901D-59B3CB1401C6}" type="presParOf" srcId="{C55A86D3-FC6E-482D-ACF0-8EE586D13C51}" destId="{863D5CDE-400A-4BA9-A692-0CA51B641017}" srcOrd="6" destOrd="0" presId="urn:microsoft.com/office/officeart/2005/8/layout/list1"/>
    <dgm:cxn modelId="{E7169179-0C33-422A-A08E-37A2C5B18100}" type="presParOf" srcId="{C55A86D3-FC6E-482D-ACF0-8EE586D13C51}" destId="{9E60DF67-216E-49F0-A9C2-1B157354040D}" srcOrd="7" destOrd="0" presId="urn:microsoft.com/office/officeart/2005/8/layout/list1"/>
    <dgm:cxn modelId="{58D268B5-89B9-4033-A028-A4502E1E3A65}" type="presParOf" srcId="{C55A86D3-FC6E-482D-ACF0-8EE586D13C51}" destId="{CD9E905D-B5D8-4321-9676-A98E9152B35D}" srcOrd="8" destOrd="0" presId="urn:microsoft.com/office/officeart/2005/8/layout/list1"/>
    <dgm:cxn modelId="{6E3CFB6C-3F69-40B8-843F-E3B989A81BC1}" type="presParOf" srcId="{CD9E905D-B5D8-4321-9676-A98E9152B35D}" destId="{98BB769A-3399-4AAB-9582-2F7A439C9601}" srcOrd="0" destOrd="0" presId="urn:microsoft.com/office/officeart/2005/8/layout/list1"/>
    <dgm:cxn modelId="{0D1196F2-5E46-433A-8CCD-929814DD4419}" type="presParOf" srcId="{CD9E905D-B5D8-4321-9676-A98E9152B35D}" destId="{9EA18A81-9741-4ED0-B6DB-605A63531FFA}" srcOrd="1" destOrd="0" presId="urn:microsoft.com/office/officeart/2005/8/layout/list1"/>
    <dgm:cxn modelId="{D0DB778C-F372-46DF-B9A5-C20BDAFE127D}" type="presParOf" srcId="{C55A86D3-FC6E-482D-ACF0-8EE586D13C51}" destId="{EF731C40-3B67-4185-AB66-C3F480D3A727}" srcOrd="9" destOrd="0" presId="urn:microsoft.com/office/officeart/2005/8/layout/list1"/>
    <dgm:cxn modelId="{30487FA8-7727-4F71-80D1-C4E177974CFF}" type="presParOf" srcId="{C55A86D3-FC6E-482D-ACF0-8EE586D13C51}" destId="{04658051-C46E-42FA-98AB-07FC65F8A915}" srcOrd="10" destOrd="0" presId="urn:microsoft.com/office/officeart/2005/8/layout/list1"/>
    <dgm:cxn modelId="{A7739120-CDB0-4E4A-96F6-A06D61BAD09A}" type="presParOf" srcId="{C55A86D3-FC6E-482D-ACF0-8EE586D13C51}" destId="{E92D7720-FA9C-4D6E-855F-6A769D334D53}" srcOrd="11" destOrd="0" presId="urn:microsoft.com/office/officeart/2005/8/layout/list1"/>
    <dgm:cxn modelId="{BFA9E7A7-6DD5-4C59-BC0C-A1FB587F1BED}" type="presParOf" srcId="{C55A86D3-FC6E-482D-ACF0-8EE586D13C51}" destId="{F569A060-4DFA-4E6E-BA1D-A7C9840876A1}" srcOrd="12" destOrd="0" presId="urn:microsoft.com/office/officeart/2005/8/layout/list1"/>
    <dgm:cxn modelId="{2DFA2EDD-1AFF-46BD-818A-60A744C397E7}" type="presParOf" srcId="{F569A060-4DFA-4E6E-BA1D-A7C9840876A1}" destId="{04657189-209B-4E6F-9499-33D9146A9AC0}" srcOrd="0" destOrd="0" presId="urn:microsoft.com/office/officeart/2005/8/layout/list1"/>
    <dgm:cxn modelId="{162A2744-BBB3-4E51-88B6-CB4A4D3B56AD}" type="presParOf" srcId="{F569A060-4DFA-4E6E-BA1D-A7C9840876A1}" destId="{F06937BB-F39E-48A0-B30E-E60FB17C9681}" srcOrd="1" destOrd="0" presId="urn:microsoft.com/office/officeart/2005/8/layout/list1"/>
    <dgm:cxn modelId="{FA6F8230-9C19-47B3-A44C-F0830F01A3F4}" type="presParOf" srcId="{C55A86D3-FC6E-482D-ACF0-8EE586D13C51}" destId="{71E183E4-333B-4996-BA32-E72CAC9E006D}" srcOrd="13" destOrd="0" presId="urn:microsoft.com/office/officeart/2005/8/layout/list1"/>
    <dgm:cxn modelId="{A6F2B07E-B0A5-4176-83BC-6EBF0DB1DF33}" type="presParOf" srcId="{C55A86D3-FC6E-482D-ACF0-8EE586D13C51}" destId="{A67BC9E1-D86F-49F0-B8BC-4501CD225FB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BB2AA8-B947-4E6F-B714-5685B3FF2B25}" type="doc">
      <dgm:prSet loTypeId="urn:microsoft.com/office/officeart/2005/8/layout/chevron2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IN"/>
        </a:p>
      </dgm:t>
    </dgm:pt>
    <dgm:pt modelId="{AFC6A0E9-10A4-4B76-B4FC-7C66B98D3000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Stage - 1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4B54A70B-5A5C-4A42-A815-A5BD7C4765C2}" type="parTrans" cxnId="{8DA75514-F623-4C2F-9312-118FBCB1934C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286D16CC-5BB0-49C1-ADC0-5E2B7E8634E3}" type="sibTrans" cxnId="{8DA75514-F623-4C2F-9312-118FBCB1934C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55FFC7CC-A7C1-4D7A-86F6-C23A77FF9383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Stage - 2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3F52A542-5DB7-4067-A778-18B9E47DD8EE}" type="parTrans" cxnId="{6AC4D5B4-FBDE-4834-89FD-907C6879A47D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08467BC7-726B-430C-9C7A-59033D43D48A}" type="sibTrans" cxnId="{6AC4D5B4-FBDE-4834-89FD-907C6879A47D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752FC5E6-D5C0-4A3C-9049-C383A43A2B61}">
      <dgm:prSet phldrT="[Text]"/>
      <dgm:spPr/>
      <dgm:t>
        <a:bodyPr/>
        <a:lstStyle/>
        <a:p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8531E3A4-5F1E-4050-B3A9-C8530A8A426D}" type="parTrans" cxnId="{901F9A10-F15C-4B33-A291-9370FF1F9BE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8748283C-C790-4F39-A2A2-D1CE4DD6CA20}" type="sibTrans" cxnId="{901F9A10-F15C-4B33-A291-9370FF1F9BE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F24BBD34-FF81-4C72-B170-B527B9F20E1A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Stage - 3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29F7388C-5C6D-4235-9DC5-5C5315A45635}" type="parTrans" cxnId="{B3F9EA69-62EA-4185-B7A1-6E2317F72F1A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ADE86C30-B4D5-4D24-B26D-926559A06AC3}" type="sibTrans" cxnId="{B3F9EA69-62EA-4185-B7A1-6E2317F72F1A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7920D311-A0FE-4E09-A658-4861599A1924}">
      <dgm:prSet phldrT="[Text]"/>
      <dgm:spPr/>
      <dgm:t>
        <a:bodyPr/>
        <a:lstStyle/>
        <a:p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4B9146EE-4B58-4A63-B663-5DE46B0B6802}" type="parTrans" cxnId="{12595355-3204-40D7-8824-06960D1D5FE2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AEC0A50E-C1E3-480F-8151-0D33601AA05D}" type="sibTrans" cxnId="{12595355-3204-40D7-8824-06960D1D5FE2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6671C3C0-4A90-4256-8A48-779759E0DFF3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Industrial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15457CC0-E583-491D-BA24-1F630E9D95AD}" type="parTrans" cxnId="{2F4F550A-687E-4B35-B5C4-89F5B9980CCE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F23AF7D9-5810-40C9-831C-320EA9D293FF}" type="sibTrans" cxnId="{2F4F550A-687E-4B35-B5C4-89F5B9980CCE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331C72EB-16AA-44C6-B4D5-2EE9A07A8FF4}">
      <dgm:prSet phldrT="[Text]"/>
      <dgm:spPr/>
      <dgm:t>
        <a:bodyPr/>
        <a:lstStyle/>
        <a:p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9B883D56-30AF-4CAF-AEDF-042C3717DFEE}" type="sibTrans" cxnId="{C22C12C2-60B5-456C-ABAE-C56EE8A6DB9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FC47ED8B-1382-43B6-AEF9-3F4B6162A6DB}" type="parTrans" cxnId="{C22C12C2-60B5-456C-ABAE-C56EE8A6DB9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DDEDA0A0-B937-4BD0-A9F7-BBA57ACB0309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Pre-industrial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FF46156A-FA81-4566-90BA-AEDC000BF90D}" type="sibTrans" cxnId="{EA4069E8-D9F0-4718-927D-C43D3D783A6B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44F16BE3-C547-4E48-B1D5-CE294438EA0C}" type="parTrans" cxnId="{EA4069E8-D9F0-4718-927D-C43D3D783A6B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436AC806-8F81-4395-82DE-50A5AF20C4B7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Stage – 4 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1483F5E1-39EC-4E85-9876-0C6AC639AE62}" type="parTrans" cxnId="{4D103F17-F2C8-46EC-8DA3-0206C59BC419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52FC7549-B507-445D-B9DE-ACC4B85B182A}" type="sibTrans" cxnId="{4D103F17-F2C8-46EC-8DA3-0206C59BC419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73161ED2-5582-4E85-B7FE-CA3DB8144F68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Transitional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5D89E11F-DE58-4AB3-B491-739A2656F72D}" type="parTrans" cxnId="{68EC9516-74CC-4CDD-9077-980FFA334F77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8B093D74-84FA-4CF6-8A87-0D38DAFD5EE8}" type="sibTrans" cxnId="{68EC9516-74CC-4CDD-9077-980FFA334F77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25E09813-46A1-4F70-AC40-C7304FFD8B85}">
      <dgm:prSet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Post-industrial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E9525F1D-E096-47B4-A44B-E998C55D6FE4}" type="parTrans" cxnId="{928B15AF-DDA9-43BA-9A5E-2A4FE059031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EFDED4D2-83A0-4FA4-9C1F-994474D53D04}" type="sibTrans" cxnId="{928B15AF-DDA9-43BA-9A5E-2A4FE059031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18B409F2-6CC7-4845-8D7D-D6686E83A9CB}" type="pres">
      <dgm:prSet presAssocID="{60BB2AA8-B947-4E6F-B714-5685B3FF2B2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AB60DE8-8151-4659-8B46-5B97AFF817DD}" type="pres">
      <dgm:prSet presAssocID="{AFC6A0E9-10A4-4B76-B4FC-7C66B98D3000}" presName="composite" presStyleCnt="0"/>
      <dgm:spPr/>
      <dgm:t>
        <a:bodyPr/>
        <a:lstStyle/>
        <a:p>
          <a:endParaRPr lang="en-IN"/>
        </a:p>
      </dgm:t>
    </dgm:pt>
    <dgm:pt modelId="{57452B64-7D27-4BF8-9C97-11EAB0531560}" type="pres">
      <dgm:prSet presAssocID="{AFC6A0E9-10A4-4B76-B4FC-7C66B98D300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C28AEA7-1008-4A0A-BBE2-6F60C1CA45A4}" type="pres">
      <dgm:prSet presAssocID="{AFC6A0E9-10A4-4B76-B4FC-7C66B98D300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4726F6-E948-445B-8881-1E86304FD964}" type="pres">
      <dgm:prSet presAssocID="{286D16CC-5BB0-49C1-ADC0-5E2B7E8634E3}" presName="sp" presStyleCnt="0"/>
      <dgm:spPr/>
      <dgm:t>
        <a:bodyPr/>
        <a:lstStyle/>
        <a:p>
          <a:endParaRPr lang="en-IN"/>
        </a:p>
      </dgm:t>
    </dgm:pt>
    <dgm:pt modelId="{ACDCA934-03E9-438F-9597-9E4B2FC2400C}" type="pres">
      <dgm:prSet presAssocID="{55FFC7CC-A7C1-4D7A-86F6-C23A77FF9383}" presName="composite" presStyleCnt="0"/>
      <dgm:spPr/>
      <dgm:t>
        <a:bodyPr/>
        <a:lstStyle/>
        <a:p>
          <a:endParaRPr lang="en-IN"/>
        </a:p>
      </dgm:t>
    </dgm:pt>
    <dgm:pt modelId="{DAFF4FDD-98B2-4836-87DA-1DBEAB26B302}" type="pres">
      <dgm:prSet presAssocID="{55FFC7CC-A7C1-4D7A-86F6-C23A77FF938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029489-B2C5-4616-B920-3BE2BF730ECA}" type="pres">
      <dgm:prSet presAssocID="{55FFC7CC-A7C1-4D7A-86F6-C23A77FF938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59A63D4-33DD-42DF-8CE3-DE2FF13B75F1}" type="pres">
      <dgm:prSet presAssocID="{08467BC7-726B-430C-9C7A-59033D43D48A}" presName="sp" presStyleCnt="0"/>
      <dgm:spPr/>
      <dgm:t>
        <a:bodyPr/>
        <a:lstStyle/>
        <a:p>
          <a:endParaRPr lang="en-IN"/>
        </a:p>
      </dgm:t>
    </dgm:pt>
    <dgm:pt modelId="{CD9665F6-2389-4CA7-88D0-69BAF22A93EF}" type="pres">
      <dgm:prSet presAssocID="{F24BBD34-FF81-4C72-B170-B527B9F20E1A}" presName="composite" presStyleCnt="0"/>
      <dgm:spPr/>
      <dgm:t>
        <a:bodyPr/>
        <a:lstStyle/>
        <a:p>
          <a:endParaRPr lang="en-IN"/>
        </a:p>
      </dgm:t>
    </dgm:pt>
    <dgm:pt modelId="{23325E17-ECA7-4D10-8E2D-3ED9871AEC2F}" type="pres">
      <dgm:prSet presAssocID="{F24BBD34-FF81-4C72-B170-B527B9F20E1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B21825-A05B-445B-9D52-297FC4911DA7}" type="pres">
      <dgm:prSet presAssocID="{F24BBD34-FF81-4C72-B170-B527B9F20E1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DF0570-0FE0-4A75-AC1A-9743D2331C84}" type="pres">
      <dgm:prSet presAssocID="{ADE86C30-B4D5-4D24-B26D-926559A06AC3}" presName="sp" presStyleCnt="0"/>
      <dgm:spPr/>
      <dgm:t>
        <a:bodyPr/>
        <a:lstStyle/>
        <a:p>
          <a:endParaRPr lang="en-IN"/>
        </a:p>
      </dgm:t>
    </dgm:pt>
    <dgm:pt modelId="{3E9711D3-8896-400B-9C5F-A1C8A215D77A}" type="pres">
      <dgm:prSet presAssocID="{436AC806-8F81-4395-82DE-50A5AF20C4B7}" presName="composite" presStyleCnt="0"/>
      <dgm:spPr/>
      <dgm:t>
        <a:bodyPr/>
        <a:lstStyle/>
        <a:p>
          <a:endParaRPr lang="en-IN"/>
        </a:p>
      </dgm:t>
    </dgm:pt>
    <dgm:pt modelId="{3A5794F8-6307-4C2F-AFA5-CE0F7E706B17}" type="pres">
      <dgm:prSet presAssocID="{436AC806-8F81-4395-82DE-50A5AF20C4B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6610746-2D92-4191-B947-6F92A63B1B21}" type="pres">
      <dgm:prSet presAssocID="{436AC806-8F81-4395-82DE-50A5AF20C4B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F4F550A-687E-4B35-B5C4-89F5B9980CCE}" srcId="{F24BBD34-FF81-4C72-B170-B527B9F20E1A}" destId="{6671C3C0-4A90-4256-8A48-779759E0DFF3}" srcOrd="1" destOrd="0" parTransId="{15457CC0-E583-491D-BA24-1F630E9D95AD}" sibTransId="{F23AF7D9-5810-40C9-831C-320EA9D293FF}"/>
    <dgm:cxn modelId="{4D103F17-F2C8-46EC-8DA3-0206C59BC419}" srcId="{60BB2AA8-B947-4E6F-B714-5685B3FF2B25}" destId="{436AC806-8F81-4395-82DE-50A5AF20C4B7}" srcOrd="3" destOrd="0" parTransId="{1483F5E1-39EC-4E85-9876-0C6AC639AE62}" sibTransId="{52FC7549-B507-445D-B9DE-ACC4B85B182A}"/>
    <dgm:cxn modelId="{5D017335-7959-4692-A6CF-078A5B1C4C6B}" type="presOf" srcId="{60BB2AA8-B947-4E6F-B714-5685B3FF2B25}" destId="{18B409F2-6CC7-4845-8D7D-D6686E83A9CB}" srcOrd="0" destOrd="0" presId="urn:microsoft.com/office/officeart/2005/8/layout/chevron2"/>
    <dgm:cxn modelId="{68EC9516-74CC-4CDD-9077-980FFA334F77}" srcId="{55FFC7CC-A7C1-4D7A-86F6-C23A77FF9383}" destId="{73161ED2-5582-4E85-B7FE-CA3DB8144F68}" srcOrd="1" destOrd="0" parTransId="{5D89E11F-DE58-4AB3-B491-739A2656F72D}" sibTransId="{8B093D74-84FA-4CF6-8A87-0D38DAFD5EE8}"/>
    <dgm:cxn modelId="{5490B4FF-964A-4357-8DF3-04BBF7896950}" type="presOf" srcId="{331C72EB-16AA-44C6-B4D5-2EE9A07A8FF4}" destId="{2C28AEA7-1008-4A0A-BBE2-6F60C1CA45A4}" srcOrd="0" destOrd="0" presId="urn:microsoft.com/office/officeart/2005/8/layout/chevron2"/>
    <dgm:cxn modelId="{C22C12C2-60B5-456C-ABAE-C56EE8A6DB95}" srcId="{AFC6A0E9-10A4-4B76-B4FC-7C66B98D3000}" destId="{331C72EB-16AA-44C6-B4D5-2EE9A07A8FF4}" srcOrd="0" destOrd="0" parTransId="{FC47ED8B-1382-43B6-AEF9-3F4B6162A6DB}" sibTransId="{9B883D56-30AF-4CAF-AEDF-042C3717DFEE}"/>
    <dgm:cxn modelId="{41428F53-7871-4036-AAD6-95C989A24B38}" type="presOf" srcId="{DDEDA0A0-B937-4BD0-A9F7-BBA57ACB0309}" destId="{2C28AEA7-1008-4A0A-BBE2-6F60C1CA45A4}" srcOrd="0" destOrd="1" presId="urn:microsoft.com/office/officeart/2005/8/layout/chevron2"/>
    <dgm:cxn modelId="{BCF1975D-F3F5-4D52-B877-98D087BDE61B}" type="presOf" srcId="{436AC806-8F81-4395-82DE-50A5AF20C4B7}" destId="{3A5794F8-6307-4C2F-AFA5-CE0F7E706B17}" srcOrd="0" destOrd="0" presId="urn:microsoft.com/office/officeart/2005/8/layout/chevron2"/>
    <dgm:cxn modelId="{928B15AF-DDA9-43BA-9A5E-2A4FE0590316}" srcId="{436AC806-8F81-4395-82DE-50A5AF20C4B7}" destId="{25E09813-46A1-4F70-AC40-C7304FFD8B85}" srcOrd="0" destOrd="0" parTransId="{E9525F1D-E096-47B4-A44B-E998C55D6FE4}" sibTransId="{EFDED4D2-83A0-4FA4-9C1F-994474D53D04}"/>
    <dgm:cxn modelId="{12595355-3204-40D7-8824-06960D1D5FE2}" srcId="{F24BBD34-FF81-4C72-B170-B527B9F20E1A}" destId="{7920D311-A0FE-4E09-A658-4861599A1924}" srcOrd="0" destOrd="0" parTransId="{4B9146EE-4B58-4A63-B663-5DE46B0B6802}" sibTransId="{AEC0A50E-C1E3-480F-8151-0D33601AA05D}"/>
    <dgm:cxn modelId="{7F159375-38EA-4019-B7EF-AD816E2ABE15}" type="presOf" srcId="{7920D311-A0FE-4E09-A658-4861599A1924}" destId="{C4B21825-A05B-445B-9D52-297FC4911DA7}" srcOrd="0" destOrd="0" presId="urn:microsoft.com/office/officeart/2005/8/layout/chevron2"/>
    <dgm:cxn modelId="{62E541F2-3EA8-4AE2-BAD9-04FB32A5CC5C}" type="presOf" srcId="{AFC6A0E9-10A4-4B76-B4FC-7C66B98D3000}" destId="{57452B64-7D27-4BF8-9C97-11EAB0531560}" srcOrd="0" destOrd="0" presId="urn:microsoft.com/office/officeart/2005/8/layout/chevron2"/>
    <dgm:cxn modelId="{C9B8A92E-DECD-465B-86D7-6456E90BE7AD}" type="presOf" srcId="{25E09813-46A1-4F70-AC40-C7304FFD8B85}" destId="{06610746-2D92-4191-B947-6F92A63B1B21}" srcOrd="0" destOrd="0" presId="urn:microsoft.com/office/officeart/2005/8/layout/chevron2"/>
    <dgm:cxn modelId="{CF9DCCFA-3476-4CA0-8D9D-BDDEFBB0C91F}" type="presOf" srcId="{73161ED2-5582-4E85-B7FE-CA3DB8144F68}" destId="{B5029489-B2C5-4616-B920-3BE2BF730ECA}" srcOrd="0" destOrd="1" presId="urn:microsoft.com/office/officeart/2005/8/layout/chevron2"/>
    <dgm:cxn modelId="{8DA75514-F623-4C2F-9312-118FBCB1934C}" srcId="{60BB2AA8-B947-4E6F-B714-5685B3FF2B25}" destId="{AFC6A0E9-10A4-4B76-B4FC-7C66B98D3000}" srcOrd="0" destOrd="0" parTransId="{4B54A70B-5A5C-4A42-A815-A5BD7C4765C2}" sibTransId="{286D16CC-5BB0-49C1-ADC0-5E2B7E8634E3}"/>
    <dgm:cxn modelId="{EA4069E8-D9F0-4718-927D-C43D3D783A6B}" srcId="{AFC6A0E9-10A4-4B76-B4FC-7C66B98D3000}" destId="{DDEDA0A0-B937-4BD0-A9F7-BBA57ACB0309}" srcOrd="1" destOrd="0" parTransId="{44F16BE3-C547-4E48-B1D5-CE294438EA0C}" sibTransId="{FF46156A-FA81-4566-90BA-AEDC000BF90D}"/>
    <dgm:cxn modelId="{CBB1AB7E-265E-4B2A-BD72-55AF91924D79}" type="presOf" srcId="{6671C3C0-4A90-4256-8A48-779759E0DFF3}" destId="{C4B21825-A05B-445B-9D52-297FC4911DA7}" srcOrd="0" destOrd="1" presId="urn:microsoft.com/office/officeart/2005/8/layout/chevron2"/>
    <dgm:cxn modelId="{E94D02B9-1F21-4AC6-B598-009EF8E00A17}" type="presOf" srcId="{752FC5E6-D5C0-4A3C-9049-C383A43A2B61}" destId="{B5029489-B2C5-4616-B920-3BE2BF730ECA}" srcOrd="0" destOrd="0" presId="urn:microsoft.com/office/officeart/2005/8/layout/chevron2"/>
    <dgm:cxn modelId="{7BFC60C0-484D-4979-9AF7-4AD96FB089A8}" type="presOf" srcId="{55FFC7CC-A7C1-4D7A-86F6-C23A77FF9383}" destId="{DAFF4FDD-98B2-4836-87DA-1DBEAB26B302}" srcOrd="0" destOrd="0" presId="urn:microsoft.com/office/officeart/2005/8/layout/chevron2"/>
    <dgm:cxn modelId="{6AC4D5B4-FBDE-4834-89FD-907C6879A47D}" srcId="{60BB2AA8-B947-4E6F-B714-5685B3FF2B25}" destId="{55FFC7CC-A7C1-4D7A-86F6-C23A77FF9383}" srcOrd="1" destOrd="0" parTransId="{3F52A542-5DB7-4067-A778-18B9E47DD8EE}" sibTransId="{08467BC7-726B-430C-9C7A-59033D43D48A}"/>
    <dgm:cxn modelId="{901F9A10-F15C-4B33-A291-9370FF1F9BE6}" srcId="{55FFC7CC-A7C1-4D7A-86F6-C23A77FF9383}" destId="{752FC5E6-D5C0-4A3C-9049-C383A43A2B61}" srcOrd="0" destOrd="0" parTransId="{8531E3A4-5F1E-4050-B3A9-C8530A8A426D}" sibTransId="{8748283C-C790-4F39-A2A2-D1CE4DD6CA20}"/>
    <dgm:cxn modelId="{B3F9EA69-62EA-4185-B7A1-6E2317F72F1A}" srcId="{60BB2AA8-B947-4E6F-B714-5685B3FF2B25}" destId="{F24BBD34-FF81-4C72-B170-B527B9F20E1A}" srcOrd="2" destOrd="0" parTransId="{29F7388C-5C6D-4235-9DC5-5C5315A45635}" sibTransId="{ADE86C30-B4D5-4D24-B26D-926559A06AC3}"/>
    <dgm:cxn modelId="{3F3193A0-821E-49B9-84A2-CC5AB08CBBD5}" type="presOf" srcId="{F24BBD34-FF81-4C72-B170-B527B9F20E1A}" destId="{23325E17-ECA7-4D10-8E2D-3ED9871AEC2F}" srcOrd="0" destOrd="0" presId="urn:microsoft.com/office/officeart/2005/8/layout/chevron2"/>
    <dgm:cxn modelId="{0F164B0F-EBF9-4708-8EF9-D872A7EAF4EB}" type="presParOf" srcId="{18B409F2-6CC7-4845-8D7D-D6686E83A9CB}" destId="{8AB60DE8-8151-4659-8B46-5B97AFF817DD}" srcOrd="0" destOrd="0" presId="urn:microsoft.com/office/officeart/2005/8/layout/chevron2"/>
    <dgm:cxn modelId="{FFF87AA1-52C2-424D-B40A-4F533CFC05F8}" type="presParOf" srcId="{8AB60DE8-8151-4659-8B46-5B97AFF817DD}" destId="{57452B64-7D27-4BF8-9C97-11EAB0531560}" srcOrd="0" destOrd="0" presId="urn:microsoft.com/office/officeart/2005/8/layout/chevron2"/>
    <dgm:cxn modelId="{EFD0D3E9-9ED0-4CD8-9100-BC01B898076F}" type="presParOf" srcId="{8AB60DE8-8151-4659-8B46-5B97AFF817DD}" destId="{2C28AEA7-1008-4A0A-BBE2-6F60C1CA45A4}" srcOrd="1" destOrd="0" presId="urn:microsoft.com/office/officeart/2005/8/layout/chevron2"/>
    <dgm:cxn modelId="{BD5B463E-1761-4EB4-9395-992FC942E384}" type="presParOf" srcId="{18B409F2-6CC7-4845-8D7D-D6686E83A9CB}" destId="{AE4726F6-E948-445B-8881-1E86304FD964}" srcOrd="1" destOrd="0" presId="urn:microsoft.com/office/officeart/2005/8/layout/chevron2"/>
    <dgm:cxn modelId="{3BE9073E-D4F8-48C9-B715-AAAE20E35781}" type="presParOf" srcId="{18B409F2-6CC7-4845-8D7D-D6686E83A9CB}" destId="{ACDCA934-03E9-438F-9597-9E4B2FC2400C}" srcOrd="2" destOrd="0" presId="urn:microsoft.com/office/officeart/2005/8/layout/chevron2"/>
    <dgm:cxn modelId="{C8546E22-0F84-4C5A-B0AA-4472E4345FE6}" type="presParOf" srcId="{ACDCA934-03E9-438F-9597-9E4B2FC2400C}" destId="{DAFF4FDD-98B2-4836-87DA-1DBEAB26B302}" srcOrd="0" destOrd="0" presId="urn:microsoft.com/office/officeart/2005/8/layout/chevron2"/>
    <dgm:cxn modelId="{32AB6F6D-807D-4253-A46B-AAB27344CD32}" type="presParOf" srcId="{ACDCA934-03E9-438F-9597-9E4B2FC2400C}" destId="{B5029489-B2C5-4616-B920-3BE2BF730ECA}" srcOrd="1" destOrd="0" presId="urn:microsoft.com/office/officeart/2005/8/layout/chevron2"/>
    <dgm:cxn modelId="{BD754FBD-EDA2-4288-968F-079F69330F1A}" type="presParOf" srcId="{18B409F2-6CC7-4845-8D7D-D6686E83A9CB}" destId="{059A63D4-33DD-42DF-8CE3-DE2FF13B75F1}" srcOrd="3" destOrd="0" presId="urn:microsoft.com/office/officeart/2005/8/layout/chevron2"/>
    <dgm:cxn modelId="{E015A896-196D-47C4-A5CC-230227746AB6}" type="presParOf" srcId="{18B409F2-6CC7-4845-8D7D-D6686E83A9CB}" destId="{CD9665F6-2389-4CA7-88D0-69BAF22A93EF}" srcOrd="4" destOrd="0" presId="urn:microsoft.com/office/officeart/2005/8/layout/chevron2"/>
    <dgm:cxn modelId="{CA9278BC-0B4E-4124-81C0-4869E01CCD67}" type="presParOf" srcId="{CD9665F6-2389-4CA7-88D0-69BAF22A93EF}" destId="{23325E17-ECA7-4D10-8E2D-3ED9871AEC2F}" srcOrd="0" destOrd="0" presId="urn:microsoft.com/office/officeart/2005/8/layout/chevron2"/>
    <dgm:cxn modelId="{B7725D43-E06E-4A42-A5F3-E1183BE5543D}" type="presParOf" srcId="{CD9665F6-2389-4CA7-88D0-69BAF22A93EF}" destId="{C4B21825-A05B-445B-9D52-297FC4911DA7}" srcOrd="1" destOrd="0" presId="urn:microsoft.com/office/officeart/2005/8/layout/chevron2"/>
    <dgm:cxn modelId="{11C649CF-F595-4E53-A25F-CBCB66657E09}" type="presParOf" srcId="{18B409F2-6CC7-4845-8D7D-D6686E83A9CB}" destId="{8CDF0570-0FE0-4A75-AC1A-9743D2331C84}" srcOrd="5" destOrd="0" presId="urn:microsoft.com/office/officeart/2005/8/layout/chevron2"/>
    <dgm:cxn modelId="{9C22AFE0-9A4D-4349-8DBF-9A992FB413A9}" type="presParOf" srcId="{18B409F2-6CC7-4845-8D7D-D6686E83A9CB}" destId="{3E9711D3-8896-400B-9C5F-A1C8A215D77A}" srcOrd="6" destOrd="0" presId="urn:microsoft.com/office/officeart/2005/8/layout/chevron2"/>
    <dgm:cxn modelId="{B68166D7-D1AA-4988-838F-4ED6227EA0A4}" type="presParOf" srcId="{3E9711D3-8896-400B-9C5F-A1C8A215D77A}" destId="{3A5794F8-6307-4C2F-AFA5-CE0F7E706B17}" srcOrd="0" destOrd="0" presId="urn:microsoft.com/office/officeart/2005/8/layout/chevron2"/>
    <dgm:cxn modelId="{7ECB6557-6B67-446F-92D1-4AED5F8AE95C}" type="presParOf" srcId="{3E9711D3-8896-400B-9C5F-A1C8A215D77A}" destId="{06610746-2D92-4191-B947-6F92A63B1B2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0E6290-35F2-4423-B7E6-9D1CF6647628}">
      <dsp:nvSpPr>
        <dsp:cNvPr id="0" name=""/>
        <dsp:cNvSpPr/>
      </dsp:nvSpPr>
      <dsp:spPr>
        <a:xfrm>
          <a:off x="0" y="256660"/>
          <a:ext cx="6096000" cy="72764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291592" rIns="4731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latin typeface="Times New Roman" pitchFamily="18" charset="0"/>
              <a:cs typeface="Times New Roman" pitchFamily="18" charset="0"/>
            </a:rPr>
            <a:t>Core regions </a:t>
          </a:r>
          <a:endParaRPr lang="en-IN" sz="2000" kern="1200" dirty="0"/>
        </a:p>
      </dsp:txBody>
      <dsp:txXfrm>
        <a:off x="0" y="256660"/>
        <a:ext cx="6096000" cy="727649"/>
      </dsp:txXfrm>
    </dsp:sp>
    <dsp:sp modelId="{819704E3-D9FF-4B37-91E2-60E811222241}">
      <dsp:nvSpPr>
        <dsp:cNvPr id="0" name=""/>
        <dsp:cNvSpPr/>
      </dsp:nvSpPr>
      <dsp:spPr>
        <a:xfrm>
          <a:off x="304800" y="50020"/>
          <a:ext cx="42672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1.</a:t>
          </a:r>
          <a:endParaRPr lang="en-IN" sz="2000" kern="1200" dirty="0"/>
        </a:p>
      </dsp:txBody>
      <dsp:txXfrm>
        <a:off x="304800" y="50020"/>
        <a:ext cx="4267200" cy="413280"/>
      </dsp:txXfrm>
    </dsp:sp>
    <dsp:sp modelId="{863D5CDE-400A-4BA9-A692-0CA51B641017}">
      <dsp:nvSpPr>
        <dsp:cNvPr id="0" name=""/>
        <dsp:cNvSpPr/>
      </dsp:nvSpPr>
      <dsp:spPr>
        <a:xfrm>
          <a:off x="0" y="1266550"/>
          <a:ext cx="6096000" cy="72764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291592" rIns="4731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latin typeface="Times New Roman" pitchFamily="18" charset="0"/>
              <a:cs typeface="Times New Roman" pitchFamily="18" charset="0"/>
            </a:rPr>
            <a:t>Upward transition regions </a:t>
          </a:r>
          <a:endParaRPr lang="en-IN" sz="2000" kern="1200" dirty="0"/>
        </a:p>
      </dsp:txBody>
      <dsp:txXfrm>
        <a:off x="0" y="1266550"/>
        <a:ext cx="6096000" cy="727649"/>
      </dsp:txXfrm>
    </dsp:sp>
    <dsp:sp modelId="{1045AA6D-DFBE-47E0-8C3B-8D4CEB471DAE}">
      <dsp:nvSpPr>
        <dsp:cNvPr id="0" name=""/>
        <dsp:cNvSpPr/>
      </dsp:nvSpPr>
      <dsp:spPr>
        <a:xfrm>
          <a:off x="304800" y="1059910"/>
          <a:ext cx="42672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2.</a:t>
          </a:r>
          <a:endParaRPr lang="en-IN" sz="2000" kern="1200" dirty="0"/>
        </a:p>
      </dsp:txBody>
      <dsp:txXfrm>
        <a:off x="304800" y="1059910"/>
        <a:ext cx="4267200" cy="413280"/>
      </dsp:txXfrm>
    </dsp:sp>
    <dsp:sp modelId="{04658051-C46E-42FA-98AB-07FC65F8A915}">
      <dsp:nvSpPr>
        <dsp:cNvPr id="0" name=""/>
        <dsp:cNvSpPr/>
      </dsp:nvSpPr>
      <dsp:spPr>
        <a:xfrm>
          <a:off x="0" y="2276440"/>
          <a:ext cx="6096000" cy="72764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291592" rIns="4731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latin typeface="Times New Roman" pitchFamily="18" charset="0"/>
              <a:cs typeface="Times New Roman" pitchFamily="18" charset="0"/>
            </a:rPr>
            <a:t>Resource frontier regions </a:t>
          </a:r>
          <a:endParaRPr lang="en-IN" sz="2000" kern="1200" dirty="0"/>
        </a:p>
      </dsp:txBody>
      <dsp:txXfrm>
        <a:off x="0" y="2276440"/>
        <a:ext cx="6096000" cy="727649"/>
      </dsp:txXfrm>
    </dsp:sp>
    <dsp:sp modelId="{9EA18A81-9741-4ED0-B6DB-605A63531FFA}">
      <dsp:nvSpPr>
        <dsp:cNvPr id="0" name=""/>
        <dsp:cNvSpPr/>
      </dsp:nvSpPr>
      <dsp:spPr>
        <a:xfrm>
          <a:off x="304800" y="2069800"/>
          <a:ext cx="42672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3.</a:t>
          </a:r>
          <a:endParaRPr lang="en-IN" sz="2000" kern="1200" dirty="0"/>
        </a:p>
      </dsp:txBody>
      <dsp:txXfrm>
        <a:off x="304800" y="2069800"/>
        <a:ext cx="4267200" cy="413280"/>
      </dsp:txXfrm>
    </dsp:sp>
    <dsp:sp modelId="{A67BC9E1-D86F-49F0-B8BC-4501CD225FB2}">
      <dsp:nvSpPr>
        <dsp:cNvPr id="0" name=""/>
        <dsp:cNvSpPr/>
      </dsp:nvSpPr>
      <dsp:spPr>
        <a:xfrm>
          <a:off x="0" y="3286330"/>
          <a:ext cx="6096000" cy="72764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291592" rIns="4731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latin typeface="Times New Roman" pitchFamily="18" charset="0"/>
              <a:cs typeface="Times New Roman" pitchFamily="18" charset="0"/>
            </a:rPr>
            <a:t>Downward transition regions</a:t>
          </a:r>
          <a:endParaRPr lang="en-IN" sz="2000" kern="1200" dirty="0"/>
        </a:p>
      </dsp:txBody>
      <dsp:txXfrm>
        <a:off x="0" y="3286330"/>
        <a:ext cx="6096000" cy="727649"/>
      </dsp:txXfrm>
    </dsp:sp>
    <dsp:sp modelId="{F06937BB-F39E-48A0-B30E-E60FB17C9681}">
      <dsp:nvSpPr>
        <dsp:cNvPr id="0" name=""/>
        <dsp:cNvSpPr/>
      </dsp:nvSpPr>
      <dsp:spPr>
        <a:xfrm>
          <a:off x="304800" y="3079689"/>
          <a:ext cx="42672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4.</a:t>
          </a:r>
          <a:endParaRPr lang="en-IN" sz="2000" kern="1200" dirty="0"/>
        </a:p>
      </dsp:txBody>
      <dsp:txXfrm>
        <a:off x="304800" y="3079689"/>
        <a:ext cx="4267200" cy="4132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452B64-7D27-4BF8-9C97-11EAB0531560}">
      <dsp:nvSpPr>
        <dsp:cNvPr id="0" name=""/>
        <dsp:cNvSpPr/>
      </dsp:nvSpPr>
      <dsp:spPr>
        <a:xfrm rot="5400000">
          <a:off x="-179776" y="180056"/>
          <a:ext cx="1198508" cy="838956"/>
        </a:xfrm>
        <a:prstGeom prst="chevron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Times New Roman" pitchFamily="18" charset="0"/>
              <a:cs typeface="Times New Roman" pitchFamily="18" charset="0"/>
            </a:rPr>
            <a:t>Stage - 1 </a:t>
          </a:r>
          <a:endParaRPr lang="en-IN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79776" y="180056"/>
        <a:ext cx="1198508" cy="838956"/>
      </dsp:txXfrm>
    </dsp:sp>
    <dsp:sp modelId="{2C28AEA7-1008-4A0A-BBE2-6F60C1CA45A4}">
      <dsp:nvSpPr>
        <dsp:cNvPr id="0" name=""/>
        <dsp:cNvSpPr/>
      </dsp:nvSpPr>
      <dsp:spPr>
        <a:xfrm rot="5400000">
          <a:off x="3077962" y="-2238726"/>
          <a:ext cx="779030" cy="525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300" kern="1200" dirty="0" smtClean="0">
              <a:latin typeface="Times New Roman" pitchFamily="18" charset="0"/>
              <a:cs typeface="Times New Roman" pitchFamily="18" charset="0"/>
            </a:rPr>
            <a:t>Pre-industrial </a:t>
          </a:r>
          <a:endParaRPr lang="en-IN" sz="23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077962" y="-2238726"/>
        <a:ext cx="779030" cy="5257043"/>
      </dsp:txXfrm>
    </dsp:sp>
    <dsp:sp modelId="{DAFF4FDD-98B2-4836-87DA-1DBEAB26B302}">
      <dsp:nvSpPr>
        <dsp:cNvPr id="0" name=""/>
        <dsp:cNvSpPr/>
      </dsp:nvSpPr>
      <dsp:spPr>
        <a:xfrm rot="5400000">
          <a:off x="-179776" y="1231044"/>
          <a:ext cx="1198508" cy="838956"/>
        </a:xfrm>
        <a:prstGeom prst="chevron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Times New Roman" pitchFamily="18" charset="0"/>
              <a:cs typeface="Times New Roman" pitchFamily="18" charset="0"/>
            </a:rPr>
            <a:t>Stage - 2</a:t>
          </a:r>
          <a:endParaRPr lang="en-IN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79776" y="1231044"/>
        <a:ext cx="1198508" cy="838956"/>
      </dsp:txXfrm>
    </dsp:sp>
    <dsp:sp modelId="{B5029489-B2C5-4616-B920-3BE2BF730ECA}">
      <dsp:nvSpPr>
        <dsp:cNvPr id="0" name=""/>
        <dsp:cNvSpPr/>
      </dsp:nvSpPr>
      <dsp:spPr>
        <a:xfrm rot="5400000">
          <a:off x="3077962" y="-1187738"/>
          <a:ext cx="779030" cy="525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300" kern="1200" dirty="0" smtClean="0">
              <a:latin typeface="Times New Roman" pitchFamily="18" charset="0"/>
              <a:cs typeface="Times New Roman" pitchFamily="18" charset="0"/>
            </a:rPr>
            <a:t>Transitional </a:t>
          </a:r>
          <a:endParaRPr lang="en-IN" sz="23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077962" y="-1187738"/>
        <a:ext cx="779030" cy="5257043"/>
      </dsp:txXfrm>
    </dsp:sp>
    <dsp:sp modelId="{23325E17-ECA7-4D10-8E2D-3ED9871AEC2F}">
      <dsp:nvSpPr>
        <dsp:cNvPr id="0" name=""/>
        <dsp:cNvSpPr/>
      </dsp:nvSpPr>
      <dsp:spPr>
        <a:xfrm rot="5400000">
          <a:off x="-179776" y="2282031"/>
          <a:ext cx="1198508" cy="838956"/>
        </a:xfrm>
        <a:prstGeom prst="chevron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Times New Roman" pitchFamily="18" charset="0"/>
              <a:cs typeface="Times New Roman" pitchFamily="18" charset="0"/>
            </a:rPr>
            <a:t>Stage - 3</a:t>
          </a:r>
          <a:endParaRPr lang="en-IN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79776" y="2282031"/>
        <a:ext cx="1198508" cy="838956"/>
      </dsp:txXfrm>
    </dsp:sp>
    <dsp:sp modelId="{C4B21825-A05B-445B-9D52-297FC4911DA7}">
      <dsp:nvSpPr>
        <dsp:cNvPr id="0" name=""/>
        <dsp:cNvSpPr/>
      </dsp:nvSpPr>
      <dsp:spPr>
        <a:xfrm rot="5400000">
          <a:off x="3077962" y="-136751"/>
          <a:ext cx="779030" cy="525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300" kern="1200" dirty="0" smtClean="0">
              <a:latin typeface="Times New Roman" pitchFamily="18" charset="0"/>
              <a:cs typeface="Times New Roman" pitchFamily="18" charset="0"/>
            </a:rPr>
            <a:t>Industrial </a:t>
          </a:r>
          <a:endParaRPr lang="en-IN" sz="23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077962" y="-136751"/>
        <a:ext cx="779030" cy="5257043"/>
      </dsp:txXfrm>
    </dsp:sp>
    <dsp:sp modelId="{3A5794F8-6307-4C2F-AFA5-CE0F7E706B17}">
      <dsp:nvSpPr>
        <dsp:cNvPr id="0" name=""/>
        <dsp:cNvSpPr/>
      </dsp:nvSpPr>
      <dsp:spPr>
        <a:xfrm rot="5400000">
          <a:off x="-179776" y="3333019"/>
          <a:ext cx="1198508" cy="838956"/>
        </a:xfrm>
        <a:prstGeom prst="chevron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Times New Roman" pitchFamily="18" charset="0"/>
              <a:cs typeface="Times New Roman" pitchFamily="18" charset="0"/>
            </a:rPr>
            <a:t>Stage – 4  </a:t>
          </a:r>
          <a:endParaRPr lang="en-IN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79776" y="3333019"/>
        <a:ext cx="1198508" cy="838956"/>
      </dsp:txXfrm>
    </dsp:sp>
    <dsp:sp modelId="{06610746-2D92-4191-B947-6F92A63B1B21}">
      <dsp:nvSpPr>
        <dsp:cNvPr id="0" name=""/>
        <dsp:cNvSpPr/>
      </dsp:nvSpPr>
      <dsp:spPr>
        <a:xfrm rot="5400000">
          <a:off x="3077962" y="914236"/>
          <a:ext cx="779030" cy="5257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300" kern="1200" dirty="0" smtClean="0">
              <a:latin typeface="Times New Roman" pitchFamily="18" charset="0"/>
              <a:cs typeface="Times New Roman" pitchFamily="18" charset="0"/>
            </a:rPr>
            <a:t>Post-industrial</a:t>
          </a:r>
          <a:endParaRPr lang="en-IN" sz="23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077962" y="914236"/>
        <a:ext cx="779030" cy="5257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218126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21F663-41F5-487A-AD19-0E142498E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B6F970-BD1B-47D8-B10E-D275A1BCA5F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1108265"/>
            <a:ext cx="825062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Dr.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Sanjib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Pramanik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College: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Durga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College, Raipur (C.G.), India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Faculty: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Arts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Designation: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Assistant Professor, Department of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Geography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Topic: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FRIEDMAN’S STAGES OF GROWTH MODEL </a:t>
            </a:r>
            <a:b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(</a:t>
            </a:r>
            <a: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CORE-PERIPHERY MODEL)</a:t>
            </a:r>
            <a:br>
              <a:rPr lang="en-I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1600" b="1" dirty="0" smtClean="0">
              <a:solidFill>
                <a:srgbClr val="C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Date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12/07/2023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	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Services, investment and jobs are concentrated in the </a:t>
            </a:r>
            <a:r>
              <a:rPr lang="en-I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I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Central Business District (CBD). 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Accessible inner city areas may benefit from a </a:t>
            </a:r>
            <a:r>
              <a:rPr lang="en-I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trickle down</a:t>
            </a: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of wealth from </a:t>
            </a: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core. 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example, in some areas there may be a through-flow of office workers to the inner city seeking low-price lunchtime meals.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core also provides work for inner city </a:t>
            </a:r>
            <a:r>
              <a:rPr lang="en-I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residents.</a:t>
            </a:r>
            <a:endParaRPr lang="en-IN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www.achieveriasclasses.com/wp-content/uploads/2021/06/de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2675" y="3810000"/>
            <a:ext cx="2981325" cy="2981325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229600" cy="11430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Model Explained.............</a:t>
            </a:r>
            <a:endParaRPr lang="en-I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Core-Periphery Model 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238" y="1663181"/>
            <a:ext cx="3809524" cy="4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516216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Spread </a:t>
            </a:r>
            <a:endParaRPr lang="en-IN" dirty="0" smtClean="0">
              <a:solidFill>
                <a:srgbClr val="C00000"/>
              </a:solidFill>
            </a:endParaRPr>
          </a:p>
          <a:p>
            <a:r>
              <a:rPr lang="en-IN" b="1" dirty="0" smtClean="0">
                <a:solidFill>
                  <a:srgbClr val="C00000"/>
                </a:solidFill>
              </a:rPr>
              <a:t>Effects </a:t>
            </a:r>
            <a:endParaRPr lang="en-IN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Less accessible inner city areas may experience a </a:t>
            </a:r>
            <a:r>
              <a:rPr lang="en-IN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backwash </a:t>
            </a:r>
            <a:r>
              <a:rPr lang="en-I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effect, with the little investment that occurs in the inner city becoming concentrated close to the CBD, widening the poverty-wealth gap. </a:t>
            </a: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This is illustrated in the diagram below, a reversal of the core-periphery model.</a:t>
            </a:r>
            <a:endParaRPr lang="en-IN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Core-Periphery Model </a:t>
            </a:r>
            <a:r>
              <a:rPr lang="en-IN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238" y="1663181"/>
            <a:ext cx="3809524" cy="4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372200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Reversal or </a:t>
            </a:r>
            <a:r>
              <a:rPr lang="en-IN" dirty="0" smtClean="0">
                <a:solidFill>
                  <a:srgbClr val="C00000"/>
                </a:solidFill>
              </a:rPr>
              <a:t/>
            </a:r>
            <a:br>
              <a:rPr lang="en-IN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Backwash </a:t>
            </a:r>
            <a:endParaRPr lang="en-IN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STAGES OF DEVELOPMENT 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4873"/>
            <a:ext cx="8229600" cy="11521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According to John Friedman’s theory, there are four stages of development. These include; </a:t>
            </a:r>
          </a:p>
          <a:p>
            <a:pPr>
              <a:buNone/>
            </a:pPr>
            <a:endParaRPr lang="en-IN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1547664" y="2353568"/>
          <a:ext cx="6096000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1 Lalita V Anil 03.03.21 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775018"/>
            <a:ext cx="4876800" cy="59305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Stage: 1 (Pre-Industrial)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places are peripheral.</a:t>
            </a:r>
          </a:p>
          <a:p>
            <a:pPr algn="just"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Place are isolated (Like these bullet points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 interaction between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places.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Stage: 2 (Transitional)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Development 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 a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core.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Interaction between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places.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Development of basic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technology.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Stage: 3 (Industrial)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centres (between the core and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peripheral)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develop.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Stable increase in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economy. 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 advanced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technology.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Stage: 4 (Post-Industrial)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places are self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sufficient.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Major </a:t>
            </a: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interactions.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Reduce inequality.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re-Periphery Model by Friedman - Pan Geograph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299315"/>
            <a:ext cx="6248401" cy="3253885"/>
          </a:xfrm>
          <a:prstGeom prst="rect">
            <a:avLst/>
          </a:prstGeom>
          <a:noFill/>
        </p:spPr>
      </p:pic>
      <p:pic>
        <p:nvPicPr>
          <p:cNvPr id="5" name="Picture 4" descr="A model of a core-periphery system like that used in world-systems theor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115962"/>
            <a:ext cx="2846438" cy="284643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1371600"/>
            <a:ext cx="716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FRIEDMAN’S STAGES OF GROWTH MODEL </a:t>
            </a:r>
            <a:b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(CORE-PERIPHERY MODEL)</a:t>
            </a:r>
            <a:b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6400800" y="5105400"/>
            <a:ext cx="3657600" cy="1752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Dr. </a:t>
            </a:r>
            <a:r>
              <a:rPr kumimoji="0" lang="en-I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Sanjib</a:t>
            </a:r>
            <a:r>
              <a:rPr kumimoji="0" lang="en-I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I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Pramanik</a:t>
            </a:r>
            <a:endParaRPr kumimoji="0" lang="en-IN" sz="2000" b="1" i="0" u="none" strike="noStrike" kern="1200" cap="none" spc="0" normalizeH="0" baseline="0" noProof="0" dirty="0" smtClean="0">
              <a:ln>
                <a:noFill/>
              </a:ln>
              <a:solidFill>
                <a:srgbClr val="47269A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Assistant Professor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Department of Geography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Durga</a:t>
            </a: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269A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College, Raipur</a:t>
            </a:r>
            <a:endParaRPr kumimoji="0" lang="en-IN" sz="1400" b="1" i="0" u="none" strike="noStrike" kern="1200" cap="none" spc="0" normalizeH="0" baseline="0" noProof="0" dirty="0">
              <a:ln>
                <a:noFill/>
              </a:ln>
              <a:solidFill>
                <a:srgbClr val="47269A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en-IN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IN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model attempts to represent the emergence of an urban system in four major stages. </a:t>
            </a: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helps explain why some inner city areas enjoy considerable prosperity, whilst others display signs of urban deprivation and poverty.</a:t>
            </a:r>
            <a:endParaRPr lang="en-IN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733800"/>
            <a:ext cx="6781800" cy="990600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</a:t>
            </a:r>
            <a:endParaRPr lang="en-US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core-periphery model was developed in 1963 by John </a:t>
            </a:r>
            <a:r>
              <a:rPr lang="en-IN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Friedmann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and it identifies the </a:t>
            </a:r>
            <a:r>
              <a:rPr lang="en-IN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spatical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distances from the 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core.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John </a:t>
            </a:r>
            <a:r>
              <a:rPr lang="en-I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Friedman is one of the </a:t>
            </a: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pioneering </a:t>
            </a:r>
            <a:r>
              <a:rPr lang="en-I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urban theorists of the </a:t>
            </a: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late </a:t>
            </a:r>
            <a:r>
              <a:rPr lang="en-I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twentieth century. </a:t>
            </a:r>
            <a:endParaRPr lang="en-IN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founded the Graduate School of Architecture </a:t>
            </a:r>
            <a:r>
              <a:rPr lang="en-I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Planning at 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UCLA </a:t>
            </a:r>
            <a:r>
              <a:rPr lang="en-I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the late 1960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 is </a:t>
            </a: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famous for his analysis of world city </a:t>
            </a:r>
            <a:r>
              <a:rPr lang="en-I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formation.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CORE-PERIPHERY MODEL 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core-periphery model of development, tries to represent the emergence of an urban system in four major stages which works equally with the development of transportation. </a:t>
            </a: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From an initial state of inequalities, disparities are reduced and a functionally integrated urban system 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emerges.</a:t>
            </a: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It helps explain why some inner city areas enjoy considerable prosperity, whilst others display all the signs of urban deprivation and poverty. </a:t>
            </a: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core-periphery model works on many scales, from towns and cities, to a global scale.</a:t>
            </a:r>
          </a:p>
          <a:p>
            <a:pPr algn="just">
              <a:lnSpc>
                <a:spcPct val="150000"/>
              </a:lnSpc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John Friedman proposed that the world can be divided into four types of regions.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I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These are; </a:t>
            </a:r>
          </a:p>
          <a:p>
            <a:pPr marL="514350" indent="-514350">
              <a:buFont typeface="+mj-lt"/>
              <a:buAutoNum type="arabicPeriod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979712" y="24613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CORE REGIONS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1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Core regions refer to centres, which are usually metropolitan.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These centres typically have a high potential for innovation (improvement) and growth. 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Example: 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I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São Paulo in Brazil.</a:t>
            </a:r>
            <a:endParaRPr lang="en-I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UPWARD TRANSITION REGION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Upward transition regions are areas of growth, which spread over small </a:t>
            </a:r>
            <a:r>
              <a:rPr lang="en-IN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centers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rather than at the core.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RESOURCE FRONTIER REGION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region refers to a newly colonized region at the periphery of a country, which is brought into production for the first time. 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DOWNWARD TRANSITION REGION</a:t>
            </a:r>
            <a:br>
              <a:rPr lang="en-IN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These regions are on the periphery characterized by depleted resources, low agricultural productivity or by outdated industry. </a:t>
            </a: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current Caribbean example of this is in Haiti.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1634</TotalTime>
  <Words>666</Words>
  <Application>Microsoft Office PowerPoint</Application>
  <PresentationFormat>On-screen Show (4:3)</PresentationFormat>
  <Paragraphs>87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Slide 1</vt:lpstr>
      <vt:lpstr>Slide 2</vt:lpstr>
      <vt:lpstr>INTRODUCTION </vt:lpstr>
      <vt:lpstr>CORE-PERIPHERY MODEL  </vt:lpstr>
      <vt:lpstr>Slide 5</vt:lpstr>
      <vt:lpstr>1. CORE REGIONS </vt:lpstr>
      <vt:lpstr>2. UPWARD TRANSITION REGION </vt:lpstr>
      <vt:lpstr>3. RESOURCE FRONTIER REGION </vt:lpstr>
      <vt:lpstr>4. DOWNWARD TRANSITION REGION </vt:lpstr>
      <vt:lpstr>The Model Explained.............</vt:lpstr>
      <vt:lpstr>Core-Periphery Model  </vt:lpstr>
      <vt:lpstr>Slide 12</vt:lpstr>
      <vt:lpstr>Core-Periphery Model  </vt:lpstr>
      <vt:lpstr>STAGES OF DEVELOPMENT  </vt:lpstr>
      <vt:lpstr>Slide 15</vt:lpstr>
      <vt:lpstr>Stage: 1 (Pre-Industrial) </vt:lpstr>
      <vt:lpstr>Stage: 2 (Transitional) </vt:lpstr>
      <vt:lpstr>Stage: 3 (Industrial) </vt:lpstr>
      <vt:lpstr>Stage: 4 (Post-Industrial) </vt:lpstr>
      <vt:lpstr>CONCLUSION  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TEMPERATURE VARIATION DUE TO URBANIZATION  sanjib Pramanik*, Poornima Bramhe &amp; Prof.D.P.Kuity SoS in Geography*, Pt.R.S.U. Raipur, 492010 (C.G.) SoS in Geology &amp; W.R.M., Pt.R.S.U. Raipur, 492010 (C.G.) </dc:title>
  <dc:creator>com</dc:creator>
  <cp:lastModifiedBy>hp</cp:lastModifiedBy>
  <cp:revision>73</cp:revision>
  <dcterms:created xsi:type="dcterms:W3CDTF">2012-07-27T15:32:43Z</dcterms:created>
  <dcterms:modified xsi:type="dcterms:W3CDTF">2023-07-25T12:44:36Z</dcterms:modified>
</cp:coreProperties>
</file>