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323" r:id="rId2"/>
    <p:sldId id="318" r:id="rId3"/>
    <p:sldId id="319" r:id="rId4"/>
    <p:sldId id="320" r:id="rId5"/>
    <p:sldId id="321" r:id="rId6"/>
    <p:sldId id="324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9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DFBF2-C3FD-46FE-8453-CF6C52EC8591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D73C9-F968-4D92-B15E-D9D023B8F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09B9C-A3FC-451E-A1D1-D592B3CE0FDE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1FB56-69C0-4A6C-9F12-A2A9E98E7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24414-24B2-4EC5-A735-26D34F771998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A160D-FBBF-4959-A66A-ADB2DA835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63BB3-81E3-45E2-91ED-E8A67452BBA8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73AF-C57A-4D46-A4D6-C190D17246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CE63D-CEA6-4630-A204-9F96CEA137F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E8CD2-C716-4175-A123-7C7C3F301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8BC12-DD57-4167-B137-011C59645230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8123D-5B82-4229-9E93-1C3F39955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BFE91-C79A-4D1F-B98A-19EBB6A278A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58FD7-028A-4E91-9A80-96F2130D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5E2C-023F-44EB-B6BC-FD3078DAC745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6EA99-1657-431C-AB41-CEF44258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E2141-B19C-40ED-8939-27961A0A44F6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FD3A-EDB0-4EFA-A8D8-EB1C6BE5D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77B1B-6CDC-4AAC-BBFF-67978CBE886C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28923-A679-401D-9EF0-76BEBFE43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A419A-36D1-4E36-A6C2-FE2225DABE8A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94620-D586-45BE-85FF-B6AC704502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7926CCE-BD53-45FB-82BD-AB7A886B9CD5}" type="datetimeFigureOut">
              <a:rPr lang="en-US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E6114AA-0A93-48C6-80DA-2A18E37E75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65" r:id="rId2"/>
    <p:sldLayoutId id="2147483974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5" r:id="rId9"/>
    <p:sldLayoutId id="2147483971" r:id="rId10"/>
    <p:sldLayoutId id="21474839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09600"/>
            <a:ext cx="8001000" cy="1829761"/>
          </a:xfrm>
        </p:spPr>
        <p:txBody>
          <a:bodyPr/>
          <a:lstStyle/>
          <a:p>
            <a:r>
              <a:rPr lang="en-US" sz="6000" dirty="0" smtClean="0">
                <a:latin typeface="Kruti Dev 010" pitchFamily="2" charset="0"/>
              </a:rPr>
              <a:t/>
            </a:r>
            <a:br>
              <a:rPr lang="en-US" sz="6000" dirty="0" smtClean="0">
                <a:latin typeface="Kruti Dev 010" pitchFamily="2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0480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Subhash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Chandrakar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Political Science Dept.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0668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Kruti Dev 010" pitchFamily="2" charset="0"/>
              </a:rPr>
              <a:t>yksd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r>
              <a:rPr lang="en-US" sz="6600" b="1" dirty="0" err="1" smtClean="0">
                <a:latin typeface="Kruti Dev 010" pitchFamily="2" charset="0"/>
              </a:rPr>
              <a:t>iz”kklu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r>
              <a:rPr lang="en-US" sz="6600" b="1" dirty="0" err="1" smtClean="0">
                <a:latin typeface="Kruti Dev 010" pitchFamily="2" charset="0"/>
              </a:rPr>
              <a:t>dk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r>
              <a:rPr lang="en-US" sz="6600" b="1" dirty="0" err="1" smtClean="0">
                <a:latin typeface="Kruti Dev 010" pitchFamily="2" charset="0"/>
              </a:rPr>
              <a:t>egRo</a:t>
            </a:r>
            <a:r>
              <a:rPr lang="en-US" sz="6600" b="1" dirty="0" smtClean="0">
                <a:latin typeface="Kruti Dev 010" pitchFamily="2" charset="0"/>
              </a:rPr>
              <a:t> </a:t>
            </a:r>
            <a:endParaRPr lang="en-US" sz="6600" b="1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229600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Kruti Dev 010" pitchFamily="2" charset="0"/>
              </a:rPr>
              <a:t>yksd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dk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egRo</a:t>
            </a:r>
            <a:r>
              <a:rPr lang="en-US" sz="2800" b="1" dirty="0">
                <a:latin typeface="Kruti Dev 010" pitchFamily="2" charset="0"/>
              </a:rPr>
              <a:t> 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Importance of Public Administration</a:t>
            </a:r>
          </a:p>
          <a:p>
            <a:r>
              <a:rPr lang="en-US" sz="2600" b="1" dirty="0" err="1">
                <a:latin typeface="Kruti Dev 010" pitchFamily="2" charset="0"/>
              </a:rPr>
              <a:t>yksd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iz”kklu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izR;sd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jkT</a:t>
            </a:r>
            <a:r>
              <a:rPr lang="en-US" sz="2600" b="1" dirty="0">
                <a:latin typeface="Kruti Dev 010" pitchFamily="2" charset="0"/>
              </a:rPr>
              <a:t>; </a:t>
            </a:r>
            <a:r>
              <a:rPr lang="en-US" sz="2600" b="1" dirty="0" err="1">
                <a:latin typeface="Kruti Dev 010" pitchFamily="2" charset="0"/>
              </a:rPr>
              <a:t>dk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vfuok;Z</a:t>
            </a:r>
            <a:r>
              <a:rPr lang="en-US" sz="2600" b="1" dirty="0">
                <a:latin typeface="Kruti Dev 010" pitchFamily="2" charset="0"/>
              </a:rPr>
              <a:t> y{</a:t>
            </a:r>
            <a:r>
              <a:rPr lang="en-US" sz="2600" b="1" dirty="0" err="1">
                <a:latin typeface="Kruti Dev 010" pitchFamily="2" charset="0"/>
              </a:rPr>
              <a:t>k.k</a:t>
            </a:r>
            <a:r>
              <a:rPr lang="en-US" sz="2600" b="1" dirty="0">
                <a:latin typeface="Kruti Dev 010" pitchFamily="2" charset="0"/>
              </a:rPr>
              <a:t>] </a:t>
            </a:r>
            <a:r>
              <a:rPr lang="en-US" sz="2600" b="1" dirty="0" err="1">
                <a:latin typeface="Kruti Dev 010" pitchFamily="2" charset="0"/>
              </a:rPr>
              <a:t>yksd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dY;k.kdkjh</a:t>
            </a:r>
            <a:r>
              <a:rPr lang="en-US" sz="2600" b="1" dirty="0">
                <a:latin typeface="Kruti Dev 010" pitchFamily="2" charset="0"/>
              </a:rPr>
              <a:t> </a:t>
            </a:r>
            <a:r>
              <a:rPr lang="en-US" sz="2600" b="1" dirty="0" err="1">
                <a:latin typeface="Kruti Dev 010" pitchFamily="2" charset="0"/>
              </a:rPr>
              <a:t>jkT</a:t>
            </a:r>
            <a:r>
              <a:rPr lang="en-US" sz="2600" b="1" dirty="0">
                <a:latin typeface="Kruti Dev 010" pitchFamily="2" charset="0"/>
              </a:rPr>
              <a:t>; dh </a:t>
            </a:r>
            <a:r>
              <a:rPr lang="en-US" sz="2600" b="1" dirty="0" err="1" smtClean="0">
                <a:latin typeface="Kruti Dev 010" pitchFamily="2" charset="0"/>
              </a:rPr>
              <a:t>vo</a:t>
            </a:r>
            <a:r>
              <a:rPr lang="en-US" sz="2600" b="1" dirty="0" smtClean="0">
                <a:latin typeface="Kruti Dev 010" pitchFamily="2" charset="0"/>
              </a:rPr>
              <a:t>/</a:t>
            </a:r>
            <a:r>
              <a:rPr lang="en-US" sz="2600" b="1" dirty="0" err="1" smtClean="0">
                <a:latin typeface="Kruti Dev 010" pitchFamily="2" charset="0"/>
              </a:rPr>
              <a:t>kkj.k</a:t>
            </a:r>
            <a:r>
              <a:rPr lang="en-US" sz="2800" dirty="0" err="1" smtClean="0">
                <a:latin typeface="Kruti Dev 010" pitchFamily="2" charset="0"/>
              </a:rPr>
              <a:t>k</a:t>
            </a:r>
            <a:r>
              <a:rPr lang="en-US" sz="2800" dirty="0" smtClean="0">
                <a:latin typeface="Kruti Dev 010" pitchFamily="2" charset="0"/>
              </a:rPr>
              <a:t> </a:t>
            </a:r>
            <a:endParaRPr lang="en-US" sz="2600" b="1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yksd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dY;k.kdkjh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Public Welfare Administration 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iz”kkldh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jkT</a:t>
            </a:r>
            <a:r>
              <a:rPr lang="en-US" sz="2000" dirty="0">
                <a:latin typeface="Kruti Dev 010" pitchFamily="2" charset="0"/>
              </a:rPr>
              <a:t>; dh </a:t>
            </a:r>
            <a:r>
              <a:rPr lang="en-US" sz="2000" dirty="0" err="1">
                <a:latin typeface="Kruti Dev 010" pitchFamily="2" charset="0"/>
              </a:rPr>
              <a:t>ladYiuk</a:t>
            </a:r>
            <a:r>
              <a:rPr lang="en-US" sz="2000" dirty="0">
                <a:latin typeface="Kruti Dev 010" pitchFamily="2" charset="0"/>
              </a:rPr>
              <a:t> 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Concept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Administrative State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 </a:t>
            </a:r>
            <a:r>
              <a:rPr lang="en-US" sz="2000" dirty="0" err="1">
                <a:latin typeface="Kruti Dev 010" pitchFamily="2" charset="0"/>
              </a:rPr>
              <a:t>lkekftd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vkfFkZd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ifjorZu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lk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 err="1">
                <a:latin typeface="Kruti Dev 010" pitchFamily="2" charset="0"/>
              </a:rPr>
              <a:t>r`rh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fo”o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[</a:t>
            </a:r>
            <a:r>
              <a:rPr lang="en-US" sz="2000" dirty="0" err="1">
                <a:latin typeface="Kruti Dev 010" pitchFamily="2" charset="0"/>
              </a:rPr>
              <a:t>kkbZ</a:t>
            </a:r>
            <a:r>
              <a:rPr lang="en-US" sz="2000" dirty="0">
                <a:latin typeface="Kruti Dev 010" pitchFamily="2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Instrument of Socioeconomic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Change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lH;rk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j{</a:t>
            </a:r>
            <a:r>
              <a:rPr lang="en-US" sz="2000" dirty="0" err="1">
                <a:latin typeface="Kruti Dev 010" pitchFamily="2" charset="0"/>
              </a:rPr>
              <a:t>kd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Protector of Civilization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Mksuge</a:t>
            </a:r>
            <a:r>
              <a:rPr lang="en-US" sz="2000" dirty="0">
                <a:latin typeface="Kruti Dev 010" pitchFamily="2" charset="0"/>
              </a:rPr>
              <a:t> &amp; ;fn </a:t>
            </a:r>
            <a:r>
              <a:rPr lang="en-US" sz="2000" dirty="0" err="1">
                <a:latin typeface="Kruti Dev 010" pitchFamily="2" charset="0"/>
              </a:rPr>
              <a:t>gekjh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lH;rk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u’V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gksrh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rks</a:t>
            </a:r>
            <a:r>
              <a:rPr lang="en-US" sz="2000" dirty="0">
                <a:latin typeface="Kruti Dev 010" pitchFamily="2" charset="0"/>
              </a:rPr>
              <a:t> ;g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vlQyrk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ifj.kke </a:t>
            </a:r>
            <a:r>
              <a:rPr lang="en-US" sz="2000" dirty="0" err="1">
                <a:latin typeface="Kruti Dev 010" pitchFamily="2" charset="0"/>
              </a:rPr>
              <a:t>gksxk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,d </a:t>
            </a:r>
            <a:r>
              <a:rPr lang="en-US" sz="2000" dirty="0" err="1">
                <a:latin typeface="Kruti Dev 010" pitchFamily="2" charset="0"/>
              </a:rPr>
              <a:t>uSfrd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dk;Z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gS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Administration is Moral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work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lekt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uSfrd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iru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vksj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vxzlj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lH;rk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fy</a:t>
            </a:r>
            <a:r>
              <a:rPr lang="en-US" sz="2000" dirty="0">
                <a:latin typeface="Kruti Dev 010" pitchFamily="2" charset="0"/>
              </a:rPr>
              <a:t>, [</a:t>
            </a:r>
            <a:r>
              <a:rPr lang="en-US" sz="2000" dirty="0" err="1">
                <a:latin typeface="Kruti Dev 010" pitchFamily="2" charset="0"/>
              </a:rPr>
              <a:t>krjk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,d </a:t>
            </a:r>
            <a:r>
              <a:rPr lang="en-US" sz="2000" dirty="0" err="1">
                <a:latin typeface="Kruti Dev 010" pitchFamily="2" charset="0"/>
              </a:rPr>
              <a:t>vfuok;Zrk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Administration 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Necessity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228600" y="685800"/>
            <a:ext cx="8686800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dirty="0">
              <a:latin typeface="Kruti Dev 010" pitchFamily="2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uhfr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O;ogkfjd</a:t>
            </a:r>
            <a:r>
              <a:rPr lang="en-US" sz="2000" dirty="0" smtClean="0">
                <a:latin typeface="Kruti Dev 010" pitchFamily="2" charset="0"/>
              </a:rPr>
              <a:t> :</a:t>
            </a:r>
            <a:r>
              <a:rPr lang="en-US" sz="2000" dirty="0" err="1" smtClean="0">
                <a:latin typeface="Kruti Dev 010" pitchFamily="2" charset="0"/>
              </a:rPr>
              <a:t>i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nsuk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Putting the Policy in to Practice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 smtClean="0">
                <a:latin typeface="Kruti Dev 010" pitchFamily="2" charset="0"/>
              </a:rPr>
              <a:t>lkekftd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fLFkjrk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esa</a:t>
            </a:r>
            <a:r>
              <a:rPr lang="en-US" sz="2000" dirty="0" smtClean="0">
                <a:latin typeface="Kruti Dev 010" pitchFamily="2" charset="0"/>
              </a:rPr>
              <a:t> ;</a:t>
            </a:r>
            <a:r>
              <a:rPr lang="en-US" sz="2000" dirty="0" err="1" smtClean="0">
                <a:latin typeface="Kruti Dev 010" pitchFamily="2" charset="0"/>
              </a:rPr>
              <a:t>ksxnku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Contribution to Social Stability 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Kruti Dev 010" pitchFamily="2" charset="0"/>
              </a:rPr>
              <a:t>   </a:t>
            </a:r>
            <a:r>
              <a:rPr lang="en-US" sz="2000" dirty="0" err="1" smtClean="0">
                <a:latin typeface="Kruti Dev 010" pitchFamily="2" charset="0"/>
              </a:rPr>
              <a:t>vkikrdkyhu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>
                <a:latin typeface="Kruti Dev 010" pitchFamily="2" charset="0"/>
              </a:rPr>
              <a:t>o ;q)</a:t>
            </a:r>
            <a:r>
              <a:rPr lang="en-US" sz="2000" dirty="0" err="1">
                <a:latin typeface="Kruti Dev 010" pitchFamily="2" charset="0"/>
              </a:rPr>
              <a:t>dkyhu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lsok</a:t>
            </a:r>
            <a:r>
              <a:rPr lang="en-US" sz="2000" dirty="0">
                <a:latin typeface="Kruti Dev 010" pitchFamily="2" charset="0"/>
              </a:rPr>
              <a:t> 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Emergency and War Service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 </a:t>
            </a:r>
            <a:r>
              <a:rPr lang="en-US" sz="2000" dirty="0" err="1">
                <a:latin typeface="Kruti Dev 010" pitchFamily="2" charset="0"/>
              </a:rPr>
              <a:t>yksdra</a:t>
            </a:r>
            <a:r>
              <a:rPr lang="en-US" sz="2000" dirty="0">
                <a:latin typeface="Kruti Dev 010" pitchFamily="2" charset="0"/>
              </a:rPr>
              <a:t>=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yksd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Public Administration 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democracy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fodkl”khy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lektksa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yksdiz”kklu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P.A. in Developing Societies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vkfFkZd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fodkl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ekuo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la”kk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fodkl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lkekftd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ifjorZu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i;kZoj.k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Hkz’Vkpkj&amp;tula</a:t>
            </a:r>
            <a:r>
              <a:rPr lang="en-US" sz="2000" dirty="0">
                <a:latin typeface="Kruti Dev 010" pitchFamily="2" charset="0"/>
              </a:rPr>
              <a:t>[;k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fodflr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lektksa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yksd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P.A. in Developing Societies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>
                <a:latin typeface="Kruti Dev 010" pitchFamily="2" charset="0"/>
              </a:rPr>
              <a:t>,</a:t>
            </a:r>
            <a:r>
              <a:rPr lang="en-US" sz="2000" dirty="0" err="1">
                <a:latin typeface="Kruti Dev 010" pitchFamily="2" charset="0"/>
              </a:rPr>
              <a:t>sls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lekt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tks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vkS|ksfxdj.k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mPp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Lrj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izkIr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pqds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gS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ijEijkxr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fd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txg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kqfud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	 	</a:t>
            </a:r>
            <a:r>
              <a:rPr lang="en-US" sz="2000" dirty="0" err="1" smtClean="0">
                <a:latin typeface="Kruti Dev 010" pitchFamily="2" charset="0"/>
                <a:cs typeface="Times New Roman" pitchFamily="18" charset="0"/>
              </a:rPr>
              <a:t>thou“kSyh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lekt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esa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lekurk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U;k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; dh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Lfkkiuk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]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lkekftd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lsokvksa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esa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  <a:cs typeface="Times New Roman" pitchFamily="18" charset="0"/>
              </a:rPr>
              <a:t>c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&lt;+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ksrjh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Lor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=.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rk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685800" y="838200"/>
            <a:ext cx="8229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b="1" dirty="0" err="1">
                <a:latin typeface="Kruti Dev 010" pitchFamily="2" charset="0"/>
              </a:rPr>
              <a:t>Ykksd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,</a:t>
            </a:r>
            <a:r>
              <a:rPr lang="en-US" sz="2800" b="1" dirty="0" err="1">
                <a:latin typeface="Kruti Dev 010" pitchFamily="2" charset="0"/>
              </a:rPr>
              <a:t>oa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futh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esa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rqyuk</a:t>
            </a:r>
            <a:r>
              <a:rPr lang="en-US" sz="2800" b="1" dirty="0">
                <a:latin typeface="Kruti Dev 010" pitchFamily="2" charset="0"/>
              </a:rPr>
              <a:t> </a:t>
            </a: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Comparison between Public Administration and Private Administration</a:t>
            </a:r>
            <a:endParaRPr lang="en-US" sz="2200" b="1" dirty="0">
              <a:latin typeface="Kruti Dev 010" pitchFamily="2" charset="0"/>
            </a:endParaRPr>
          </a:p>
          <a:p>
            <a:pPr algn="just"/>
            <a:r>
              <a:rPr lang="en-US" sz="2800" b="1" dirty="0" err="1">
                <a:latin typeface="Kruti Dev 010" pitchFamily="2" charset="0"/>
              </a:rPr>
              <a:t>yksd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,</a:t>
            </a:r>
            <a:r>
              <a:rPr lang="en-US" sz="2800" b="1" dirty="0" err="1">
                <a:latin typeface="Kruti Dev 010" pitchFamily="2" charset="0"/>
              </a:rPr>
              <a:t>oa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futh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esa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lekurk</a:t>
            </a:r>
            <a:endParaRPr lang="en-US" sz="2800" b="1" dirty="0">
              <a:latin typeface="Kruti Dev 010" pitchFamily="2" charset="0"/>
            </a:endParaRP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Similarities between Public Administration and Private Administration</a:t>
            </a:r>
            <a:endParaRPr lang="en-US" sz="2200" b="1" dirty="0">
              <a:latin typeface="Kruti Dev 010" pitchFamily="2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fof”k’V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laxBu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Specific Organization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tulEidZ</a:t>
            </a:r>
            <a:r>
              <a:rPr lang="en-US" sz="2000" dirty="0">
                <a:latin typeface="Kruti Dev 010" pitchFamily="2" charset="0"/>
              </a:rPr>
              <a:t> ,</a:t>
            </a:r>
            <a:r>
              <a:rPr lang="en-US" sz="2000" dirty="0" err="1">
                <a:latin typeface="Kruti Dev 010" pitchFamily="2" charset="0"/>
              </a:rPr>
              <a:t>oa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mRrj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nkf;Ro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Public Relations and Accountability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fodkl</a:t>
            </a:r>
            <a:r>
              <a:rPr lang="en-US" sz="2000" dirty="0">
                <a:latin typeface="Kruti Dev 010" pitchFamily="2" charset="0"/>
              </a:rPr>
              <a:t> ,</a:t>
            </a:r>
            <a:r>
              <a:rPr lang="en-US" sz="2000" dirty="0" err="1">
                <a:latin typeface="Kruti Dev 010" pitchFamily="2" charset="0"/>
              </a:rPr>
              <a:t>oa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izxfr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Development and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Progess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foRrh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O;oLFkk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Financial System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vUos’k.k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Investigation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 err="1">
                <a:latin typeface="Kruti Dev 010" pitchFamily="2" charset="0"/>
              </a:rPr>
              <a:t>rduhd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Technique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LVkWQ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dh </a:t>
            </a:r>
            <a:r>
              <a:rPr lang="en-US" sz="2000" dirty="0" err="1" smtClean="0">
                <a:latin typeface="Kruti Dev 010" pitchFamily="2" charset="0"/>
              </a:rPr>
              <a:t>lekurk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Staff Equality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>
                <a:latin typeface="Kruti Dev 010" pitchFamily="2" charset="0"/>
              </a:rPr>
              <a:t>ifj.kkeksa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lekurk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Similarity in Results</a:t>
            </a:r>
            <a:r>
              <a:rPr lang="en-US" sz="2000" dirty="0">
                <a:latin typeface="Kruti Dev 010" pitchFamily="2" charset="0"/>
              </a:rPr>
              <a:t> </a:t>
            </a:r>
          </a:p>
          <a:p>
            <a:pPr algn="just"/>
            <a:r>
              <a:rPr lang="en-US" sz="2000" dirty="0">
                <a:latin typeface="Kruti Dev 010" pitchFamily="2" charset="0"/>
              </a:rPr>
              <a:t> 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229600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err="1">
                <a:latin typeface="Kruti Dev 010" pitchFamily="2" charset="0"/>
              </a:rPr>
              <a:t>yksd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,</a:t>
            </a:r>
            <a:r>
              <a:rPr lang="en-US" sz="2800" b="1" dirty="0" err="1">
                <a:latin typeface="Kruti Dev 010" pitchFamily="2" charset="0"/>
              </a:rPr>
              <a:t>oa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futh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iz”kklu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esa</a:t>
            </a:r>
            <a:r>
              <a:rPr lang="en-US" sz="2800" b="1" dirty="0">
                <a:latin typeface="Kruti Dev 010" pitchFamily="2" charset="0"/>
              </a:rPr>
              <a:t> </a:t>
            </a:r>
            <a:r>
              <a:rPr lang="en-US" sz="2800" b="1" dirty="0" err="1">
                <a:latin typeface="Kruti Dev 010" pitchFamily="2" charset="0"/>
              </a:rPr>
              <a:t>vlekurk</a:t>
            </a:r>
            <a:endParaRPr lang="en-US" sz="2800" b="1" dirty="0">
              <a:latin typeface="Kruti Dev 010" pitchFamily="2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Disparity between Public Administration and Private Administration</a:t>
            </a:r>
            <a:endParaRPr lang="en-US" sz="2200" b="1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 </a:t>
            </a:r>
            <a:r>
              <a:rPr lang="en-US" dirty="0" err="1">
                <a:latin typeface="Kruti Dev 010" pitchFamily="2" charset="0"/>
              </a:rPr>
              <a:t>mn~ns</a:t>
            </a:r>
            <a:r>
              <a:rPr lang="en-US" dirty="0">
                <a:latin typeface="Kruti Dev 010" pitchFamily="2" charset="0"/>
              </a:rPr>
              <a:t>”;</a:t>
            </a:r>
            <a:r>
              <a:rPr lang="en-US" dirty="0" err="1">
                <a:latin typeface="Kruti Dev 010" pitchFamily="2" charset="0"/>
              </a:rPr>
              <a:t>ksa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the Objective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mRrjnkf;Ro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dk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Responsibility Difference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Kruti Dev 010" pitchFamily="2" charset="0"/>
              </a:rPr>
              <a:t>   </a:t>
            </a:r>
            <a:r>
              <a:rPr lang="en-US" dirty="0" err="1">
                <a:latin typeface="Kruti Dev 010" pitchFamily="2" charset="0"/>
              </a:rPr>
              <a:t>yksd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iz”kklu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vR;ar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foLr`r</a:t>
            </a:r>
            <a:r>
              <a:rPr lang="en-US" dirty="0">
                <a:latin typeface="Kruti Dev 010" pitchFamily="2" charset="0"/>
              </a:rPr>
              <a:t>] </a:t>
            </a:r>
            <a:r>
              <a:rPr lang="en-US" dirty="0" err="1">
                <a:latin typeface="Kruti Dev 010" pitchFamily="2" charset="0"/>
              </a:rPr>
              <a:t>futh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iz”kklu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lhfer</a:t>
            </a:r>
            <a:r>
              <a:rPr lang="en-US" dirty="0">
                <a:latin typeface="Kruti Dev 010" pitchFamily="2" charset="0"/>
              </a:rPr>
              <a:t> &amp; </a:t>
            </a:r>
          </a:p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  <a:cs typeface="Times New Roman" pitchFamily="18" charset="0"/>
              </a:rPr>
              <a:t>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Public Administration is very broad private Administration Limited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foRrh</a:t>
            </a:r>
            <a:r>
              <a:rPr lang="en-US" dirty="0">
                <a:latin typeface="Kruti Dev 010" pitchFamily="2" charset="0"/>
              </a:rPr>
              <a:t>; </a:t>
            </a:r>
            <a:r>
              <a:rPr lang="en-US" dirty="0" err="1">
                <a:latin typeface="Kruti Dev 010" pitchFamily="2" charset="0"/>
              </a:rPr>
              <a:t>O;oLFkk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the Financial System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dk;Z</a:t>
            </a:r>
            <a:r>
              <a:rPr lang="en-US" dirty="0">
                <a:latin typeface="Kruti Dev 010" pitchFamily="2" charset="0"/>
              </a:rPr>
              <a:t>{</a:t>
            </a:r>
            <a:r>
              <a:rPr lang="en-US" dirty="0" err="1">
                <a:latin typeface="Kruti Dev 010" pitchFamily="2" charset="0"/>
              </a:rPr>
              <a:t>kerk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Working Capacity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fu;eksa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ds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ikyu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following the Rules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O;ogkj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Behavior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dk;ksZa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 in Tasks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Kruti Dev 010" pitchFamily="2" charset="0"/>
              </a:rPr>
              <a:t>deZpkfj;ksa</a:t>
            </a:r>
            <a:r>
              <a:rPr lang="en-US" dirty="0">
                <a:latin typeface="Kruti Dev 010" pitchFamily="2" charset="0"/>
              </a:rPr>
              <a:t> dh </a:t>
            </a:r>
            <a:r>
              <a:rPr lang="en-US" dirty="0" err="1">
                <a:latin typeface="Kruti Dev 010" pitchFamily="2" charset="0"/>
              </a:rPr>
              <a:t>lqj</a:t>
            </a:r>
            <a:r>
              <a:rPr lang="en-US" dirty="0">
                <a:latin typeface="Kruti Dev 010" pitchFamily="2" charset="0"/>
              </a:rPr>
              <a:t>{</a:t>
            </a:r>
            <a:r>
              <a:rPr lang="en-US" dirty="0" err="1">
                <a:latin typeface="Kruti Dev 010" pitchFamily="2" charset="0"/>
              </a:rPr>
              <a:t>kk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esa</a:t>
            </a:r>
            <a:r>
              <a:rPr lang="en-US" dirty="0">
                <a:latin typeface="Kruti Dev 010" pitchFamily="2" charset="0"/>
              </a:rPr>
              <a:t> </a:t>
            </a:r>
            <a:r>
              <a:rPr lang="en-US" dirty="0" err="1">
                <a:latin typeface="Kruti Dev 010" pitchFamily="2" charset="0"/>
              </a:rPr>
              <a:t>vUrj</a:t>
            </a:r>
            <a:r>
              <a:rPr lang="en-US" dirty="0">
                <a:latin typeface="Kruti Dev 010" pitchFamily="2" charset="0"/>
              </a:rPr>
              <a:t> &amp;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Differences in Employee Safety</a:t>
            </a:r>
          </a:p>
          <a:p>
            <a:pPr algn="just">
              <a:lnSpc>
                <a:spcPts val="3000"/>
              </a:lnSpc>
            </a:pPr>
            <a:endParaRPr lang="en-US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sz="28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219200"/>
            <a:ext cx="7620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fodkl</a:t>
            </a:r>
            <a:r>
              <a:rPr lang="en-US" sz="2000" dirty="0" smtClean="0">
                <a:latin typeface="Kruti Dev 010" pitchFamily="2" charset="0"/>
              </a:rPr>
              <a:t> dh </a:t>
            </a:r>
            <a:r>
              <a:rPr lang="en-US" sz="2000" dirty="0" err="1" smtClean="0">
                <a:latin typeface="Kruti Dev 010" pitchFamily="2" charset="0"/>
              </a:rPr>
              <a:t>xfr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esa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vUrj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Difference in speed of  Development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yky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Qhrk”kkgh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vUrj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Difference in the Red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Tapeism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,</a:t>
            </a:r>
            <a:r>
              <a:rPr lang="en-US" sz="2000" dirty="0" err="1" smtClean="0">
                <a:latin typeface="Kruti Dev 010" pitchFamily="2" charset="0"/>
              </a:rPr>
              <a:t>dkf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kdkj</a:t>
            </a:r>
            <a:r>
              <a:rPr lang="en-US" sz="2000" dirty="0" smtClean="0">
                <a:latin typeface="Kruti Dev 010" pitchFamily="2" charset="0"/>
              </a:rPr>
              <a:t> dh </a:t>
            </a:r>
            <a:r>
              <a:rPr lang="en-US" sz="2000" dirty="0" err="1" smtClean="0">
                <a:latin typeface="Kruti Dev 010" pitchFamily="2" charset="0"/>
              </a:rPr>
              <a:t>izo`fr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Monopolistic Tendencies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euksoSKkfud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vUrj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Psychological Difference</a:t>
            </a:r>
          </a:p>
          <a:p>
            <a:pPr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ykHk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rRo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smtClean="0">
                <a:latin typeface="Kruti Dev 010" pitchFamily="2" charset="0"/>
              </a:rPr>
              <a:t> vUrj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-Difference of element of profit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1773</TotalTime>
  <Words>498</Words>
  <Application>Microsoft Office PowerPoint</Application>
  <PresentationFormat>On-screen Show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 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</dc:creator>
  <cp:lastModifiedBy>HP2</cp:lastModifiedBy>
  <cp:revision>187</cp:revision>
  <dcterms:created xsi:type="dcterms:W3CDTF">2018-07-11T05:14:46Z</dcterms:created>
  <dcterms:modified xsi:type="dcterms:W3CDTF">2023-08-14T07:16:04Z</dcterms:modified>
</cp:coreProperties>
</file>