
<file path=[Content_Types].xml><?xml version="1.0" encoding="utf-8"?>
<Types xmlns="http://schemas.openxmlformats.org/package/2006/content-types">
  <Default ContentType="image/jpeg" Extension="jpg"/>
  <Default ContentType="application/vnd.openxmlformats-officedocument.vmlDrawing" Extension="vml"/>
  <Default ContentType="application/vnd.openxmlformats-officedocument.oleObject" Extension="bin"/>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18.xml"/>
  <Override ContentType="application/vnd.openxmlformats-officedocument.presentationml.notesSlide+xml" PartName="/ppt/notesSlides/notesSlide6.xml"/>
  <Override ContentType="application/vnd.openxmlformats-officedocument.presentationml.notesSlide+xml" PartName="/ppt/notesSlides/notesSlide13.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15.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5.xml"/>
  <Override ContentType="application/vnd.openxmlformats-officedocument.presentationml.notesSlide+xml" PartName="/ppt/notesSlides/notesSlide12.xml"/>
  <Override ContentType="application/vnd.openxmlformats-officedocument.presentationml.notesSlide+xml" PartName="/ppt/notesSlides/notesSlide20.xml"/>
  <Override ContentType="application/vnd.openxmlformats-officedocument.presentationml.notesSlide+xml" PartName="/ppt/notesSlides/notesSlide17.xml"/>
  <Override ContentType="application/vnd.openxmlformats-officedocument.presentationml.notesSlide+xml" PartName="/ppt/notesSlides/notesSlide19.xml"/>
  <Override ContentType="application/vnd.openxmlformats-officedocument.presentationml.notesSlide+xml" PartName="/ppt/notesSlides/notesSlide16.xml"/>
  <Override ContentType="application/vnd.openxmlformats-officedocument.presentationml.notesSlide+xml" PartName="/ppt/notesSlides/notesSlide8.xml"/>
  <Override ContentType="application/vnd.openxmlformats-officedocument.presentationml.notesSlide+xml" PartName="/ppt/notesSlides/notesSlide14.xml"/>
  <Override ContentType="application/vnd.openxmlformats-officedocument.presentationml.notesSlide+xml" PartName="/ppt/notesSlides/notesSlide2.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binary" PartName="/ppt/metadata"/>
  <Override ContentType="application/vnd.openxmlformats-officedocument.presentationml.slide+xml" PartName="/ppt/slides/slide4.xml"/>
  <Override ContentType="application/vnd.openxmlformats-officedocument.presentationml.slide+xml" PartName="/ppt/slides/slide18.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9.xml"/>
  <Override ContentType="application/vnd.openxmlformats-officedocument.presentationml.slide+xml" PartName="/ppt/slides/slide3.xml"/>
  <Override ContentType="application/vnd.openxmlformats-officedocument.presentationml.slide+xml" PartName="/ppt/slides/slide9.xml"/>
  <Override ContentType="application/vnd.openxmlformats-officedocument.presentationml.slide+xml" PartName="/ppt/slides/slide13.xml"/>
  <Override ContentType="application/vnd.openxmlformats-officedocument.presentationml.slide+xml" PartName="/ppt/slides/slide5.xml"/>
  <Override ContentType="application/vnd.openxmlformats-officedocument.presentationml.slide+xml" PartName="/ppt/slides/slide7.xml"/>
  <Override ContentType="application/vnd.openxmlformats-officedocument.presentationml.slide+xml" PartName="/ppt/slides/slide15.xml"/>
  <Override ContentType="application/vnd.openxmlformats-officedocument.presentationml.slide+xml" PartName="/ppt/slides/slide12.xml"/>
  <Override ContentType="application/vnd.openxmlformats-officedocument.presentationml.slide+xml" PartName="/ppt/slides/slide17.xml"/>
  <Override ContentType="application/vnd.openxmlformats-officedocument.presentationml.slide+xml" PartName="/ppt/slides/slide20.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6.xml"/>
  <Override ContentType="application/vnd.openxmlformats-officedocument.presentationml.slide+xml" PartName="/ppt/slides/slide16.xml"/>
  <Override ContentType="application/vnd.openxmlformats-officedocument.presentationml.slide+xml" PartName="/ppt/slides/slide8.xml"/>
  <Override ContentType="application/vnd.openxmlformats-officedocument.presentationml.slide+xml" PartName="/ppt/slides/slide14.xml"/>
  <Override ContentType="application/vnd.openxmlformats-officedocument.presentationml.notesMaster+xml" PartName="/ppt/notesMasters/notesMaster1.xml"/>
  <Override ContentType="application/vnd.openxmlformats-officedocument.oleObject" PartName="/ppt/embeddings/oleObject3.bin"/>
  <Override ContentType="application/vnd.openxmlformats-officedocument.oleObject" PartName="/ppt/embeddings/oleObject6.bin"/>
  <Override ContentType="application/vnd.openxmlformats-officedocument.oleObject" PartName="/ppt/embeddings/oleObject5.bin"/>
  <Override ContentType="application/vnd.openxmlformats-officedocument.oleObject" PartName="/ppt/embeddings/oleObject4.bin"/>
  <Override ContentType="application/vnd.openxmlformats-officedocument.oleObject" PartName="/ppt/embeddings/oleObject7.bin"/>
  <Override ContentType="application/vnd.openxmlformats-officedocument.oleObject" PartName="/ppt/embeddings/oleObject2.bin"/>
  <Override ContentType="application/vnd.openxmlformats-officedocument.oleObject" PartName="/ppt/embeddings/oleObject1.bin"/>
  <Override ContentType="application/vnd.openxmlformats-officedocument.oleObject" PartName="/ppt/embeddings/oleObject8.bin"/>
  <Override ContentType="application/vnd.openxmlformats-package.core-properties+xml" PartName="/docProps/core.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package/2006/relationships/metadata/core-properties" Target="docProps/core.xml"/><Relationship Id="rId2"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strictFirstAndLastChars="0" saveSubsetFonts="1">
  <p:sldMasterIdLst>
    <p:sldMasterId id="2147483648" r:id="rId4"/>
  </p:sldMasterIdLst>
  <p:notesMasterIdLst>
    <p:notesMasterId r:id="rId5"/>
  </p:notesMasterIdLst>
  <p:sldIdLst>
    <p:sldId id="256" r:id="rId6"/>
    <p:sldId id="257" r:id="rId7"/>
    <p:sldId id="258" r:id="rId8"/>
    <p:sldId id="259" r:id="rId9"/>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Lst>
  <p:sldSz cy="6858000" cx="9144000"/>
  <p:notesSz cx="6858000" cy="9144000"/>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2160">
          <p15:clr>
            <a:srgbClr val="000000"/>
          </p15:clr>
        </p15:guide>
        <p15:guide id="2" pos="2880">
          <p15:clr>
            <a:srgbClr val="000000"/>
          </p15:clr>
        </p15:guide>
      </p15:sldGuideLst>
    </p:ext>
    <p:ext uri="GoogleSlidesCustomDataVersion2">
      <go:slidesCustomData xmlns:go="http://customooxmlschemas.google.com/" r:id="rId26" roundtripDataSignature="AMtx7mhE3EbTRK2qvk4NHjNflxULZactSQ=="/>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216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slide" Target="slides/slide15.xml"/><Relationship Id="rId22" Type="http://schemas.openxmlformats.org/officeDocument/2006/relationships/slide" Target="slides/slide17.xml"/><Relationship Id="rId21" Type="http://schemas.openxmlformats.org/officeDocument/2006/relationships/slide" Target="slides/slide16.xml"/><Relationship Id="rId24" Type="http://schemas.openxmlformats.org/officeDocument/2006/relationships/slide" Target="slides/slide19.xml"/><Relationship Id="rId23" Type="http://schemas.openxmlformats.org/officeDocument/2006/relationships/slide" Target="slides/slide18.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4.xml"/><Relationship Id="rId26" Type="http://customschemas.google.com/relationships/presentationmetadata" Target="metadata"/><Relationship Id="rId25" Type="http://schemas.openxmlformats.org/officeDocument/2006/relationships/slide" Target="slides/slide20.xml"/><Relationship Id="rId5" Type="http://schemas.openxmlformats.org/officeDocument/2006/relationships/notesMaster" Target="notesMasters/notesMaster1.xml"/><Relationship Id="rId6" Type="http://schemas.openxmlformats.org/officeDocument/2006/relationships/slide" Target="slides/slide1.xml"/><Relationship Id="rId7" Type="http://schemas.openxmlformats.org/officeDocument/2006/relationships/slide" Target="slides/slide2.xml"/><Relationship Id="rId8" Type="http://schemas.openxmlformats.org/officeDocument/2006/relationships/slide" Target="slides/slide3.xml"/><Relationship Id="rId11" Type="http://schemas.openxmlformats.org/officeDocument/2006/relationships/slide" Target="slides/slide6.xml"/><Relationship Id="rId10" Type="http://schemas.openxmlformats.org/officeDocument/2006/relationships/slide" Target="slides/slide5.xml"/><Relationship Id="rId13" Type="http://schemas.openxmlformats.org/officeDocument/2006/relationships/slide" Target="slides/slide8.xml"/><Relationship Id="rId12" Type="http://schemas.openxmlformats.org/officeDocument/2006/relationships/slide" Target="slides/slide7.xml"/><Relationship Id="rId15" Type="http://schemas.openxmlformats.org/officeDocument/2006/relationships/slide" Target="slides/slide10.xml"/><Relationship Id="rId14" Type="http://schemas.openxmlformats.org/officeDocument/2006/relationships/slide" Target="slides/slide9.xml"/><Relationship Id="rId17" Type="http://schemas.openxmlformats.org/officeDocument/2006/relationships/slide" Target="slides/slide12.xml"/><Relationship Id="rId16" Type="http://schemas.openxmlformats.org/officeDocument/2006/relationships/slide" Target="slides/slide11.xml"/><Relationship Id="rId19" Type="http://schemas.openxmlformats.org/officeDocument/2006/relationships/slide" Target="slides/slide14.xml"/><Relationship Id="rId18"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12.png"/></Relationships>
</file>

<file path=ppt/drawings/_rels/vmlDrawing2.vml.rels><?xml version="1.0" encoding="UTF-8" standalone="yes"?><Relationships xmlns="http://schemas.openxmlformats.org/package/2006/relationships"><Relationship Id="rId1" Type="http://schemas.openxmlformats.org/officeDocument/2006/relationships/image" Target="../media/image3.png"/></Relationships>
</file>

<file path=ppt/drawings/_rels/vmlDrawing3.vml.rels><?xml version="1.0" encoding="UTF-8" standalone="yes"?><Relationships xmlns="http://schemas.openxmlformats.org/package/2006/relationships"><Relationship Id="rId1" Type="http://schemas.openxmlformats.org/officeDocument/2006/relationships/image" Target="../media/image2.png"/></Relationships>
</file>

<file path=ppt/drawings/_rels/vmlDrawing4.vml.rels><?xml version="1.0" encoding="UTF-8" standalone="yes"?><Relationships xmlns="http://schemas.openxmlformats.org/package/2006/relationships"><Relationship Id="rId1" Type="http://schemas.openxmlformats.org/officeDocument/2006/relationships/image" Target="../media/image5.png"/></Relationships>
</file>

<file path=ppt/drawings/_rels/vmlDrawing5.vml.rels><?xml version="1.0" encoding="UTF-8" standalone="yes"?><Relationships xmlns="http://schemas.openxmlformats.org/package/2006/relationships"><Relationship Id="rId1" Type="http://schemas.openxmlformats.org/officeDocument/2006/relationships/image" Target="../media/image7.png"/></Relationships>
</file>

<file path=ppt/drawings/_rels/vmlDrawing6.vml.rels><?xml version="1.0" encoding="UTF-8" standalone="yes"?><Relationships xmlns="http://schemas.openxmlformats.org/package/2006/relationships"><Relationship Id="rId1" Type="http://schemas.openxmlformats.org/officeDocument/2006/relationships/image" Target="../media/image10.png"/><Relationship Id="rId2" Type="http://schemas.openxmlformats.org/officeDocument/2006/relationships/image" Target="../media/image14.png"/><Relationship Id="rId3" Type="http://schemas.openxmlformats.org/officeDocument/2006/relationships/image" Target="../media/image11.png"/></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0" name="Shape 80"/>
        <p:cNvGrpSpPr/>
        <p:nvPr/>
      </p:nvGrpSpPr>
      <p:grpSpPr>
        <a:xfrm>
          <a:off x="0" y="0"/>
          <a:ext cx="0" cy="0"/>
          <a:chOff x="0" y="0"/>
          <a:chExt cx="0" cy="0"/>
        </a:xfrm>
      </p:grpSpPr>
      <p:sp>
        <p:nvSpPr>
          <p:cNvPr id="81" name="Google Shape;81;g6a71dc81ef26c4ef_0:notes"/>
          <p:cNvSpPr/>
          <p:nvPr>
            <p:ph idx="2" type="sldImg"/>
          </p:nvPr>
        </p:nvSpPr>
        <p:spPr>
          <a:xfrm>
            <a:off x="1143225" y="685800"/>
            <a:ext cx="4572300" cy="3429000"/>
          </a:xfrm>
          <a:custGeom>
            <a:rect b="b" l="l" r="r" t="t"/>
            <a:pathLst>
              <a:path extrusionOk="0" h="120000" w="120000">
                <a:moveTo>
                  <a:pt x="0" y="0"/>
                </a:moveTo>
                <a:lnTo>
                  <a:pt x="120000" y="0"/>
                </a:lnTo>
                <a:lnTo>
                  <a:pt x="120000" y="120000"/>
                </a:lnTo>
                <a:lnTo>
                  <a:pt x="0" y="120000"/>
                </a:lnTo>
                <a:close/>
              </a:path>
            </a:pathLst>
          </a:custGeom>
        </p:spPr>
      </p:sp>
      <p:sp>
        <p:nvSpPr>
          <p:cNvPr id="82" name="Google Shape;82;g6a71dc81ef26c4ef_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2" name="Shape 142"/>
        <p:cNvGrpSpPr/>
        <p:nvPr/>
      </p:nvGrpSpPr>
      <p:grpSpPr>
        <a:xfrm>
          <a:off x="0" y="0"/>
          <a:ext cx="0" cy="0"/>
          <a:chOff x="0" y="0"/>
          <a:chExt cx="0" cy="0"/>
        </a:xfrm>
      </p:grpSpPr>
      <p:sp>
        <p:nvSpPr>
          <p:cNvPr id="143" name="Google Shape;143;p1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44" name="Google Shape;144;p1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9" name="Shape 149"/>
        <p:cNvGrpSpPr/>
        <p:nvPr/>
      </p:nvGrpSpPr>
      <p:grpSpPr>
        <a:xfrm>
          <a:off x="0" y="0"/>
          <a:ext cx="0" cy="0"/>
          <a:chOff x="0" y="0"/>
          <a:chExt cx="0" cy="0"/>
        </a:xfrm>
      </p:grpSpPr>
      <p:sp>
        <p:nvSpPr>
          <p:cNvPr id="150" name="Google Shape;150;p1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1" name="Google Shape;151;p11: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6" name="Shape 156"/>
        <p:cNvGrpSpPr/>
        <p:nvPr/>
      </p:nvGrpSpPr>
      <p:grpSpPr>
        <a:xfrm>
          <a:off x="0" y="0"/>
          <a:ext cx="0" cy="0"/>
          <a:chOff x="0" y="0"/>
          <a:chExt cx="0" cy="0"/>
        </a:xfrm>
      </p:grpSpPr>
      <p:sp>
        <p:nvSpPr>
          <p:cNvPr id="157" name="Google Shape;157;p1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58" name="Google Shape;158;p1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3" name="Shape 163"/>
        <p:cNvGrpSpPr/>
        <p:nvPr/>
      </p:nvGrpSpPr>
      <p:grpSpPr>
        <a:xfrm>
          <a:off x="0" y="0"/>
          <a:ext cx="0" cy="0"/>
          <a:chOff x="0" y="0"/>
          <a:chExt cx="0" cy="0"/>
        </a:xfrm>
      </p:grpSpPr>
      <p:sp>
        <p:nvSpPr>
          <p:cNvPr id="164" name="Google Shape;164;p1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65" name="Google Shape;165;p1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0" name="Shape 170"/>
        <p:cNvGrpSpPr/>
        <p:nvPr/>
      </p:nvGrpSpPr>
      <p:grpSpPr>
        <a:xfrm>
          <a:off x="0" y="0"/>
          <a:ext cx="0" cy="0"/>
          <a:chOff x="0" y="0"/>
          <a:chExt cx="0" cy="0"/>
        </a:xfrm>
      </p:grpSpPr>
      <p:sp>
        <p:nvSpPr>
          <p:cNvPr id="171" name="Google Shape;171;p1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2" name="Google Shape;172;p1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7" name="Shape 177"/>
        <p:cNvGrpSpPr/>
        <p:nvPr/>
      </p:nvGrpSpPr>
      <p:grpSpPr>
        <a:xfrm>
          <a:off x="0" y="0"/>
          <a:ext cx="0" cy="0"/>
          <a:chOff x="0" y="0"/>
          <a:chExt cx="0" cy="0"/>
        </a:xfrm>
      </p:grpSpPr>
      <p:sp>
        <p:nvSpPr>
          <p:cNvPr id="178" name="Google Shape;178;p1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79" name="Google Shape;179;p1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6" name="Shape 186"/>
        <p:cNvGrpSpPr/>
        <p:nvPr/>
      </p:nvGrpSpPr>
      <p:grpSpPr>
        <a:xfrm>
          <a:off x="0" y="0"/>
          <a:ext cx="0" cy="0"/>
          <a:chOff x="0" y="0"/>
          <a:chExt cx="0" cy="0"/>
        </a:xfrm>
      </p:grpSpPr>
      <p:sp>
        <p:nvSpPr>
          <p:cNvPr id="187" name="Google Shape;187;p1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88" name="Google Shape;188;p1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2" name="Shape 192"/>
        <p:cNvGrpSpPr/>
        <p:nvPr/>
      </p:nvGrpSpPr>
      <p:grpSpPr>
        <a:xfrm>
          <a:off x="0" y="0"/>
          <a:ext cx="0" cy="0"/>
          <a:chOff x="0" y="0"/>
          <a:chExt cx="0" cy="0"/>
        </a:xfrm>
      </p:grpSpPr>
      <p:sp>
        <p:nvSpPr>
          <p:cNvPr id="193" name="Google Shape;193;p1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94" name="Google Shape;194;p1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9" name="Shape 199"/>
        <p:cNvGrpSpPr/>
        <p:nvPr/>
      </p:nvGrpSpPr>
      <p:grpSpPr>
        <a:xfrm>
          <a:off x="0" y="0"/>
          <a:ext cx="0" cy="0"/>
          <a:chOff x="0" y="0"/>
          <a:chExt cx="0" cy="0"/>
        </a:xfrm>
      </p:grpSpPr>
      <p:sp>
        <p:nvSpPr>
          <p:cNvPr id="200" name="Google Shape;200;p1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1" name="Google Shape;201;p1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1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05" name="Shape 205"/>
        <p:cNvGrpSpPr/>
        <p:nvPr/>
      </p:nvGrpSpPr>
      <p:grpSpPr>
        <a:xfrm>
          <a:off x="0" y="0"/>
          <a:ext cx="0" cy="0"/>
          <a:chOff x="0" y="0"/>
          <a:chExt cx="0" cy="0"/>
        </a:xfrm>
      </p:grpSpPr>
      <p:sp>
        <p:nvSpPr>
          <p:cNvPr id="206" name="Google Shape;206;p1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07" name="Google Shape;207;p1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87" name="Shape 87"/>
        <p:cNvGrpSpPr/>
        <p:nvPr/>
      </p:nvGrpSpPr>
      <p:grpSpPr>
        <a:xfrm>
          <a:off x="0" y="0"/>
          <a:ext cx="0" cy="0"/>
          <a:chOff x="0" y="0"/>
          <a:chExt cx="0" cy="0"/>
        </a:xfrm>
      </p:grpSpPr>
      <p:sp>
        <p:nvSpPr>
          <p:cNvPr id="88" name="Google Shape;88;p2: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89" name="Google Shape;89;p2: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211" name="Shape 211"/>
        <p:cNvGrpSpPr/>
        <p:nvPr/>
      </p:nvGrpSpPr>
      <p:grpSpPr>
        <a:xfrm>
          <a:off x="0" y="0"/>
          <a:ext cx="0" cy="0"/>
          <a:chOff x="0" y="0"/>
          <a:chExt cx="0" cy="0"/>
        </a:xfrm>
      </p:grpSpPr>
      <p:sp>
        <p:nvSpPr>
          <p:cNvPr id="212" name="Google Shape;212;p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213" name="Google Shape;213;p20: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93" name="Shape 93"/>
        <p:cNvGrpSpPr/>
        <p:nvPr/>
      </p:nvGrpSpPr>
      <p:grpSpPr>
        <a:xfrm>
          <a:off x="0" y="0"/>
          <a:ext cx="0" cy="0"/>
          <a:chOff x="0" y="0"/>
          <a:chExt cx="0" cy="0"/>
        </a:xfrm>
      </p:grpSpPr>
      <p:sp>
        <p:nvSpPr>
          <p:cNvPr id="94" name="Google Shape;94;p3: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95" name="Google Shape;95;p3: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0" name="Shape 100"/>
        <p:cNvGrpSpPr/>
        <p:nvPr/>
      </p:nvGrpSpPr>
      <p:grpSpPr>
        <a:xfrm>
          <a:off x="0" y="0"/>
          <a:ext cx="0" cy="0"/>
          <a:chOff x="0" y="0"/>
          <a:chExt cx="0" cy="0"/>
        </a:xfrm>
      </p:grpSpPr>
      <p:sp>
        <p:nvSpPr>
          <p:cNvPr id="101" name="Google Shape;101;p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2" name="Google Shape;102;p4: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07" name="Shape 107"/>
        <p:cNvGrpSpPr/>
        <p:nvPr/>
      </p:nvGrpSpPr>
      <p:grpSpPr>
        <a:xfrm>
          <a:off x="0" y="0"/>
          <a:ext cx="0" cy="0"/>
          <a:chOff x="0" y="0"/>
          <a:chExt cx="0" cy="0"/>
        </a:xfrm>
      </p:grpSpPr>
      <p:sp>
        <p:nvSpPr>
          <p:cNvPr id="108" name="Google Shape;108;p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09" name="Google Shape;109;p5: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14" name="Shape 114"/>
        <p:cNvGrpSpPr/>
        <p:nvPr/>
      </p:nvGrpSpPr>
      <p:grpSpPr>
        <a:xfrm>
          <a:off x="0" y="0"/>
          <a:ext cx="0" cy="0"/>
          <a:chOff x="0" y="0"/>
          <a:chExt cx="0" cy="0"/>
        </a:xfrm>
      </p:grpSpPr>
      <p:sp>
        <p:nvSpPr>
          <p:cNvPr id="115" name="Google Shape;115;p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16" name="Google Shape;116;p6: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1" name="Shape 121"/>
        <p:cNvGrpSpPr/>
        <p:nvPr/>
      </p:nvGrpSpPr>
      <p:grpSpPr>
        <a:xfrm>
          <a:off x="0" y="0"/>
          <a:ext cx="0" cy="0"/>
          <a:chOff x="0" y="0"/>
          <a:chExt cx="0" cy="0"/>
        </a:xfrm>
      </p:grpSpPr>
      <p:sp>
        <p:nvSpPr>
          <p:cNvPr id="122" name="Google Shape;122;p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23" name="Google Shape;123;p7: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8" name="Shape 128"/>
        <p:cNvGrpSpPr/>
        <p:nvPr/>
      </p:nvGrpSpPr>
      <p:grpSpPr>
        <a:xfrm>
          <a:off x="0" y="0"/>
          <a:ext cx="0" cy="0"/>
          <a:chOff x="0" y="0"/>
          <a:chExt cx="0" cy="0"/>
        </a:xfrm>
      </p:grpSpPr>
      <p:sp>
        <p:nvSpPr>
          <p:cNvPr id="129" name="Google Shape;129;p8: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0" name="Google Shape;130;p8: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5" name="Shape 135"/>
        <p:cNvGrpSpPr/>
        <p:nvPr/>
      </p:nvGrpSpPr>
      <p:grpSpPr>
        <a:xfrm>
          <a:off x="0" y="0"/>
          <a:ext cx="0" cy="0"/>
          <a:chOff x="0" y="0"/>
          <a:chExt cx="0" cy="0"/>
        </a:xfrm>
      </p:grpSpPr>
      <p:sp>
        <p:nvSpPr>
          <p:cNvPr id="136" name="Google Shape;136;p9: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
        <p:nvSpPr>
          <p:cNvPr id="137" name="Google Shape;137;p9:notes"/>
          <p:cNvSpPr/>
          <p:nvPr>
            <p:ph idx="2" type="sldImg"/>
          </p:nvPr>
        </p:nvSpPr>
        <p:spPr>
          <a:xfrm>
            <a:off x="1143225" y="685800"/>
            <a:ext cx="4572225" cy="3429000"/>
          </a:xfrm>
          <a:custGeom>
            <a:rect b="b" l="l" r="r" t="t"/>
            <a:pathLst>
              <a:path extrusionOk="0" h="120000" w="12000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Content" type="obj">
  <p:cSld name="OBJECT">
    <p:spTree>
      <p:nvGrpSpPr>
        <p:cNvPr id="11" name="Shape 11"/>
        <p:cNvGrpSpPr/>
        <p:nvPr/>
      </p:nvGrpSpPr>
      <p:grpSpPr>
        <a:xfrm>
          <a:off x="0" y="0"/>
          <a:ext cx="0" cy="0"/>
          <a:chOff x="0" y="0"/>
          <a:chExt cx="0" cy="0"/>
        </a:xfrm>
      </p:grpSpPr>
      <p:sp>
        <p:nvSpPr>
          <p:cNvPr id="12" name="Google Shape;12;p2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3" name="Google Shape;13;p22"/>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14" name="Google Shape;14;p2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5" name="Google Shape;15;p2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16" name="Google Shape;16;p2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Vertical Text" type="vertTx">
  <p:cSld name="VERTICAL_TEXT">
    <p:spTree>
      <p:nvGrpSpPr>
        <p:cNvPr id="68" name="Shape 68"/>
        <p:cNvGrpSpPr/>
        <p:nvPr/>
      </p:nvGrpSpPr>
      <p:grpSpPr>
        <a:xfrm>
          <a:off x="0" y="0"/>
          <a:ext cx="0" cy="0"/>
          <a:chOff x="0" y="0"/>
          <a:chExt cx="0" cy="0"/>
        </a:xfrm>
      </p:grpSpPr>
      <p:sp>
        <p:nvSpPr>
          <p:cNvPr id="69" name="Google Shape;69;p3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0" name="Google Shape;70;p31"/>
          <p:cNvSpPr txBox="1"/>
          <p:nvPr>
            <p:ph idx="1" type="body"/>
          </p:nvPr>
        </p:nvSpPr>
        <p:spPr>
          <a:xfrm rot="5400000">
            <a:off x="2309019" y="-251618"/>
            <a:ext cx="4525963" cy="82296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1" name="Google Shape;71;p3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2" name="Google Shape;72;p3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3" name="Google Shape;73;p3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Vertical Title and Text" type="vertTitleAndTx">
  <p:cSld name="VERTICAL_TITLE_AND_VERTICAL_TEXT">
    <p:spTree>
      <p:nvGrpSpPr>
        <p:cNvPr id="74" name="Shape 74"/>
        <p:cNvGrpSpPr/>
        <p:nvPr/>
      </p:nvGrpSpPr>
      <p:grpSpPr>
        <a:xfrm>
          <a:off x="0" y="0"/>
          <a:ext cx="0" cy="0"/>
          <a:chOff x="0" y="0"/>
          <a:chExt cx="0" cy="0"/>
        </a:xfrm>
      </p:grpSpPr>
      <p:sp>
        <p:nvSpPr>
          <p:cNvPr id="75" name="Google Shape;75;p32"/>
          <p:cNvSpPr txBox="1"/>
          <p:nvPr>
            <p:ph type="title"/>
          </p:nvPr>
        </p:nvSpPr>
        <p:spPr>
          <a:xfrm rot="5400000">
            <a:off x="4732338" y="2171701"/>
            <a:ext cx="5851525" cy="20574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76" name="Google Shape;76;p32"/>
          <p:cNvSpPr txBox="1"/>
          <p:nvPr>
            <p:ph idx="1" type="body"/>
          </p:nvPr>
        </p:nvSpPr>
        <p:spPr>
          <a:xfrm rot="5400000">
            <a:off x="541338" y="190500"/>
            <a:ext cx="5851525" cy="6019800"/>
          </a:xfrm>
          <a:prstGeom prst="rect">
            <a:avLst/>
          </a:prstGeom>
          <a:noFill/>
          <a:ln>
            <a:noFill/>
          </a:ln>
        </p:spPr>
        <p:txBody>
          <a:bodyPr anchorCtr="0" anchor="t" bIns="45700" lIns="91425" spcFirstLastPara="1" rIns="91425" wrap="square" tIns="45700">
            <a:normAutofit/>
          </a:bodyPr>
          <a:lstStyle>
            <a:lvl1pPr indent="-342900" lvl="0" marL="457200" algn="l">
              <a:spcBef>
                <a:spcPts val="360"/>
              </a:spcBef>
              <a:spcAft>
                <a:spcPts val="0"/>
              </a:spcAft>
              <a:buClr>
                <a:schemeClr val="dk1"/>
              </a:buClr>
              <a:buSzPts val="1800"/>
              <a:buChar char="•"/>
              <a:defRPr/>
            </a:lvl1pPr>
            <a:lvl2pPr indent="-342900" lvl="1" marL="914400" algn="l">
              <a:spcBef>
                <a:spcPts val="360"/>
              </a:spcBef>
              <a:spcAft>
                <a:spcPts val="0"/>
              </a:spcAft>
              <a:buClr>
                <a:schemeClr val="dk1"/>
              </a:buClr>
              <a:buSzPts val="1800"/>
              <a:buChar char="–"/>
              <a:defRPr/>
            </a:lvl2pPr>
            <a:lvl3pPr indent="-342900" lvl="2" marL="1371600" algn="l">
              <a:spcBef>
                <a:spcPts val="360"/>
              </a:spcBef>
              <a:spcAft>
                <a:spcPts val="0"/>
              </a:spcAft>
              <a:buClr>
                <a:schemeClr val="dk1"/>
              </a:buClr>
              <a:buSzPts val="1800"/>
              <a:buChar char="•"/>
              <a:defRPr/>
            </a:lvl3pPr>
            <a:lvl4pPr indent="-342900" lvl="3" marL="1828800" algn="l">
              <a:spcBef>
                <a:spcPts val="360"/>
              </a:spcBef>
              <a:spcAft>
                <a:spcPts val="0"/>
              </a:spcAft>
              <a:buClr>
                <a:schemeClr val="dk1"/>
              </a:buClr>
              <a:buSzPts val="1800"/>
              <a:buChar char="–"/>
              <a:defRPr/>
            </a:lvl4pPr>
            <a:lvl5pPr indent="-342900" lvl="4" marL="2286000" algn="l">
              <a:spcBef>
                <a:spcPts val="360"/>
              </a:spcBef>
              <a:spcAft>
                <a:spcPts val="0"/>
              </a:spcAft>
              <a:buClr>
                <a:schemeClr val="dk1"/>
              </a:buClr>
              <a:buSzPts val="1800"/>
              <a:buChar char="»"/>
              <a:defRPr/>
            </a:lvl5pPr>
            <a:lvl6pPr indent="-342900" lvl="5" marL="2743200" algn="l">
              <a:spcBef>
                <a:spcPts val="360"/>
              </a:spcBef>
              <a:spcAft>
                <a:spcPts val="0"/>
              </a:spcAft>
              <a:buClr>
                <a:schemeClr val="dk1"/>
              </a:buClr>
              <a:buSzPts val="1800"/>
              <a:buChar char="•"/>
              <a:defRPr/>
            </a:lvl6pPr>
            <a:lvl7pPr indent="-342900" lvl="6" marL="3200400" algn="l">
              <a:spcBef>
                <a:spcPts val="360"/>
              </a:spcBef>
              <a:spcAft>
                <a:spcPts val="0"/>
              </a:spcAft>
              <a:buClr>
                <a:schemeClr val="dk1"/>
              </a:buClr>
              <a:buSzPts val="1800"/>
              <a:buChar char="•"/>
              <a:defRPr/>
            </a:lvl7pPr>
            <a:lvl8pPr indent="-342900" lvl="7" marL="3657600" algn="l">
              <a:spcBef>
                <a:spcPts val="360"/>
              </a:spcBef>
              <a:spcAft>
                <a:spcPts val="0"/>
              </a:spcAft>
              <a:buClr>
                <a:schemeClr val="dk1"/>
              </a:buClr>
              <a:buSzPts val="1800"/>
              <a:buChar char="•"/>
              <a:defRPr/>
            </a:lvl8pPr>
            <a:lvl9pPr indent="-342900" lvl="8" marL="4114800" algn="l">
              <a:spcBef>
                <a:spcPts val="360"/>
              </a:spcBef>
              <a:spcAft>
                <a:spcPts val="0"/>
              </a:spcAft>
              <a:buClr>
                <a:schemeClr val="dk1"/>
              </a:buClr>
              <a:buSzPts val="1800"/>
              <a:buChar char="•"/>
              <a:defRPr/>
            </a:lvl9pPr>
          </a:lstStyle>
          <a:p/>
        </p:txBody>
      </p:sp>
      <p:sp>
        <p:nvSpPr>
          <p:cNvPr id="77" name="Google Shape;77;p32"/>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8" name="Google Shape;78;p32"/>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79" name="Google Shape;79;p32"/>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spTree>
      <p:nvGrpSpPr>
        <p:cNvPr id="17" name="Shape 17"/>
        <p:cNvGrpSpPr/>
        <p:nvPr/>
      </p:nvGrpSpPr>
      <p:grpSpPr>
        <a:xfrm>
          <a:off x="0" y="0"/>
          <a:ext cx="0" cy="0"/>
          <a:chOff x="0" y="0"/>
          <a:chExt cx="0" cy="0"/>
        </a:xfrm>
      </p:grpSpPr>
      <p:sp>
        <p:nvSpPr>
          <p:cNvPr id="18" name="Google Shape;18;p23"/>
          <p:cNvSpPr txBox="1"/>
          <p:nvPr>
            <p:ph type="ctrTitle"/>
          </p:nvPr>
        </p:nvSpPr>
        <p:spPr>
          <a:xfrm>
            <a:off x="685800" y="2130425"/>
            <a:ext cx="7772400" cy="1470025"/>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19" name="Google Shape;19;p23"/>
          <p:cNvSpPr txBox="1"/>
          <p:nvPr>
            <p:ph idx="1" type="subTitle"/>
          </p:nvPr>
        </p:nvSpPr>
        <p:spPr>
          <a:xfrm>
            <a:off x="1371600" y="3886200"/>
            <a:ext cx="6400800" cy="1752600"/>
          </a:xfrm>
          <a:prstGeom prst="rect">
            <a:avLst/>
          </a:prstGeom>
          <a:noFill/>
          <a:ln>
            <a:noFill/>
          </a:ln>
        </p:spPr>
        <p:txBody>
          <a:bodyPr anchorCtr="0" anchor="t" bIns="45700" lIns="91425" spcFirstLastPara="1" rIns="91425" wrap="square" tIns="45700">
            <a:normAutofit/>
          </a:bodyPr>
          <a:lstStyle>
            <a:lvl1pPr lvl="0" algn="ctr">
              <a:spcBef>
                <a:spcPts val="640"/>
              </a:spcBef>
              <a:spcAft>
                <a:spcPts val="0"/>
              </a:spcAft>
              <a:buClr>
                <a:srgbClr val="888888"/>
              </a:buClr>
              <a:buSzPts val="3200"/>
              <a:buNone/>
              <a:defRPr>
                <a:solidFill>
                  <a:srgbClr val="888888"/>
                </a:solidFill>
              </a:defRPr>
            </a:lvl1pPr>
            <a:lvl2pPr lvl="1" algn="ctr">
              <a:spcBef>
                <a:spcPts val="560"/>
              </a:spcBef>
              <a:spcAft>
                <a:spcPts val="0"/>
              </a:spcAft>
              <a:buClr>
                <a:srgbClr val="888888"/>
              </a:buClr>
              <a:buSzPts val="2800"/>
              <a:buNone/>
              <a:defRPr>
                <a:solidFill>
                  <a:srgbClr val="888888"/>
                </a:solidFill>
              </a:defRPr>
            </a:lvl2pPr>
            <a:lvl3pPr lvl="2" algn="ctr">
              <a:spcBef>
                <a:spcPts val="480"/>
              </a:spcBef>
              <a:spcAft>
                <a:spcPts val="0"/>
              </a:spcAft>
              <a:buClr>
                <a:srgbClr val="888888"/>
              </a:buClr>
              <a:buSzPts val="2400"/>
              <a:buNone/>
              <a:defRPr>
                <a:solidFill>
                  <a:srgbClr val="888888"/>
                </a:solidFill>
              </a:defRPr>
            </a:lvl3pPr>
            <a:lvl4pPr lvl="3" algn="ctr">
              <a:spcBef>
                <a:spcPts val="400"/>
              </a:spcBef>
              <a:spcAft>
                <a:spcPts val="0"/>
              </a:spcAft>
              <a:buClr>
                <a:srgbClr val="888888"/>
              </a:buClr>
              <a:buSzPts val="2000"/>
              <a:buNone/>
              <a:defRPr>
                <a:solidFill>
                  <a:srgbClr val="888888"/>
                </a:solidFill>
              </a:defRPr>
            </a:lvl4pPr>
            <a:lvl5pPr lvl="4" algn="ctr">
              <a:spcBef>
                <a:spcPts val="400"/>
              </a:spcBef>
              <a:spcAft>
                <a:spcPts val="0"/>
              </a:spcAft>
              <a:buClr>
                <a:srgbClr val="888888"/>
              </a:buClr>
              <a:buSzPts val="2000"/>
              <a:buNone/>
              <a:defRPr>
                <a:solidFill>
                  <a:srgbClr val="888888"/>
                </a:solidFill>
              </a:defRPr>
            </a:lvl5pPr>
            <a:lvl6pPr lvl="5" algn="ctr">
              <a:spcBef>
                <a:spcPts val="400"/>
              </a:spcBef>
              <a:spcAft>
                <a:spcPts val="0"/>
              </a:spcAft>
              <a:buClr>
                <a:srgbClr val="888888"/>
              </a:buClr>
              <a:buSzPts val="2000"/>
              <a:buNone/>
              <a:defRPr>
                <a:solidFill>
                  <a:srgbClr val="888888"/>
                </a:solidFill>
              </a:defRPr>
            </a:lvl6pPr>
            <a:lvl7pPr lvl="6" algn="ctr">
              <a:spcBef>
                <a:spcPts val="400"/>
              </a:spcBef>
              <a:spcAft>
                <a:spcPts val="0"/>
              </a:spcAft>
              <a:buClr>
                <a:srgbClr val="888888"/>
              </a:buClr>
              <a:buSzPts val="2000"/>
              <a:buNone/>
              <a:defRPr>
                <a:solidFill>
                  <a:srgbClr val="888888"/>
                </a:solidFill>
              </a:defRPr>
            </a:lvl7pPr>
            <a:lvl8pPr lvl="7" algn="ctr">
              <a:spcBef>
                <a:spcPts val="400"/>
              </a:spcBef>
              <a:spcAft>
                <a:spcPts val="0"/>
              </a:spcAft>
              <a:buClr>
                <a:srgbClr val="888888"/>
              </a:buClr>
              <a:buSzPts val="2000"/>
              <a:buNone/>
              <a:defRPr>
                <a:solidFill>
                  <a:srgbClr val="888888"/>
                </a:solidFill>
              </a:defRPr>
            </a:lvl8pPr>
            <a:lvl9pPr lvl="8" algn="ctr">
              <a:spcBef>
                <a:spcPts val="400"/>
              </a:spcBef>
              <a:spcAft>
                <a:spcPts val="0"/>
              </a:spcAft>
              <a:buClr>
                <a:srgbClr val="888888"/>
              </a:buClr>
              <a:buSzPts val="2000"/>
              <a:buNone/>
              <a:defRPr>
                <a:solidFill>
                  <a:srgbClr val="888888"/>
                </a:solidFill>
              </a:defRPr>
            </a:lvl9pPr>
          </a:lstStyle>
          <a:p/>
        </p:txBody>
      </p:sp>
      <p:sp>
        <p:nvSpPr>
          <p:cNvPr id="20" name="Google Shape;20;p23"/>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1" name="Google Shape;21;p23"/>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2" name="Google Shape;22;p23"/>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spTree>
      <p:nvGrpSpPr>
        <p:cNvPr id="23" name="Shape 23"/>
        <p:cNvGrpSpPr/>
        <p:nvPr/>
      </p:nvGrpSpPr>
      <p:grpSpPr>
        <a:xfrm>
          <a:off x="0" y="0"/>
          <a:ext cx="0" cy="0"/>
          <a:chOff x="0" y="0"/>
          <a:chExt cx="0" cy="0"/>
        </a:xfrm>
      </p:grpSpPr>
      <p:sp>
        <p:nvSpPr>
          <p:cNvPr id="24" name="Google Shape;24;p24"/>
          <p:cNvSpPr txBox="1"/>
          <p:nvPr>
            <p:ph type="title"/>
          </p:nvPr>
        </p:nvSpPr>
        <p:spPr>
          <a:xfrm>
            <a:off x="722313" y="4406900"/>
            <a:ext cx="7772400" cy="1362075"/>
          </a:xfrm>
          <a:prstGeom prst="rect">
            <a:avLst/>
          </a:prstGeom>
          <a:noFill/>
          <a:ln>
            <a:noFill/>
          </a:ln>
        </p:spPr>
        <p:txBody>
          <a:bodyPr anchorCtr="0" anchor="t" bIns="45700" lIns="91425" spcFirstLastPara="1" rIns="91425" wrap="square" tIns="45700">
            <a:normAutofit/>
          </a:bodyPr>
          <a:lstStyle>
            <a:lvl1pPr lvl="0" algn="l">
              <a:spcBef>
                <a:spcPts val="0"/>
              </a:spcBef>
              <a:spcAft>
                <a:spcPts val="0"/>
              </a:spcAft>
              <a:buClr>
                <a:schemeClr val="dk1"/>
              </a:buClr>
              <a:buSzPts val="4000"/>
              <a:buFont typeface="Calibri"/>
              <a:buNone/>
              <a:defRPr b="1" sz="4000" cap="none"/>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25" name="Google Shape;25;p24"/>
          <p:cNvSpPr txBox="1"/>
          <p:nvPr>
            <p:ph idx="1" type="body"/>
          </p:nvPr>
        </p:nvSpPr>
        <p:spPr>
          <a:xfrm>
            <a:off x="722313" y="2906713"/>
            <a:ext cx="7772400" cy="1500187"/>
          </a:xfrm>
          <a:prstGeom prst="rect">
            <a:avLst/>
          </a:prstGeom>
          <a:noFill/>
          <a:ln>
            <a:noFill/>
          </a:ln>
        </p:spPr>
        <p:txBody>
          <a:bodyPr anchorCtr="0" anchor="b" bIns="45700" lIns="91425" spcFirstLastPara="1" rIns="91425" wrap="square" tIns="45700">
            <a:normAutofit/>
          </a:bodyPr>
          <a:lstStyle>
            <a:lvl1pPr indent="-228600" lvl="0" marL="457200" algn="l">
              <a:spcBef>
                <a:spcPts val="400"/>
              </a:spcBef>
              <a:spcAft>
                <a:spcPts val="0"/>
              </a:spcAft>
              <a:buClr>
                <a:srgbClr val="888888"/>
              </a:buClr>
              <a:buSzPts val="2000"/>
              <a:buNone/>
              <a:defRPr sz="2000">
                <a:solidFill>
                  <a:srgbClr val="888888"/>
                </a:solidFill>
              </a:defRPr>
            </a:lvl1pPr>
            <a:lvl2pPr indent="-228600" lvl="1" marL="914400" algn="l">
              <a:spcBef>
                <a:spcPts val="360"/>
              </a:spcBef>
              <a:spcAft>
                <a:spcPts val="0"/>
              </a:spcAft>
              <a:buClr>
                <a:srgbClr val="888888"/>
              </a:buClr>
              <a:buSzPts val="1800"/>
              <a:buNone/>
              <a:defRPr sz="1800">
                <a:solidFill>
                  <a:srgbClr val="888888"/>
                </a:solidFill>
              </a:defRPr>
            </a:lvl2pPr>
            <a:lvl3pPr indent="-228600" lvl="2" marL="1371600" algn="l">
              <a:spcBef>
                <a:spcPts val="320"/>
              </a:spcBef>
              <a:spcAft>
                <a:spcPts val="0"/>
              </a:spcAft>
              <a:buClr>
                <a:srgbClr val="888888"/>
              </a:buClr>
              <a:buSzPts val="1600"/>
              <a:buNone/>
              <a:defRPr sz="1600">
                <a:solidFill>
                  <a:srgbClr val="888888"/>
                </a:solidFill>
              </a:defRPr>
            </a:lvl3pPr>
            <a:lvl4pPr indent="-228600" lvl="3" marL="1828800" algn="l">
              <a:spcBef>
                <a:spcPts val="280"/>
              </a:spcBef>
              <a:spcAft>
                <a:spcPts val="0"/>
              </a:spcAft>
              <a:buClr>
                <a:srgbClr val="888888"/>
              </a:buClr>
              <a:buSzPts val="1400"/>
              <a:buNone/>
              <a:defRPr sz="1400">
                <a:solidFill>
                  <a:srgbClr val="888888"/>
                </a:solidFill>
              </a:defRPr>
            </a:lvl4pPr>
            <a:lvl5pPr indent="-228600" lvl="4" marL="2286000" algn="l">
              <a:spcBef>
                <a:spcPts val="280"/>
              </a:spcBef>
              <a:spcAft>
                <a:spcPts val="0"/>
              </a:spcAft>
              <a:buClr>
                <a:srgbClr val="888888"/>
              </a:buClr>
              <a:buSzPts val="1400"/>
              <a:buNone/>
              <a:defRPr sz="1400">
                <a:solidFill>
                  <a:srgbClr val="888888"/>
                </a:solidFill>
              </a:defRPr>
            </a:lvl5pPr>
            <a:lvl6pPr indent="-228600" lvl="5" marL="2743200" algn="l">
              <a:spcBef>
                <a:spcPts val="280"/>
              </a:spcBef>
              <a:spcAft>
                <a:spcPts val="0"/>
              </a:spcAft>
              <a:buClr>
                <a:srgbClr val="888888"/>
              </a:buClr>
              <a:buSzPts val="1400"/>
              <a:buNone/>
              <a:defRPr sz="1400">
                <a:solidFill>
                  <a:srgbClr val="888888"/>
                </a:solidFill>
              </a:defRPr>
            </a:lvl6pPr>
            <a:lvl7pPr indent="-228600" lvl="6" marL="3200400" algn="l">
              <a:spcBef>
                <a:spcPts val="280"/>
              </a:spcBef>
              <a:spcAft>
                <a:spcPts val="0"/>
              </a:spcAft>
              <a:buClr>
                <a:srgbClr val="888888"/>
              </a:buClr>
              <a:buSzPts val="1400"/>
              <a:buNone/>
              <a:defRPr sz="1400">
                <a:solidFill>
                  <a:srgbClr val="888888"/>
                </a:solidFill>
              </a:defRPr>
            </a:lvl7pPr>
            <a:lvl8pPr indent="-228600" lvl="7" marL="3657600" algn="l">
              <a:spcBef>
                <a:spcPts val="280"/>
              </a:spcBef>
              <a:spcAft>
                <a:spcPts val="0"/>
              </a:spcAft>
              <a:buClr>
                <a:srgbClr val="888888"/>
              </a:buClr>
              <a:buSzPts val="1400"/>
              <a:buNone/>
              <a:defRPr sz="1400">
                <a:solidFill>
                  <a:srgbClr val="888888"/>
                </a:solidFill>
              </a:defRPr>
            </a:lvl8pPr>
            <a:lvl9pPr indent="-228600" lvl="8" marL="4114800" algn="l">
              <a:spcBef>
                <a:spcPts val="280"/>
              </a:spcBef>
              <a:spcAft>
                <a:spcPts val="0"/>
              </a:spcAft>
              <a:buClr>
                <a:srgbClr val="888888"/>
              </a:buClr>
              <a:buSzPts val="1400"/>
              <a:buNone/>
              <a:defRPr sz="1400">
                <a:solidFill>
                  <a:srgbClr val="888888"/>
                </a:solidFill>
              </a:defRPr>
            </a:lvl9pPr>
          </a:lstStyle>
          <a:p/>
        </p:txBody>
      </p:sp>
      <p:sp>
        <p:nvSpPr>
          <p:cNvPr id="26" name="Google Shape;26;p24"/>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7" name="Google Shape;27;p24"/>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28" name="Google Shape;28;p24"/>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wo Content" type="twoObj">
  <p:cSld name="TWO_OBJECTS">
    <p:spTree>
      <p:nvGrpSpPr>
        <p:cNvPr id="29" name="Shape 29"/>
        <p:cNvGrpSpPr/>
        <p:nvPr/>
      </p:nvGrpSpPr>
      <p:grpSpPr>
        <a:xfrm>
          <a:off x="0" y="0"/>
          <a:ext cx="0" cy="0"/>
          <a:chOff x="0" y="0"/>
          <a:chExt cx="0" cy="0"/>
        </a:xfrm>
      </p:grpSpPr>
      <p:sp>
        <p:nvSpPr>
          <p:cNvPr id="30" name="Google Shape;30;p2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1" name="Google Shape;31;p25"/>
          <p:cNvSpPr txBox="1"/>
          <p:nvPr>
            <p:ph idx="1" type="body"/>
          </p:nvPr>
        </p:nvSpPr>
        <p:spPr>
          <a:xfrm>
            <a:off x="457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2" name="Google Shape;32;p25"/>
          <p:cNvSpPr txBox="1"/>
          <p:nvPr>
            <p:ph idx="2" type="body"/>
          </p:nvPr>
        </p:nvSpPr>
        <p:spPr>
          <a:xfrm>
            <a:off x="4648200" y="1600200"/>
            <a:ext cx="4038600" cy="4525963"/>
          </a:xfrm>
          <a:prstGeom prst="rect">
            <a:avLst/>
          </a:prstGeom>
          <a:noFill/>
          <a:ln>
            <a:noFill/>
          </a:ln>
        </p:spPr>
        <p:txBody>
          <a:bodyPr anchorCtr="0" anchor="t" bIns="45700" lIns="91425" spcFirstLastPara="1" rIns="91425" wrap="square" tIns="45700">
            <a:normAutofit/>
          </a:bodyPr>
          <a:lstStyle>
            <a:lvl1pPr indent="-406400" lvl="0" marL="457200" algn="l">
              <a:spcBef>
                <a:spcPts val="560"/>
              </a:spcBef>
              <a:spcAft>
                <a:spcPts val="0"/>
              </a:spcAft>
              <a:buClr>
                <a:schemeClr val="dk1"/>
              </a:buClr>
              <a:buSzPts val="2800"/>
              <a:buChar char="•"/>
              <a:defRPr sz="2800"/>
            </a:lvl1pPr>
            <a:lvl2pPr indent="-381000" lvl="1" marL="914400" algn="l">
              <a:spcBef>
                <a:spcPts val="480"/>
              </a:spcBef>
              <a:spcAft>
                <a:spcPts val="0"/>
              </a:spcAft>
              <a:buClr>
                <a:schemeClr val="dk1"/>
              </a:buClr>
              <a:buSzPts val="2400"/>
              <a:buChar char="–"/>
              <a:defRPr sz="2400"/>
            </a:lvl2pPr>
            <a:lvl3pPr indent="-355600" lvl="2" marL="1371600" algn="l">
              <a:spcBef>
                <a:spcPts val="400"/>
              </a:spcBef>
              <a:spcAft>
                <a:spcPts val="0"/>
              </a:spcAft>
              <a:buClr>
                <a:schemeClr val="dk1"/>
              </a:buClr>
              <a:buSzPts val="2000"/>
              <a:buChar char="•"/>
              <a:defRPr sz="2000"/>
            </a:lvl3pPr>
            <a:lvl4pPr indent="-342900" lvl="3" marL="1828800" algn="l">
              <a:spcBef>
                <a:spcPts val="360"/>
              </a:spcBef>
              <a:spcAft>
                <a:spcPts val="0"/>
              </a:spcAft>
              <a:buClr>
                <a:schemeClr val="dk1"/>
              </a:buClr>
              <a:buSzPts val="1800"/>
              <a:buChar char="–"/>
              <a:defRPr sz="1800"/>
            </a:lvl4pPr>
            <a:lvl5pPr indent="-342900" lvl="4" marL="2286000" algn="l">
              <a:spcBef>
                <a:spcPts val="360"/>
              </a:spcBef>
              <a:spcAft>
                <a:spcPts val="0"/>
              </a:spcAft>
              <a:buClr>
                <a:schemeClr val="dk1"/>
              </a:buClr>
              <a:buSzPts val="1800"/>
              <a:buChar char="»"/>
              <a:defRPr sz="1800"/>
            </a:lvl5pPr>
            <a:lvl6pPr indent="-342900" lvl="5" marL="2743200" algn="l">
              <a:spcBef>
                <a:spcPts val="360"/>
              </a:spcBef>
              <a:spcAft>
                <a:spcPts val="0"/>
              </a:spcAft>
              <a:buClr>
                <a:schemeClr val="dk1"/>
              </a:buClr>
              <a:buSzPts val="1800"/>
              <a:buChar char="•"/>
              <a:defRPr sz="1800"/>
            </a:lvl6pPr>
            <a:lvl7pPr indent="-342900" lvl="6" marL="3200400" algn="l">
              <a:spcBef>
                <a:spcPts val="360"/>
              </a:spcBef>
              <a:spcAft>
                <a:spcPts val="0"/>
              </a:spcAft>
              <a:buClr>
                <a:schemeClr val="dk1"/>
              </a:buClr>
              <a:buSzPts val="1800"/>
              <a:buChar char="•"/>
              <a:defRPr sz="1800"/>
            </a:lvl7pPr>
            <a:lvl8pPr indent="-342900" lvl="7" marL="3657600" algn="l">
              <a:spcBef>
                <a:spcPts val="360"/>
              </a:spcBef>
              <a:spcAft>
                <a:spcPts val="0"/>
              </a:spcAft>
              <a:buClr>
                <a:schemeClr val="dk1"/>
              </a:buClr>
              <a:buSzPts val="1800"/>
              <a:buChar char="•"/>
              <a:defRPr sz="1800"/>
            </a:lvl8pPr>
            <a:lvl9pPr indent="-342900" lvl="8" marL="4114800" algn="l">
              <a:spcBef>
                <a:spcPts val="360"/>
              </a:spcBef>
              <a:spcAft>
                <a:spcPts val="0"/>
              </a:spcAft>
              <a:buClr>
                <a:schemeClr val="dk1"/>
              </a:buClr>
              <a:buSzPts val="1800"/>
              <a:buChar char="•"/>
              <a:defRPr sz="1800"/>
            </a:lvl9pPr>
          </a:lstStyle>
          <a:p/>
        </p:txBody>
      </p:sp>
      <p:sp>
        <p:nvSpPr>
          <p:cNvPr id="33" name="Google Shape;33;p25"/>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4" name="Google Shape;34;p25"/>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35" name="Google Shape;35;p25"/>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mparison" type="twoTxTwoObj">
  <p:cSld name="TWO_OBJECTS_WITH_TEXT">
    <p:spTree>
      <p:nvGrpSpPr>
        <p:cNvPr id="36" name="Shape 36"/>
        <p:cNvGrpSpPr/>
        <p:nvPr/>
      </p:nvGrpSpPr>
      <p:grpSpPr>
        <a:xfrm>
          <a:off x="0" y="0"/>
          <a:ext cx="0" cy="0"/>
          <a:chOff x="0" y="0"/>
          <a:chExt cx="0" cy="0"/>
        </a:xfrm>
      </p:grpSpPr>
      <p:sp>
        <p:nvSpPr>
          <p:cNvPr id="37" name="Google Shape;37;p2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4400"/>
              <a:buFont typeface="Calibri"/>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38" name="Google Shape;38;p26"/>
          <p:cNvSpPr txBox="1"/>
          <p:nvPr>
            <p:ph idx="1" type="body"/>
          </p:nvPr>
        </p:nvSpPr>
        <p:spPr>
          <a:xfrm>
            <a:off x="457200" y="1535113"/>
            <a:ext cx="4040188"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39" name="Google Shape;39;p26"/>
          <p:cNvSpPr txBox="1"/>
          <p:nvPr>
            <p:ph idx="2" type="body"/>
          </p:nvPr>
        </p:nvSpPr>
        <p:spPr>
          <a:xfrm>
            <a:off x="457200" y="2174875"/>
            <a:ext cx="4040188"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0" name="Google Shape;40;p26"/>
          <p:cNvSpPr txBox="1"/>
          <p:nvPr>
            <p:ph idx="3" type="body"/>
          </p:nvPr>
        </p:nvSpPr>
        <p:spPr>
          <a:xfrm>
            <a:off x="4645025" y="1535113"/>
            <a:ext cx="4041775" cy="639762"/>
          </a:xfrm>
          <a:prstGeom prst="rect">
            <a:avLst/>
          </a:prstGeom>
          <a:noFill/>
          <a:ln>
            <a:noFill/>
          </a:ln>
        </p:spPr>
        <p:txBody>
          <a:bodyPr anchorCtr="0" anchor="b" bIns="45700" lIns="91425" spcFirstLastPara="1" rIns="91425" wrap="square" tIns="45700">
            <a:normAutofit/>
          </a:bodyPr>
          <a:lstStyle>
            <a:lvl1pPr indent="-228600" lvl="0" marL="457200" algn="l">
              <a:spcBef>
                <a:spcPts val="480"/>
              </a:spcBef>
              <a:spcAft>
                <a:spcPts val="0"/>
              </a:spcAft>
              <a:buClr>
                <a:schemeClr val="dk1"/>
              </a:buClr>
              <a:buSzPts val="2400"/>
              <a:buNone/>
              <a:defRPr b="1" sz="2400"/>
            </a:lvl1pPr>
            <a:lvl2pPr indent="-228600" lvl="1" marL="914400" algn="l">
              <a:spcBef>
                <a:spcPts val="400"/>
              </a:spcBef>
              <a:spcAft>
                <a:spcPts val="0"/>
              </a:spcAft>
              <a:buClr>
                <a:schemeClr val="dk1"/>
              </a:buClr>
              <a:buSzPts val="2000"/>
              <a:buNone/>
              <a:defRPr b="1" sz="2000"/>
            </a:lvl2pPr>
            <a:lvl3pPr indent="-228600" lvl="2" marL="1371600" algn="l">
              <a:spcBef>
                <a:spcPts val="360"/>
              </a:spcBef>
              <a:spcAft>
                <a:spcPts val="0"/>
              </a:spcAft>
              <a:buClr>
                <a:schemeClr val="dk1"/>
              </a:buClr>
              <a:buSzPts val="1800"/>
              <a:buNone/>
              <a:defRPr b="1" sz="1800"/>
            </a:lvl3pPr>
            <a:lvl4pPr indent="-228600" lvl="3" marL="1828800" algn="l">
              <a:spcBef>
                <a:spcPts val="320"/>
              </a:spcBef>
              <a:spcAft>
                <a:spcPts val="0"/>
              </a:spcAft>
              <a:buClr>
                <a:schemeClr val="dk1"/>
              </a:buClr>
              <a:buSzPts val="1600"/>
              <a:buNone/>
              <a:defRPr b="1" sz="1600"/>
            </a:lvl4pPr>
            <a:lvl5pPr indent="-228600" lvl="4" marL="2286000" algn="l">
              <a:spcBef>
                <a:spcPts val="320"/>
              </a:spcBef>
              <a:spcAft>
                <a:spcPts val="0"/>
              </a:spcAft>
              <a:buClr>
                <a:schemeClr val="dk1"/>
              </a:buClr>
              <a:buSzPts val="1600"/>
              <a:buNone/>
              <a:defRPr b="1" sz="1600"/>
            </a:lvl5pPr>
            <a:lvl6pPr indent="-228600" lvl="5" marL="2743200" algn="l">
              <a:spcBef>
                <a:spcPts val="320"/>
              </a:spcBef>
              <a:spcAft>
                <a:spcPts val="0"/>
              </a:spcAft>
              <a:buClr>
                <a:schemeClr val="dk1"/>
              </a:buClr>
              <a:buSzPts val="1600"/>
              <a:buNone/>
              <a:defRPr b="1" sz="1600"/>
            </a:lvl6pPr>
            <a:lvl7pPr indent="-228600" lvl="6" marL="3200400" algn="l">
              <a:spcBef>
                <a:spcPts val="320"/>
              </a:spcBef>
              <a:spcAft>
                <a:spcPts val="0"/>
              </a:spcAft>
              <a:buClr>
                <a:schemeClr val="dk1"/>
              </a:buClr>
              <a:buSzPts val="1600"/>
              <a:buNone/>
              <a:defRPr b="1" sz="1600"/>
            </a:lvl7pPr>
            <a:lvl8pPr indent="-228600" lvl="7" marL="3657600" algn="l">
              <a:spcBef>
                <a:spcPts val="320"/>
              </a:spcBef>
              <a:spcAft>
                <a:spcPts val="0"/>
              </a:spcAft>
              <a:buClr>
                <a:schemeClr val="dk1"/>
              </a:buClr>
              <a:buSzPts val="1600"/>
              <a:buNone/>
              <a:defRPr b="1" sz="1600"/>
            </a:lvl8pPr>
            <a:lvl9pPr indent="-228600" lvl="8" marL="4114800" algn="l">
              <a:spcBef>
                <a:spcPts val="320"/>
              </a:spcBef>
              <a:spcAft>
                <a:spcPts val="0"/>
              </a:spcAft>
              <a:buClr>
                <a:schemeClr val="dk1"/>
              </a:buClr>
              <a:buSzPts val="1600"/>
              <a:buNone/>
              <a:defRPr b="1" sz="1600"/>
            </a:lvl9pPr>
          </a:lstStyle>
          <a:p/>
        </p:txBody>
      </p:sp>
      <p:sp>
        <p:nvSpPr>
          <p:cNvPr id="41" name="Google Shape;41;p26"/>
          <p:cNvSpPr txBox="1"/>
          <p:nvPr>
            <p:ph idx="4" type="body"/>
          </p:nvPr>
        </p:nvSpPr>
        <p:spPr>
          <a:xfrm>
            <a:off x="4645025" y="2174875"/>
            <a:ext cx="4041775" cy="3951288"/>
          </a:xfrm>
          <a:prstGeom prst="rect">
            <a:avLst/>
          </a:prstGeom>
          <a:noFill/>
          <a:ln>
            <a:noFill/>
          </a:ln>
        </p:spPr>
        <p:txBody>
          <a:bodyPr anchorCtr="0" anchor="t" bIns="45700" lIns="91425" spcFirstLastPara="1" rIns="91425" wrap="square" tIns="45700">
            <a:normAutofit/>
          </a:bodyPr>
          <a:lstStyle>
            <a:lvl1pPr indent="-381000" lvl="0" marL="457200" algn="l">
              <a:spcBef>
                <a:spcPts val="480"/>
              </a:spcBef>
              <a:spcAft>
                <a:spcPts val="0"/>
              </a:spcAft>
              <a:buClr>
                <a:schemeClr val="dk1"/>
              </a:buClr>
              <a:buSzPts val="2400"/>
              <a:buChar char="•"/>
              <a:defRPr sz="2400"/>
            </a:lvl1pPr>
            <a:lvl2pPr indent="-355600" lvl="1" marL="914400" algn="l">
              <a:spcBef>
                <a:spcPts val="400"/>
              </a:spcBef>
              <a:spcAft>
                <a:spcPts val="0"/>
              </a:spcAft>
              <a:buClr>
                <a:schemeClr val="dk1"/>
              </a:buClr>
              <a:buSzPts val="2000"/>
              <a:buChar char="–"/>
              <a:defRPr sz="2000"/>
            </a:lvl2pPr>
            <a:lvl3pPr indent="-342900" lvl="2" marL="1371600" algn="l">
              <a:spcBef>
                <a:spcPts val="360"/>
              </a:spcBef>
              <a:spcAft>
                <a:spcPts val="0"/>
              </a:spcAft>
              <a:buClr>
                <a:schemeClr val="dk1"/>
              </a:buClr>
              <a:buSzPts val="1800"/>
              <a:buChar char="•"/>
              <a:defRPr sz="1800"/>
            </a:lvl3pPr>
            <a:lvl4pPr indent="-330200" lvl="3" marL="1828800" algn="l">
              <a:spcBef>
                <a:spcPts val="320"/>
              </a:spcBef>
              <a:spcAft>
                <a:spcPts val="0"/>
              </a:spcAft>
              <a:buClr>
                <a:schemeClr val="dk1"/>
              </a:buClr>
              <a:buSzPts val="1600"/>
              <a:buChar char="–"/>
              <a:defRPr sz="1600"/>
            </a:lvl4pPr>
            <a:lvl5pPr indent="-330200" lvl="4" marL="2286000" algn="l">
              <a:spcBef>
                <a:spcPts val="320"/>
              </a:spcBef>
              <a:spcAft>
                <a:spcPts val="0"/>
              </a:spcAft>
              <a:buClr>
                <a:schemeClr val="dk1"/>
              </a:buClr>
              <a:buSzPts val="1600"/>
              <a:buChar char="»"/>
              <a:defRPr sz="1600"/>
            </a:lvl5pPr>
            <a:lvl6pPr indent="-330200" lvl="5" marL="2743200" algn="l">
              <a:spcBef>
                <a:spcPts val="320"/>
              </a:spcBef>
              <a:spcAft>
                <a:spcPts val="0"/>
              </a:spcAft>
              <a:buClr>
                <a:schemeClr val="dk1"/>
              </a:buClr>
              <a:buSzPts val="1600"/>
              <a:buChar char="•"/>
              <a:defRPr sz="1600"/>
            </a:lvl6pPr>
            <a:lvl7pPr indent="-330200" lvl="6" marL="3200400" algn="l">
              <a:spcBef>
                <a:spcPts val="320"/>
              </a:spcBef>
              <a:spcAft>
                <a:spcPts val="0"/>
              </a:spcAft>
              <a:buClr>
                <a:schemeClr val="dk1"/>
              </a:buClr>
              <a:buSzPts val="1600"/>
              <a:buChar char="•"/>
              <a:defRPr sz="1600"/>
            </a:lvl7pPr>
            <a:lvl8pPr indent="-330200" lvl="7" marL="3657600" algn="l">
              <a:spcBef>
                <a:spcPts val="320"/>
              </a:spcBef>
              <a:spcAft>
                <a:spcPts val="0"/>
              </a:spcAft>
              <a:buClr>
                <a:schemeClr val="dk1"/>
              </a:buClr>
              <a:buSzPts val="1600"/>
              <a:buChar char="•"/>
              <a:defRPr sz="1600"/>
            </a:lvl8pPr>
            <a:lvl9pPr indent="-330200" lvl="8" marL="4114800" algn="l">
              <a:spcBef>
                <a:spcPts val="320"/>
              </a:spcBef>
              <a:spcAft>
                <a:spcPts val="0"/>
              </a:spcAft>
              <a:buClr>
                <a:schemeClr val="dk1"/>
              </a:buClr>
              <a:buSzPts val="1600"/>
              <a:buChar char="•"/>
              <a:defRPr sz="1600"/>
            </a:lvl9pPr>
          </a:lstStyle>
          <a:p/>
        </p:txBody>
      </p:sp>
      <p:sp>
        <p:nvSpPr>
          <p:cNvPr id="42" name="Google Shape;42;p26"/>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3" name="Google Shape;43;p26"/>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4" name="Google Shape;44;p26"/>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spTree>
      <p:nvGrpSpPr>
        <p:cNvPr id="45" name="Shape 45"/>
        <p:cNvGrpSpPr/>
        <p:nvPr/>
      </p:nvGrpSpPr>
      <p:grpSpPr>
        <a:xfrm>
          <a:off x="0" y="0"/>
          <a:ext cx="0" cy="0"/>
          <a:chOff x="0" y="0"/>
          <a:chExt cx="0" cy="0"/>
        </a:xfrm>
      </p:grpSpPr>
      <p:sp>
        <p:nvSpPr>
          <p:cNvPr id="46" name="Google Shape;46;p2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algn="ctr">
              <a:spcBef>
                <a:spcPts val="0"/>
              </a:spcBef>
              <a:spcAft>
                <a:spcPts val="0"/>
              </a:spcAft>
              <a:buClr>
                <a:schemeClr val="dk1"/>
              </a:buClr>
              <a:buSzPts val="1800"/>
              <a:buNone/>
              <a:defRPr/>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47" name="Google Shape;47;p27"/>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8" name="Google Shape;48;p27"/>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49" name="Google Shape;49;p27"/>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50" name="Shape 50"/>
        <p:cNvGrpSpPr/>
        <p:nvPr/>
      </p:nvGrpSpPr>
      <p:grpSpPr>
        <a:xfrm>
          <a:off x="0" y="0"/>
          <a:ext cx="0" cy="0"/>
          <a:chOff x="0" y="0"/>
          <a:chExt cx="0" cy="0"/>
        </a:xfrm>
      </p:grpSpPr>
      <p:sp>
        <p:nvSpPr>
          <p:cNvPr id="51" name="Google Shape;51;p28"/>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2" name="Google Shape;52;p28"/>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3" name="Google Shape;53;p28"/>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ontent with Caption" type="objTx">
  <p:cSld name="OBJECT_WITH_CAPTION_TEXT">
    <p:spTree>
      <p:nvGrpSpPr>
        <p:cNvPr id="54" name="Shape 54"/>
        <p:cNvGrpSpPr/>
        <p:nvPr/>
      </p:nvGrpSpPr>
      <p:grpSpPr>
        <a:xfrm>
          <a:off x="0" y="0"/>
          <a:ext cx="0" cy="0"/>
          <a:chOff x="0" y="0"/>
          <a:chExt cx="0" cy="0"/>
        </a:xfrm>
      </p:grpSpPr>
      <p:sp>
        <p:nvSpPr>
          <p:cNvPr id="55" name="Google Shape;55;p29"/>
          <p:cNvSpPr txBox="1"/>
          <p:nvPr>
            <p:ph type="title"/>
          </p:nvPr>
        </p:nvSpPr>
        <p:spPr>
          <a:xfrm>
            <a:off x="457200" y="273050"/>
            <a:ext cx="3008313" cy="1162050"/>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56" name="Google Shape;56;p29"/>
          <p:cNvSpPr txBox="1"/>
          <p:nvPr>
            <p:ph idx="1" type="body"/>
          </p:nvPr>
        </p:nvSpPr>
        <p:spPr>
          <a:xfrm>
            <a:off x="3575050" y="273050"/>
            <a:ext cx="5111750" cy="5853113"/>
          </a:xfrm>
          <a:prstGeom prst="rect">
            <a:avLst/>
          </a:prstGeom>
          <a:noFill/>
          <a:ln>
            <a:noFill/>
          </a:ln>
        </p:spPr>
        <p:txBody>
          <a:bodyPr anchorCtr="0" anchor="t" bIns="45700" lIns="91425" spcFirstLastPara="1" rIns="91425" wrap="square" tIns="45700">
            <a:normAutofit/>
          </a:bodyPr>
          <a:lstStyle>
            <a:lvl1pPr indent="-431800" lvl="0" marL="457200" algn="l">
              <a:spcBef>
                <a:spcPts val="640"/>
              </a:spcBef>
              <a:spcAft>
                <a:spcPts val="0"/>
              </a:spcAft>
              <a:buClr>
                <a:schemeClr val="dk1"/>
              </a:buClr>
              <a:buSzPts val="3200"/>
              <a:buChar char="•"/>
              <a:defRPr sz="3200"/>
            </a:lvl1pPr>
            <a:lvl2pPr indent="-406400" lvl="1" marL="914400" algn="l">
              <a:spcBef>
                <a:spcPts val="560"/>
              </a:spcBef>
              <a:spcAft>
                <a:spcPts val="0"/>
              </a:spcAft>
              <a:buClr>
                <a:schemeClr val="dk1"/>
              </a:buClr>
              <a:buSzPts val="2800"/>
              <a:buChar char="–"/>
              <a:defRPr sz="2800"/>
            </a:lvl2pPr>
            <a:lvl3pPr indent="-381000" lvl="2" marL="1371600" algn="l">
              <a:spcBef>
                <a:spcPts val="480"/>
              </a:spcBef>
              <a:spcAft>
                <a:spcPts val="0"/>
              </a:spcAft>
              <a:buClr>
                <a:schemeClr val="dk1"/>
              </a:buClr>
              <a:buSzPts val="2400"/>
              <a:buChar char="•"/>
              <a:defRPr sz="2400"/>
            </a:lvl3pPr>
            <a:lvl4pPr indent="-355600" lvl="3" marL="1828800" algn="l">
              <a:spcBef>
                <a:spcPts val="400"/>
              </a:spcBef>
              <a:spcAft>
                <a:spcPts val="0"/>
              </a:spcAft>
              <a:buClr>
                <a:schemeClr val="dk1"/>
              </a:buClr>
              <a:buSzPts val="2000"/>
              <a:buChar char="–"/>
              <a:defRPr sz="2000"/>
            </a:lvl4pPr>
            <a:lvl5pPr indent="-355600" lvl="4" marL="2286000" algn="l">
              <a:spcBef>
                <a:spcPts val="400"/>
              </a:spcBef>
              <a:spcAft>
                <a:spcPts val="0"/>
              </a:spcAft>
              <a:buClr>
                <a:schemeClr val="dk1"/>
              </a:buClr>
              <a:buSzPts val="2000"/>
              <a:buChar char="»"/>
              <a:defRPr sz="2000"/>
            </a:lvl5pPr>
            <a:lvl6pPr indent="-355600" lvl="5" marL="2743200" algn="l">
              <a:spcBef>
                <a:spcPts val="400"/>
              </a:spcBef>
              <a:spcAft>
                <a:spcPts val="0"/>
              </a:spcAft>
              <a:buClr>
                <a:schemeClr val="dk1"/>
              </a:buClr>
              <a:buSzPts val="2000"/>
              <a:buChar char="•"/>
              <a:defRPr sz="2000"/>
            </a:lvl6pPr>
            <a:lvl7pPr indent="-355600" lvl="6" marL="3200400" algn="l">
              <a:spcBef>
                <a:spcPts val="400"/>
              </a:spcBef>
              <a:spcAft>
                <a:spcPts val="0"/>
              </a:spcAft>
              <a:buClr>
                <a:schemeClr val="dk1"/>
              </a:buClr>
              <a:buSzPts val="2000"/>
              <a:buChar char="•"/>
              <a:defRPr sz="2000"/>
            </a:lvl7pPr>
            <a:lvl8pPr indent="-355600" lvl="7" marL="3657600" algn="l">
              <a:spcBef>
                <a:spcPts val="400"/>
              </a:spcBef>
              <a:spcAft>
                <a:spcPts val="0"/>
              </a:spcAft>
              <a:buClr>
                <a:schemeClr val="dk1"/>
              </a:buClr>
              <a:buSzPts val="2000"/>
              <a:buChar char="•"/>
              <a:defRPr sz="2000"/>
            </a:lvl8pPr>
            <a:lvl9pPr indent="-355600" lvl="8" marL="4114800" algn="l">
              <a:spcBef>
                <a:spcPts val="400"/>
              </a:spcBef>
              <a:spcAft>
                <a:spcPts val="0"/>
              </a:spcAft>
              <a:buClr>
                <a:schemeClr val="dk1"/>
              </a:buClr>
              <a:buSzPts val="2000"/>
              <a:buChar char="•"/>
              <a:defRPr sz="2000"/>
            </a:lvl9pPr>
          </a:lstStyle>
          <a:p/>
        </p:txBody>
      </p:sp>
      <p:sp>
        <p:nvSpPr>
          <p:cNvPr id="57" name="Google Shape;57;p29"/>
          <p:cNvSpPr txBox="1"/>
          <p:nvPr>
            <p:ph idx="2" type="body"/>
          </p:nvPr>
        </p:nvSpPr>
        <p:spPr>
          <a:xfrm>
            <a:off x="457200" y="1435100"/>
            <a:ext cx="3008313" cy="4691063"/>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58" name="Google Shape;58;p29"/>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59" name="Google Shape;59;p29"/>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0" name="Google Shape;60;p29"/>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Picture with Caption" type="picTx">
  <p:cSld name="PICTURE_WITH_CAPTION_TEXT">
    <p:spTree>
      <p:nvGrpSpPr>
        <p:cNvPr id="61" name="Shape 61"/>
        <p:cNvGrpSpPr/>
        <p:nvPr/>
      </p:nvGrpSpPr>
      <p:grpSpPr>
        <a:xfrm>
          <a:off x="0" y="0"/>
          <a:ext cx="0" cy="0"/>
          <a:chOff x="0" y="0"/>
          <a:chExt cx="0" cy="0"/>
        </a:xfrm>
      </p:grpSpPr>
      <p:sp>
        <p:nvSpPr>
          <p:cNvPr id="62" name="Google Shape;62;p30"/>
          <p:cNvSpPr txBox="1"/>
          <p:nvPr>
            <p:ph type="title"/>
          </p:nvPr>
        </p:nvSpPr>
        <p:spPr>
          <a:xfrm>
            <a:off x="1792288" y="4800600"/>
            <a:ext cx="5486400" cy="566738"/>
          </a:xfrm>
          <a:prstGeom prst="rect">
            <a:avLst/>
          </a:prstGeom>
          <a:noFill/>
          <a:ln>
            <a:noFill/>
          </a:ln>
        </p:spPr>
        <p:txBody>
          <a:bodyPr anchorCtr="0" anchor="b" bIns="45700" lIns="91425" spcFirstLastPara="1" rIns="91425" wrap="square" tIns="45700">
            <a:normAutofit/>
          </a:bodyPr>
          <a:lstStyle>
            <a:lvl1pPr lvl="0" algn="l">
              <a:spcBef>
                <a:spcPts val="0"/>
              </a:spcBef>
              <a:spcAft>
                <a:spcPts val="0"/>
              </a:spcAft>
              <a:buClr>
                <a:schemeClr val="dk1"/>
              </a:buClr>
              <a:buSzPts val="2000"/>
              <a:buFont typeface="Calibri"/>
              <a:buNone/>
              <a:defRPr b="1" sz="2000"/>
            </a:lvl1pPr>
            <a:lvl2pPr lvl="1">
              <a:spcBef>
                <a:spcPts val="0"/>
              </a:spcBef>
              <a:spcAft>
                <a:spcPts val="0"/>
              </a:spcAft>
              <a:buSzPts val="1400"/>
              <a:buNone/>
              <a:defRPr/>
            </a:lvl2pPr>
            <a:lvl3pPr lvl="2">
              <a:spcBef>
                <a:spcPts val="0"/>
              </a:spcBef>
              <a:spcAft>
                <a:spcPts val="0"/>
              </a:spcAft>
              <a:buSzPts val="1400"/>
              <a:buNone/>
              <a:defRPr/>
            </a:lvl3pPr>
            <a:lvl4pPr lvl="3">
              <a:spcBef>
                <a:spcPts val="0"/>
              </a:spcBef>
              <a:spcAft>
                <a:spcPts val="0"/>
              </a:spcAft>
              <a:buSzPts val="1400"/>
              <a:buNone/>
              <a:defRPr/>
            </a:lvl4pPr>
            <a:lvl5pPr lvl="4">
              <a:spcBef>
                <a:spcPts val="0"/>
              </a:spcBef>
              <a:spcAft>
                <a:spcPts val="0"/>
              </a:spcAft>
              <a:buSzPts val="1400"/>
              <a:buNone/>
              <a:defRPr/>
            </a:lvl5pPr>
            <a:lvl6pPr lvl="5">
              <a:spcBef>
                <a:spcPts val="0"/>
              </a:spcBef>
              <a:spcAft>
                <a:spcPts val="0"/>
              </a:spcAft>
              <a:buSzPts val="1400"/>
              <a:buNone/>
              <a:defRPr/>
            </a:lvl6pPr>
            <a:lvl7pPr lvl="6">
              <a:spcBef>
                <a:spcPts val="0"/>
              </a:spcBef>
              <a:spcAft>
                <a:spcPts val="0"/>
              </a:spcAft>
              <a:buSzPts val="1400"/>
              <a:buNone/>
              <a:defRPr/>
            </a:lvl7pPr>
            <a:lvl8pPr lvl="7">
              <a:spcBef>
                <a:spcPts val="0"/>
              </a:spcBef>
              <a:spcAft>
                <a:spcPts val="0"/>
              </a:spcAft>
              <a:buSzPts val="1400"/>
              <a:buNone/>
              <a:defRPr/>
            </a:lvl8pPr>
            <a:lvl9pPr lvl="8">
              <a:spcBef>
                <a:spcPts val="0"/>
              </a:spcBef>
              <a:spcAft>
                <a:spcPts val="0"/>
              </a:spcAft>
              <a:buSzPts val="1400"/>
              <a:buNone/>
              <a:defRPr/>
            </a:lvl9pPr>
          </a:lstStyle>
          <a:p/>
        </p:txBody>
      </p:sp>
      <p:sp>
        <p:nvSpPr>
          <p:cNvPr id="63" name="Google Shape;63;p30"/>
          <p:cNvSpPr/>
          <p:nvPr>
            <p:ph idx="2" type="pic"/>
          </p:nvPr>
        </p:nvSpPr>
        <p:spPr>
          <a:xfrm>
            <a:off x="1792288" y="612775"/>
            <a:ext cx="5486400" cy="4114800"/>
          </a:xfrm>
          <a:prstGeom prst="rect">
            <a:avLst/>
          </a:prstGeom>
          <a:noFill/>
          <a:ln>
            <a:noFill/>
          </a:ln>
        </p:spPr>
      </p:sp>
      <p:sp>
        <p:nvSpPr>
          <p:cNvPr id="64" name="Google Shape;64;p30"/>
          <p:cNvSpPr txBox="1"/>
          <p:nvPr>
            <p:ph idx="1" type="body"/>
          </p:nvPr>
        </p:nvSpPr>
        <p:spPr>
          <a:xfrm>
            <a:off x="1792288" y="5367338"/>
            <a:ext cx="5486400" cy="804862"/>
          </a:xfrm>
          <a:prstGeom prst="rect">
            <a:avLst/>
          </a:prstGeom>
          <a:noFill/>
          <a:ln>
            <a:noFill/>
          </a:ln>
        </p:spPr>
        <p:txBody>
          <a:bodyPr anchorCtr="0" anchor="t" bIns="45700" lIns="91425" spcFirstLastPara="1" rIns="91425" wrap="square" tIns="45700">
            <a:normAutofit/>
          </a:bodyPr>
          <a:lstStyle>
            <a:lvl1pPr indent="-228600" lvl="0" marL="457200" algn="l">
              <a:spcBef>
                <a:spcPts val="280"/>
              </a:spcBef>
              <a:spcAft>
                <a:spcPts val="0"/>
              </a:spcAft>
              <a:buClr>
                <a:schemeClr val="dk1"/>
              </a:buClr>
              <a:buSzPts val="1400"/>
              <a:buNone/>
              <a:defRPr sz="1400"/>
            </a:lvl1pPr>
            <a:lvl2pPr indent="-228600" lvl="1" marL="914400" algn="l">
              <a:spcBef>
                <a:spcPts val="240"/>
              </a:spcBef>
              <a:spcAft>
                <a:spcPts val="0"/>
              </a:spcAft>
              <a:buClr>
                <a:schemeClr val="dk1"/>
              </a:buClr>
              <a:buSzPts val="1200"/>
              <a:buNone/>
              <a:defRPr sz="1200"/>
            </a:lvl2pPr>
            <a:lvl3pPr indent="-228600" lvl="2" marL="1371600" algn="l">
              <a:spcBef>
                <a:spcPts val="200"/>
              </a:spcBef>
              <a:spcAft>
                <a:spcPts val="0"/>
              </a:spcAft>
              <a:buClr>
                <a:schemeClr val="dk1"/>
              </a:buClr>
              <a:buSzPts val="1000"/>
              <a:buNone/>
              <a:defRPr sz="1000"/>
            </a:lvl3pPr>
            <a:lvl4pPr indent="-228600" lvl="3" marL="1828800" algn="l">
              <a:spcBef>
                <a:spcPts val="180"/>
              </a:spcBef>
              <a:spcAft>
                <a:spcPts val="0"/>
              </a:spcAft>
              <a:buClr>
                <a:schemeClr val="dk1"/>
              </a:buClr>
              <a:buSzPts val="900"/>
              <a:buNone/>
              <a:defRPr sz="900"/>
            </a:lvl4pPr>
            <a:lvl5pPr indent="-228600" lvl="4" marL="2286000" algn="l">
              <a:spcBef>
                <a:spcPts val="180"/>
              </a:spcBef>
              <a:spcAft>
                <a:spcPts val="0"/>
              </a:spcAft>
              <a:buClr>
                <a:schemeClr val="dk1"/>
              </a:buClr>
              <a:buSzPts val="900"/>
              <a:buNone/>
              <a:defRPr sz="900"/>
            </a:lvl5pPr>
            <a:lvl6pPr indent="-228600" lvl="5" marL="2743200" algn="l">
              <a:spcBef>
                <a:spcPts val="180"/>
              </a:spcBef>
              <a:spcAft>
                <a:spcPts val="0"/>
              </a:spcAft>
              <a:buClr>
                <a:schemeClr val="dk1"/>
              </a:buClr>
              <a:buSzPts val="900"/>
              <a:buNone/>
              <a:defRPr sz="900"/>
            </a:lvl6pPr>
            <a:lvl7pPr indent="-228600" lvl="6" marL="3200400" algn="l">
              <a:spcBef>
                <a:spcPts val="180"/>
              </a:spcBef>
              <a:spcAft>
                <a:spcPts val="0"/>
              </a:spcAft>
              <a:buClr>
                <a:schemeClr val="dk1"/>
              </a:buClr>
              <a:buSzPts val="900"/>
              <a:buNone/>
              <a:defRPr sz="900"/>
            </a:lvl7pPr>
            <a:lvl8pPr indent="-228600" lvl="7" marL="3657600" algn="l">
              <a:spcBef>
                <a:spcPts val="180"/>
              </a:spcBef>
              <a:spcAft>
                <a:spcPts val="0"/>
              </a:spcAft>
              <a:buClr>
                <a:schemeClr val="dk1"/>
              </a:buClr>
              <a:buSzPts val="900"/>
              <a:buNone/>
              <a:defRPr sz="900"/>
            </a:lvl8pPr>
            <a:lvl9pPr indent="-228600" lvl="8" marL="4114800" algn="l">
              <a:spcBef>
                <a:spcPts val="180"/>
              </a:spcBef>
              <a:spcAft>
                <a:spcPts val="0"/>
              </a:spcAft>
              <a:buClr>
                <a:schemeClr val="dk1"/>
              </a:buClr>
              <a:buSzPts val="900"/>
              <a:buNone/>
              <a:defRPr sz="900"/>
            </a:lvl9pPr>
          </a:lstStyle>
          <a:p/>
        </p:txBody>
      </p:sp>
      <p:sp>
        <p:nvSpPr>
          <p:cNvPr id="65" name="Google Shape;65;p30"/>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6" name="Google Shape;66;p30"/>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algn="ct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p:txBody>
      </p:sp>
      <p:sp>
        <p:nvSpPr>
          <p:cNvPr id="67" name="Google Shape;67;p30"/>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algn="r">
              <a:spcBef>
                <a:spcPts val="0"/>
              </a:spcBef>
              <a:buNone/>
              <a:defRPr/>
            </a:lvl1pPr>
            <a:lvl2pPr indent="0" lvl="1" marL="0" algn="r">
              <a:spcBef>
                <a:spcPts val="0"/>
              </a:spcBef>
              <a:buNone/>
              <a:defRPr/>
            </a:lvl2pPr>
            <a:lvl3pPr indent="0" lvl="2" marL="0" algn="r">
              <a:spcBef>
                <a:spcPts val="0"/>
              </a:spcBef>
              <a:buNone/>
              <a:defRPr/>
            </a:lvl3pPr>
            <a:lvl4pPr indent="0" lvl="3" marL="0" algn="r">
              <a:spcBef>
                <a:spcPts val="0"/>
              </a:spcBef>
              <a:buNone/>
              <a:defRPr/>
            </a:lvl4pPr>
            <a:lvl5pPr indent="0" lvl="4" marL="0" algn="r">
              <a:spcBef>
                <a:spcPts val="0"/>
              </a:spcBef>
              <a:buNone/>
              <a:defRPr/>
            </a:lvl5pPr>
            <a:lvl6pPr indent="0" lvl="5" marL="0" algn="r">
              <a:spcBef>
                <a:spcPts val="0"/>
              </a:spcBef>
              <a:buNone/>
              <a:defRPr/>
            </a:lvl6pPr>
            <a:lvl7pPr indent="0" lvl="6" marL="0" algn="r">
              <a:spcBef>
                <a:spcPts val="0"/>
              </a:spcBef>
              <a:buNone/>
              <a:defRPr/>
            </a:lvl7pPr>
            <a:lvl8pPr indent="0" lvl="7" marL="0" algn="r">
              <a:spcBef>
                <a:spcPts val="0"/>
              </a:spcBef>
              <a:buNone/>
              <a:defRPr/>
            </a:lvl8pPr>
            <a:lvl9pPr indent="0" lvl="8" marL="0" algn="r">
              <a:spcBef>
                <a:spcPts val="0"/>
              </a:spcBef>
              <a:buNone/>
              <a:defRPr/>
            </a:lvl9pPr>
          </a:lstStyle>
          <a:p>
            <a:pPr indent="0" lvl="0" marL="0" rtl="0" algn="r">
              <a:spcBef>
                <a:spcPts val="0"/>
              </a:spcBef>
              <a:spcAft>
                <a:spcPts val="0"/>
              </a:spcAft>
              <a:buNone/>
            </a:pPr>
            <a:fld id="{00000000-1234-1234-1234-123412341234}" type="slidenum">
              <a:rPr lang="en-US"/>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bg>
      <p:bgPr>
        <a:solidFill>
          <a:schemeClr val="lt1"/>
        </a:solidFill>
      </p:bgPr>
    </p:bg>
    <p:spTree>
      <p:nvGrpSpPr>
        <p:cNvPr id="5" name="Shape 5"/>
        <p:cNvGrpSpPr/>
        <p:nvPr/>
      </p:nvGrpSpPr>
      <p:grpSpPr>
        <a:xfrm>
          <a:off x="0" y="0"/>
          <a:ext cx="0" cy="0"/>
          <a:chOff x="0" y="0"/>
          <a:chExt cx="0" cy="0"/>
        </a:xfrm>
      </p:grpSpPr>
      <p:sp>
        <p:nvSpPr>
          <p:cNvPr id="6" name="Google Shape;6;p21"/>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lvl1pPr lvl="0" marR="0" rtl="0" algn="ctr">
              <a:spcBef>
                <a:spcPts val="0"/>
              </a:spcBef>
              <a:spcAft>
                <a:spcPts val="0"/>
              </a:spcAft>
              <a:buClr>
                <a:schemeClr val="dk1"/>
              </a:buClr>
              <a:buSzPts val="4400"/>
              <a:buFont typeface="Calibri"/>
              <a:buNone/>
              <a:defRPr b="0" i="0" sz="4400" u="none" cap="none" strike="noStrike">
                <a:solidFill>
                  <a:schemeClr val="dk1"/>
                </a:solidFill>
                <a:latin typeface="Calibri"/>
                <a:ea typeface="Calibri"/>
                <a:cs typeface="Calibri"/>
                <a:sym typeface="Calibri"/>
              </a:defRPr>
            </a:lvl1pPr>
            <a:lvl2pPr lvl="1">
              <a:spcBef>
                <a:spcPts val="0"/>
              </a:spcBef>
              <a:spcAft>
                <a:spcPts val="0"/>
              </a:spcAft>
              <a:buSzPts val="1400"/>
              <a:buNone/>
              <a:defRPr sz="1800"/>
            </a:lvl2pPr>
            <a:lvl3pPr lvl="2">
              <a:spcBef>
                <a:spcPts val="0"/>
              </a:spcBef>
              <a:spcAft>
                <a:spcPts val="0"/>
              </a:spcAft>
              <a:buSzPts val="1400"/>
              <a:buNone/>
              <a:defRPr sz="1800"/>
            </a:lvl3pPr>
            <a:lvl4pPr lvl="3">
              <a:spcBef>
                <a:spcPts val="0"/>
              </a:spcBef>
              <a:spcAft>
                <a:spcPts val="0"/>
              </a:spcAft>
              <a:buSzPts val="1400"/>
              <a:buNone/>
              <a:defRPr sz="1800"/>
            </a:lvl4pPr>
            <a:lvl5pPr lvl="4">
              <a:spcBef>
                <a:spcPts val="0"/>
              </a:spcBef>
              <a:spcAft>
                <a:spcPts val="0"/>
              </a:spcAft>
              <a:buSzPts val="1400"/>
              <a:buNone/>
              <a:defRPr sz="1800"/>
            </a:lvl5pPr>
            <a:lvl6pPr lvl="5">
              <a:spcBef>
                <a:spcPts val="0"/>
              </a:spcBef>
              <a:spcAft>
                <a:spcPts val="0"/>
              </a:spcAft>
              <a:buSzPts val="1400"/>
              <a:buNone/>
              <a:defRPr sz="1800"/>
            </a:lvl6pPr>
            <a:lvl7pPr lvl="6">
              <a:spcBef>
                <a:spcPts val="0"/>
              </a:spcBef>
              <a:spcAft>
                <a:spcPts val="0"/>
              </a:spcAft>
              <a:buSzPts val="1400"/>
              <a:buNone/>
              <a:defRPr sz="1800"/>
            </a:lvl7pPr>
            <a:lvl8pPr lvl="7">
              <a:spcBef>
                <a:spcPts val="0"/>
              </a:spcBef>
              <a:spcAft>
                <a:spcPts val="0"/>
              </a:spcAft>
              <a:buSzPts val="1400"/>
              <a:buNone/>
              <a:defRPr sz="1800"/>
            </a:lvl8pPr>
            <a:lvl9pPr lvl="8">
              <a:spcBef>
                <a:spcPts val="0"/>
              </a:spcBef>
              <a:spcAft>
                <a:spcPts val="0"/>
              </a:spcAft>
              <a:buSzPts val="1400"/>
              <a:buNone/>
              <a:defRPr sz="1800"/>
            </a:lvl9pPr>
          </a:lstStyle>
          <a:p/>
        </p:txBody>
      </p:sp>
      <p:sp>
        <p:nvSpPr>
          <p:cNvPr id="7" name="Google Shape;7;p2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a:bodyPr>
          <a:lstStyle>
            <a:lvl1pPr indent="-431800" lvl="0" marL="457200" marR="0" rtl="0" algn="l">
              <a:spcBef>
                <a:spcPts val="640"/>
              </a:spcBef>
              <a:spcAft>
                <a:spcPts val="0"/>
              </a:spcAft>
              <a:buClr>
                <a:schemeClr val="dk1"/>
              </a:buClr>
              <a:buSzPts val="3200"/>
              <a:buFont typeface="Arial"/>
              <a:buChar char="•"/>
              <a:defRPr b="0" i="0" sz="3200" u="none" cap="none" strike="noStrike">
                <a:solidFill>
                  <a:schemeClr val="dk1"/>
                </a:solidFill>
                <a:latin typeface="Calibri"/>
                <a:ea typeface="Calibri"/>
                <a:cs typeface="Calibri"/>
                <a:sym typeface="Calibri"/>
              </a:defRPr>
            </a:lvl1pPr>
            <a:lvl2pPr indent="-406400" lvl="1" marL="914400" marR="0" rtl="0" algn="l">
              <a:spcBef>
                <a:spcPts val="560"/>
              </a:spcBef>
              <a:spcAft>
                <a:spcPts val="0"/>
              </a:spcAft>
              <a:buClr>
                <a:schemeClr val="dk1"/>
              </a:buClr>
              <a:buSzPts val="2800"/>
              <a:buFont typeface="Arial"/>
              <a:buChar char="–"/>
              <a:defRPr b="0" i="0" sz="2800" u="none" cap="none" strike="noStrike">
                <a:solidFill>
                  <a:schemeClr val="dk1"/>
                </a:solidFill>
                <a:latin typeface="Calibri"/>
                <a:ea typeface="Calibri"/>
                <a:cs typeface="Calibri"/>
                <a:sym typeface="Calibri"/>
              </a:defRPr>
            </a:lvl2pPr>
            <a:lvl3pPr indent="-381000" lvl="2" marL="1371600" marR="0" rtl="0" algn="l">
              <a:spcBef>
                <a:spcPts val="480"/>
              </a:spcBef>
              <a:spcAft>
                <a:spcPts val="0"/>
              </a:spcAft>
              <a:buClr>
                <a:schemeClr val="dk1"/>
              </a:buClr>
              <a:buSzPts val="2400"/>
              <a:buFont typeface="Arial"/>
              <a:buChar char="•"/>
              <a:defRPr b="0" i="0" sz="2400" u="none" cap="none" strike="noStrike">
                <a:solidFill>
                  <a:schemeClr val="dk1"/>
                </a:solidFill>
                <a:latin typeface="Calibri"/>
                <a:ea typeface="Calibri"/>
                <a:cs typeface="Calibri"/>
                <a:sym typeface="Calibri"/>
              </a:defRPr>
            </a:lvl3pPr>
            <a:lvl4pPr indent="-355600" lvl="3" marL="1828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4pPr>
            <a:lvl5pPr indent="-355600" lvl="4" marL="22860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5pPr>
            <a:lvl6pPr indent="-355600" lvl="5" marL="27432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6pPr>
            <a:lvl7pPr indent="-355600" lvl="6" marL="32004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7pPr>
            <a:lvl8pPr indent="-355600" lvl="7" marL="36576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8pPr>
            <a:lvl9pPr indent="-355600" lvl="8" marL="4114800" marR="0" rtl="0" algn="l">
              <a:spcBef>
                <a:spcPts val="400"/>
              </a:spcBef>
              <a:spcAft>
                <a:spcPts val="0"/>
              </a:spcAft>
              <a:buClr>
                <a:schemeClr val="dk1"/>
              </a:buClr>
              <a:buSzPts val="2000"/>
              <a:buFont typeface="Arial"/>
              <a:buChar char="•"/>
              <a:defRPr b="0" i="0" sz="2000" u="none" cap="none" strike="noStrike">
                <a:solidFill>
                  <a:schemeClr val="dk1"/>
                </a:solidFill>
                <a:latin typeface="Calibri"/>
                <a:ea typeface="Calibri"/>
                <a:cs typeface="Calibri"/>
                <a:sym typeface="Calibri"/>
              </a:defRPr>
            </a:lvl9pPr>
          </a:lstStyle>
          <a:p/>
        </p:txBody>
      </p:sp>
      <p:sp>
        <p:nvSpPr>
          <p:cNvPr id="8" name="Google Shape;8;p21"/>
          <p:cNvSpPr txBox="1"/>
          <p:nvPr>
            <p:ph idx="10" type="dt"/>
          </p:nvPr>
        </p:nvSpPr>
        <p:spPr>
          <a:xfrm>
            <a:off x="457200" y="6356350"/>
            <a:ext cx="2133600" cy="365125"/>
          </a:xfrm>
          <a:prstGeom prst="rect">
            <a:avLst/>
          </a:prstGeom>
          <a:noFill/>
          <a:ln>
            <a:noFill/>
          </a:ln>
        </p:spPr>
        <p:txBody>
          <a:bodyPr anchorCtr="0" anchor="ctr" bIns="45700" lIns="91425" spcFirstLastPara="1" rIns="91425" wrap="square" tIns="45700">
            <a:noAutofit/>
          </a:bodyPr>
          <a:lstStyle>
            <a:lvl1pPr lvl="0" marR="0" rtl="0" algn="l">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9" name="Google Shape;9;p21"/>
          <p:cNvSpPr txBox="1"/>
          <p:nvPr>
            <p:ph idx="11" type="ftr"/>
          </p:nvPr>
        </p:nvSpPr>
        <p:spPr>
          <a:xfrm>
            <a:off x="3124200" y="6356350"/>
            <a:ext cx="2895600" cy="365125"/>
          </a:xfrm>
          <a:prstGeom prst="rect">
            <a:avLst/>
          </a:prstGeom>
          <a:noFill/>
          <a:ln>
            <a:noFill/>
          </a:ln>
        </p:spPr>
        <p:txBody>
          <a:bodyPr anchorCtr="0" anchor="ctr" bIns="45700" lIns="91425" spcFirstLastPara="1" rIns="91425" wrap="square" tIns="45700">
            <a:noAutofit/>
          </a:bodyPr>
          <a:lstStyle>
            <a:lvl1pPr lvl="0" marR="0" rtl="0" algn="ctr">
              <a:spcBef>
                <a:spcPts val="0"/>
              </a:spcBef>
              <a:spcAft>
                <a:spcPts val="0"/>
              </a:spcAft>
              <a:buSzPts val="1400"/>
              <a:buNone/>
              <a:defRPr b="0" i="0" sz="1200" u="none" cap="none" strike="noStrike">
                <a:solidFill>
                  <a:srgbClr val="888888"/>
                </a:solidFill>
                <a:latin typeface="Calibri"/>
                <a:ea typeface="Calibri"/>
                <a:cs typeface="Calibri"/>
                <a:sym typeface="Calibri"/>
              </a:defRPr>
            </a:lvl1pPr>
            <a:lvl2pPr lvl="1"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2pPr>
            <a:lvl3pPr lvl="2"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3pPr>
            <a:lvl4pPr lvl="3"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4pPr>
            <a:lvl5pPr lvl="4"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5pPr>
            <a:lvl6pPr lvl="5"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6pPr>
            <a:lvl7pPr lvl="6"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7pPr>
            <a:lvl8pPr lvl="7"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8pPr>
            <a:lvl9pPr lvl="8" marR="0" rtl="0" algn="l">
              <a:spcBef>
                <a:spcPts val="0"/>
              </a:spcBef>
              <a:spcAft>
                <a:spcPts val="0"/>
              </a:spcAft>
              <a:buSzPts val="1400"/>
              <a:buNone/>
              <a:defRPr b="0" i="0" sz="1800" u="none" cap="none" strike="noStrike">
                <a:solidFill>
                  <a:schemeClr val="dk1"/>
                </a:solidFill>
                <a:latin typeface="Calibri"/>
                <a:ea typeface="Calibri"/>
                <a:cs typeface="Calibri"/>
                <a:sym typeface="Calibri"/>
              </a:defRPr>
            </a:lvl9pPr>
          </a:lstStyle>
          <a:p/>
        </p:txBody>
      </p:sp>
      <p:sp>
        <p:nvSpPr>
          <p:cNvPr id="10" name="Google Shape;10;p21"/>
          <p:cNvSpPr txBox="1"/>
          <p:nvPr>
            <p:ph idx="12" type="sldNum"/>
          </p:nvPr>
        </p:nvSpPr>
        <p:spPr>
          <a:xfrm>
            <a:off x="6553200" y="6356350"/>
            <a:ext cx="2133600" cy="365125"/>
          </a:xfrm>
          <a:prstGeom prst="rect">
            <a:avLst/>
          </a:prstGeom>
          <a:noFill/>
          <a:ln>
            <a:noFill/>
          </a:ln>
        </p:spPr>
        <p:txBody>
          <a:bodyPr anchorCtr="0" anchor="ctr" bIns="45700" lIns="91425" spcFirstLastPara="1" rIns="91425" wrap="square" tIns="45700">
            <a:noAutofit/>
          </a:bodyPr>
          <a:lstStyle>
            <a:lvl1pPr indent="0" lvl="0" marL="0" marR="0" rtl="0" algn="r">
              <a:spcBef>
                <a:spcPts val="0"/>
              </a:spcBef>
              <a:buNone/>
              <a:defRPr b="0" i="0" sz="1200" u="none" cap="none" strike="noStrike">
                <a:solidFill>
                  <a:srgbClr val="888888"/>
                </a:solidFill>
                <a:latin typeface="Calibri"/>
                <a:ea typeface="Calibri"/>
                <a:cs typeface="Calibri"/>
                <a:sym typeface="Calibri"/>
              </a:defRPr>
            </a:lvl1pPr>
            <a:lvl2pPr indent="0" lvl="1" marL="0" marR="0" rtl="0" algn="r">
              <a:spcBef>
                <a:spcPts val="0"/>
              </a:spcBef>
              <a:buNone/>
              <a:defRPr b="0" i="0" sz="1200" u="none" cap="none" strike="noStrike">
                <a:solidFill>
                  <a:srgbClr val="888888"/>
                </a:solidFill>
                <a:latin typeface="Calibri"/>
                <a:ea typeface="Calibri"/>
                <a:cs typeface="Calibri"/>
                <a:sym typeface="Calibri"/>
              </a:defRPr>
            </a:lvl2pPr>
            <a:lvl3pPr indent="0" lvl="2" marL="0" marR="0" rtl="0" algn="r">
              <a:spcBef>
                <a:spcPts val="0"/>
              </a:spcBef>
              <a:buNone/>
              <a:defRPr b="0" i="0" sz="1200" u="none" cap="none" strike="noStrike">
                <a:solidFill>
                  <a:srgbClr val="888888"/>
                </a:solidFill>
                <a:latin typeface="Calibri"/>
                <a:ea typeface="Calibri"/>
                <a:cs typeface="Calibri"/>
                <a:sym typeface="Calibri"/>
              </a:defRPr>
            </a:lvl3pPr>
            <a:lvl4pPr indent="0" lvl="3" marL="0" marR="0" rtl="0" algn="r">
              <a:spcBef>
                <a:spcPts val="0"/>
              </a:spcBef>
              <a:buNone/>
              <a:defRPr b="0" i="0" sz="1200" u="none" cap="none" strike="noStrike">
                <a:solidFill>
                  <a:srgbClr val="888888"/>
                </a:solidFill>
                <a:latin typeface="Calibri"/>
                <a:ea typeface="Calibri"/>
                <a:cs typeface="Calibri"/>
                <a:sym typeface="Calibri"/>
              </a:defRPr>
            </a:lvl4pPr>
            <a:lvl5pPr indent="0" lvl="4" marL="0" marR="0" rtl="0" algn="r">
              <a:spcBef>
                <a:spcPts val="0"/>
              </a:spcBef>
              <a:buNone/>
              <a:defRPr b="0" i="0" sz="1200" u="none" cap="none" strike="noStrike">
                <a:solidFill>
                  <a:srgbClr val="888888"/>
                </a:solidFill>
                <a:latin typeface="Calibri"/>
                <a:ea typeface="Calibri"/>
                <a:cs typeface="Calibri"/>
                <a:sym typeface="Calibri"/>
              </a:defRPr>
            </a:lvl5pPr>
            <a:lvl6pPr indent="0" lvl="5" marL="0" marR="0" rtl="0" algn="r">
              <a:spcBef>
                <a:spcPts val="0"/>
              </a:spcBef>
              <a:buNone/>
              <a:defRPr b="0" i="0" sz="1200" u="none" cap="none" strike="noStrike">
                <a:solidFill>
                  <a:srgbClr val="888888"/>
                </a:solidFill>
                <a:latin typeface="Calibri"/>
                <a:ea typeface="Calibri"/>
                <a:cs typeface="Calibri"/>
                <a:sym typeface="Calibri"/>
              </a:defRPr>
            </a:lvl6pPr>
            <a:lvl7pPr indent="0" lvl="6" marL="0" marR="0" rtl="0" algn="r">
              <a:spcBef>
                <a:spcPts val="0"/>
              </a:spcBef>
              <a:buNone/>
              <a:defRPr b="0" i="0" sz="1200" u="none" cap="none" strike="noStrike">
                <a:solidFill>
                  <a:srgbClr val="888888"/>
                </a:solidFill>
                <a:latin typeface="Calibri"/>
                <a:ea typeface="Calibri"/>
                <a:cs typeface="Calibri"/>
                <a:sym typeface="Calibri"/>
              </a:defRPr>
            </a:lvl7pPr>
            <a:lvl8pPr indent="0" lvl="7" marL="0" marR="0" rtl="0" algn="r">
              <a:spcBef>
                <a:spcPts val="0"/>
              </a:spcBef>
              <a:buNone/>
              <a:defRPr b="0" i="0" sz="1200" u="none" cap="none" strike="noStrike">
                <a:solidFill>
                  <a:srgbClr val="888888"/>
                </a:solidFill>
                <a:latin typeface="Calibri"/>
                <a:ea typeface="Calibri"/>
                <a:cs typeface="Calibri"/>
                <a:sym typeface="Calibri"/>
              </a:defRPr>
            </a:lvl8pPr>
            <a:lvl9pPr indent="0" lvl="8" marL="0" marR="0" rtl="0" algn="r">
              <a:spcBef>
                <a:spcPts val="0"/>
              </a:spcBef>
              <a:buNone/>
              <a:defRPr b="0" i="0" sz="1200" u="none" cap="none" strike="noStrike">
                <a:solidFill>
                  <a:srgbClr val="888888"/>
                </a:solidFill>
                <a:latin typeface="Calibri"/>
                <a:ea typeface="Calibri"/>
                <a:cs typeface="Calibri"/>
                <a:sym typeface="Calibri"/>
              </a:defRPr>
            </a:lvl9pPr>
          </a:lstStyle>
          <a:p>
            <a:pPr indent="0" lvl="0" marL="0" rtl="0" algn="r">
              <a:spcBef>
                <a:spcPts val="0"/>
              </a:spcBef>
              <a:spcAft>
                <a:spcPts val="0"/>
              </a:spcAft>
              <a:buNone/>
            </a:pPr>
            <a:fld id="{00000000-1234-1234-1234-123412341234}" type="slidenum">
              <a:rPr lang="en-US"/>
              <a:t>‹#›</a:t>
            </a:fld>
            <a:endParaRPr/>
          </a:p>
        </p:txBody>
      </p:sp>
    </p:spTree>
  </p:cSld>
  <p:clrMap accent1="accent1" accent2="accent2" accent3="accent3" accent4="accent4" accent5="accent5" accent6="accent6" bg1="lt1" bg2="dk2" tx1="dk1" tx2="lt2" folHlink="folHlink" hlink="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15.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0.xml"/><Relationship Id="rId3" Type="http://schemas.openxmlformats.org/officeDocument/2006/relationships/image" Target="../media/image17.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1.xml"/><Relationship Id="rId3" Type="http://schemas.openxmlformats.org/officeDocument/2006/relationships/image" Target="../media/image16.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2.xml"/><Relationship Id="rId3" Type="http://schemas.openxmlformats.org/officeDocument/2006/relationships/vmlDrawing" Target="../drawings/vmlDrawing4.vml"/><Relationship Id="rId4" Type="http://schemas.openxmlformats.org/officeDocument/2006/relationships/oleObject" Target="../embeddings/oleObject4.bin"/><Relationship Id="rId5" Type="http://schemas.openxmlformats.org/officeDocument/2006/relationships/oleObject" Target="../embeddings/oleObject4.bin"/><Relationship Id="rId6" Type="http://schemas.openxmlformats.org/officeDocument/2006/relationships/image" Target="../media/image5.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3.xml"/><Relationship Id="rId3" Type="http://schemas.openxmlformats.org/officeDocument/2006/relationships/vmlDrawing" Target="../drawings/vmlDrawing5.vml"/><Relationship Id="rId4" Type="http://schemas.openxmlformats.org/officeDocument/2006/relationships/oleObject" Target="../embeddings/oleObject5.bin"/><Relationship Id="rId5" Type="http://schemas.openxmlformats.org/officeDocument/2006/relationships/oleObject" Target="../embeddings/oleObject5.bin"/><Relationship Id="rId6" Type="http://schemas.openxmlformats.org/officeDocument/2006/relationships/image" Target="../media/image7.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4.xml"/><Relationship Id="rId3" Type="http://schemas.openxmlformats.org/officeDocument/2006/relationships/image" Target="../media/image9.jp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5.xml"/><Relationship Id="rId3" Type="http://schemas.openxmlformats.org/officeDocument/2006/relationships/vmlDrawing" Target="../drawings/vmlDrawing6.vml"/><Relationship Id="rId4" Type="http://schemas.openxmlformats.org/officeDocument/2006/relationships/oleObject" Target="../embeddings/oleObject6.bin"/><Relationship Id="rId11" Type="http://schemas.openxmlformats.org/officeDocument/2006/relationships/oleObject" Target="../embeddings/oleObject8.bin"/><Relationship Id="rId10" Type="http://schemas.openxmlformats.org/officeDocument/2006/relationships/oleObject" Target="../embeddings/oleObject8.bin"/><Relationship Id="rId12" Type="http://schemas.openxmlformats.org/officeDocument/2006/relationships/image" Target="../media/image11.png"/><Relationship Id="rId9" Type="http://schemas.openxmlformats.org/officeDocument/2006/relationships/image" Target="../media/image14.png"/><Relationship Id="rId5" Type="http://schemas.openxmlformats.org/officeDocument/2006/relationships/oleObject" Target="../embeddings/oleObject6.bin"/><Relationship Id="rId6" Type="http://schemas.openxmlformats.org/officeDocument/2006/relationships/image" Target="../media/image10.png"/><Relationship Id="rId7" Type="http://schemas.openxmlformats.org/officeDocument/2006/relationships/oleObject" Target="../embeddings/oleObject7.bin"/><Relationship Id="rId8" Type="http://schemas.openxmlformats.org/officeDocument/2006/relationships/oleObject" Target="../embeddings/oleObject7.bin"/></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7.xml"/><Relationship Id="rId3" Type="http://schemas.openxmlformats.org/officeDocument/2006/relationships/image" Target="../media/image8.png"/></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8.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9.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20.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3.xml"/><Relationship Id="rId3" Type="http://schemas.openxmlformats.org/officeDocument/2006/relationships/vmlDrawing" Target="../drawings/vmlDrawing1.vml"/><Relationship Id="rId4" Type="http://schemas.openxmlformats.org/officeDocument/2006/relationships/oleObject" Target="../embeddings/oleObject1.bin"/><Relationship Id="rId5" Type="http://schemas.openxmlformats.org/officeDocument/2006/relationships/oleObject" Target="../embeddings/oleObject1.bin"/><Relationship Id="rId6" Type="http://schemas.openxmlformats.org/officeDocument/2006/relationships/image" Target="../media/image12.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4.xml"/><Relationship Id="rId3" Type="http://schemas.openxmlformats.org/officeDocument/2006/relationships/image" Target="../media/image1.pn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5.xml"/><Relationship Id="rId3" Type="http://schemas.openxmlformats.org/officeDocument/2006/relationships/image" Target="../media/image13.png"/></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6.xml"/><Relationship Id="rId3" Type="http://schemas.openxmlformats.org/officeDocument/2006/relationships/vmlDrawing" Target="../drawings/vmlDrawing2.vml"/><Relationship Id="rId4" Type="http://schemas.openxmlformats.org/officeDocument/2006/relationships/oleObject" Target="../embeddings/oleObject2.bin"/><Relationship Id="rId5" Type="http://schemas.openxmlformats.org/officeDocument/2006/relationships/oleObject" Target="../embeddings/oleObject2.bin"/><Relationship Id="rId6" Type="http://schemas.openxmlformats.org/officeDocument/2006/relationships/image" Target="../media/image3.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7.xml"/><Relationship Id="rId3" Type="http://schemas.openxmlformats.org/officeDocument/2006/relationships/vmlDrawing" Target="../drawings/vmlDrawing3.vml"/><Relationship Id="rId4" Type="http://schemas.openxmlformats.org/officeDocument/2006/relationships/oleObject" Target="../embeddings/oleObject3.bin"/><Relationship Id="rId5" Type="http://schemas.openxmlformats.org/officeDocument/2006/relationships/oleObject" Target="../embeddings/oleObject3.bin"/><Relationship Id="rId6" Type="http://schemas.openxmlformats.org/officeDocument/2006/relationships/image" Target="../media/image2.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8.xml"/><Relationship Id="rId3" Type="http://schemas.openxmlformats.org/officeDocument/2006/relationships/image" Target="../media/image4.pn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9.xml"/><Relationship Id="rId3" Type="http://schemas.openxmlformats.org/officeDocument/2006/relationships/image" Target="../media/image6.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83" name="Shape 83"/>
        <p:cNvGrpSpPr/>
        <p:nvPr/>
      </p:nvGrpSpPr>
      <p:grpSpPr>
        <a:xfrm>
          <a:off x="0" y="0"/>
          <a:ext cx="0" cy="0"/>
          <a:chOff x="0" y="0"/>
          <a:chExt cx="0" cy="0"/>
        </a:xfrm>
      </p:grpSpPr>
      <p:sp>
        <p:nvSpPr>
          <p:cNvPr id="84" name="Google Shape;84;g6a71dc81ef26c4ef_0"/>
          <p:cNvSpPr txBox="1"/>
          <p:nvPr>
            <p:ph type="title"/>
          </p:nvPr>
        </p:nvSpPr>
        <p:spPr>
          <a:xfrm>
            <a:off x="457200" y="274638"/>
            <a:ext cx="8229600" cy="1143000"/>
          </a:xfrm>
          <a:prstGeom prst="rect">
            <a:avLst/>
          </a:prstGeom>
        </p:spPr>
        <p:txBody>
          <a:bodyPr anchorCtr="0" anchor="ctr" bIns="45700" lIns="91425" spcFirstLastPara="1" rIns="91425" wrap="square" tIns="45700">
            <a:normAutofit/>
          </a:bodyPr>
          <a:lstStyle/>
          <a:p>
            <a:pPr indent="0" lvl="0" marL="0" rtl="0" algn="ctr">
              <a:spcBef>
                <a:spcPts val="0"/>
              </a:spcBef>
              <a:spcAft>
                <a:spcPts val="0"/>
              </a:spcAft>
              <a:buNone/>
            </a:pPr>
            <a:r>
              <a:rPr b="1" lang="en-US"/>
              <a:t>Presentation Skills</a:t>
            </a:r>
            <a:endParaRPr b="1"/>
          </a:p>
        </p:txBody>
      </p:sp>
      <p:sp>
        <p:nvSpPr>
          <p:cNvPr id="85" name="Google Shape;85;g6a71dc81ef26c4ef_0"/>
          <p:cNvSpPr txBox="1"/>
          <p:nvPr>
            <p:ph idx="1" type="body"/>
          </p:nvPr>
        </p:nvSpPr>
        <p:spPr>
          <a:xfrm>
            <a:off x="457200" y="1600200"/>
            <a:ext cx="8229600" cy="5257800"/>
          </a:xfrm>
          <a:prstGeom prst="rect">
            <a:avLst/>
          </a:prstGeom>
        </p:spPr>
        <p:txBody>
          <a:bodyPr anchorCtr="0" anchor="t" bIns="45700" lIns="91425" spcFirstLastPara="1" rIns="91425" wrap="square" tIns="45700">
            <a:normAutofit/>
          </a:bodyPr>
          <a:lstStyle/>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l">
              <a:spcBef>
                <a:spcPts val="360"/>
              </a:spcBef>
              <a:spcAft>
                <a:spcPts val="0"/>
              </a:spcAft>
              <a:buNone/>
            </a:pPr>
            <a:r>
              <a:t/>
            </a:r>
            <a:endParaRPr/>
          </a:p>
          <a:p>
            <a:pPr indent="0" lvl="0" marL="0" rtl="0" algn="r">
              <a:spcBef>
                <a:spcPts val="360"/>
              </a:spcBef>
              <a:spcAft>
                <a:spcPts val="0"/>
              </a:spcAft>
              <a:buNone/>
            </a:pPr>
            <a:r>
              <a:rPr lang="en-US"/>
              <a:t>Pratibha Khandelwal</a:t>
            </a:r>
            <a:endParaRPr/>
          </a:p>
          <a:p>
            <a:pPr indent="0" lvl="0" marL="0" rtl="0" algn="r">
              <a:spcBef>
                <a:spcPts val="360"/>
              </a:spcBef>
              <a:spcAft>
                <a:spcPts val="0"/>
              </a:spcAft>
              <a:buNone/>
            </a:pPr>
            <a:r>
              <a:rPr lang="en-US"/>
              <a:t>Assistant Professor</a:t>
            </a:r>
            <a:endParaRPr/>
          </a:p>
          <a:p>
            <a:pPr indent="0" lvl="0" marL="0" rtl="0" algn="r">
              <a:spcBef>
                <a:spcPts val="360"/>
              </a:spcBef>
              <a:spcAft>
                <a:spcPts val="0"/>
              </a:spcAft>
              <a:buNone/>
            </a:pPr>
            <a:r>
              <a:rPr lang="en-US"/>
              <a:t>Department of Education</a:t>
            </a:r>
            <a:endParaRPr/>
          </a:p>
          <a:p>
            <a:pPr indent="0" lvl="0" marL="0" rtl="0" algn="r">
              <a:spcBef>
                <a:spcPts val="360"/>
              </a:spcBef>
              <a:spcAft>
                <a:spcPts val="0"/>
              </a:spcAft>
              <a:buNone/>
            </a:pPr>
            <a:r>
              <a:rPr lang="en-US"/>
              <a:t>Durga Mahavidyalaya, Raipur </a:t>
            </a:r>
            <a:endParaRPr/>
          </a:p>
        </p:txBody>
      </p:sp>
      <p:pic>
        <p:nvPicPr>
          <p:cNvPr id="86" name="Google Shape;86;g6a71dc81ef26c4ef_0"/>
          <p:cNvPicPr preferRelativeResize="0"/>
          <p:nvPr/>
        </p:nvPicPr>
        <p:blipFill rotWithShape="1">
          <a:blip r:embed="rId3">
            <a:alphaModFix/>
          </a:blip>
          <a:srcRect b="0" l="0" r="0" t="0"/>
          <a:stretch/>
        </p:blipFill>
        <p:spPr>
          <a:xfrm>
            <a:off x="713505" y="1920482"/>
            <a:ext cx="2406075" cy="4407052"/>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5" name="Shape 145"/>
        <p:cNvGrpSpPr/>
        <p:nvPr/>
      </p:nvGrpSpPr>
      <p:grpSpPr>
        <a:xfrm>
          <a:off x="0" y="0"/>
          <a:ext cx="0" cy="0"/>
          <a:chOff x="0" y="0"/>
          <a:chExt cx="0" cy="0"/>
        </a:xfrm>
      </p:grpSpPr>
      <p:sp>
        <p:nvSpPr>
          <p:cNvPr id="146" name="Google Shape;146;p10"/>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omic Sans MS"/>
              <a:buNone/>
            </a:pPr>
            <a:r>
              <a:rPr b="1" lang="en-US" sz="3600">
                <a:latin typeface="Comic Sans MS"/>
                <a:ea typeface="Comic Sans MS"/>
                <a:cs typeface="Comic Sans MS"/>
                <a:sym typeface="Comic Sans MS"/>
              </a:rPr>
              <a:t>QUESTION AND ANSWER SESSION</a:t>
            </a:r>
            <a:endParaRPr b="1" sz="3600">
              <a:latin typeface="Comic Sans MS"/>
              <a:ea typeface="Comic Sans MS"/>
              <a:cs typeface="Comic Sans MS"/>
              <a:sym typeface="Comic Sans MS"/>
            </a:endParaRPr>
          </a:p>
        </p:txBody>
      </p:sp>
      <p:sp>
        <p:nvSpPr>
          <p:cNvPr id="147" name="Google Shape;147;p10"/>
          <p:cNvSpPr txBox="1"/>
          <p:nvPr>
            <p:ph idx="1" type="body"/>
          </p:nvPr>
        </p:nvSpPr>
        <p:spPr>
          <a:xfrm>
            <a:off x="457200" y="1676401"/>
            <a:ext cx="8229600" cy="2514600"/>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Clr>
                <a:srgbClr val="FF0000"/>
              </a:buClr>
              <a:buSzPct val="100000"/>
              <a:buChar char="•"/>
            </a:pPr>
            <a:r>
              <a:rPr b="1" lang="en-US" sz="2800">
                <a:solidFill>
                  <a:srgbClr val="FF0000"/>
                </a:solidFill>
                <a:latin typeface="Comic Sans MS"/>
                <a:ea typeface="Comic Sans MS"/>
                <a:cs typeface="Comic Sans MS"/>
                <a:sym typeface="Comic Sans MS"/>
              </a:rPr>
              <a:t>Encourage the participants to ask questions.</a:t>
            </a:r>
            <a:endParaRPr/>
          </a:p>
          <a:p>
            <a:pPr indent="-342900" lvl="0" marL="342900" rtl="0" algn="l">
              <a:spcBef>
                <a:spcPts val="518"/>
              </a:spcBef>
              <a:spcAft>
                <a:spcPts val="0"/>
              </a:spcAft>
              <a:buClr>
                <a:srgbClr val="0033CC"/>
              </a:buClr>
              <a:buSzPct val="100000"/>
              <a:buChar char="•"/>
            </a:pPr>
            <a:r>
              <a:rPr b="1" lang="en-US" sz="2800">
                <a:solidFill>
                  <a:srgbClr val="0033CC"/>
                </a:solidFill>
                <a:latin typeface="Comic Sans MS"/>
                <a:ea typeface="Comic Sans MS"/>
                <a:cs typeface="Comic Sans MS"/>
                <a:sym typeface="Comic Sans MS"/>
              </a:rPr>
              <a:t>Listen to questions carefully and answer them.</a:t>
            </a:r>
            <a:endParaRPr/>
          </a:p>
          <a:p>
            <a:pPr indent="-342900" lvl="0" marL="342900" rtl="0" algn="l">
              <a:spcBef>
                <a:spcPts val="518"/>
              </a:spcBef>
              <a:spcAft>
                <a:spcPts val="0"/>
              </a:spcAft>
              <a:buClr>
                <a:srgbClr val="FF0000"/>
              </a:buClr>
              <a:buSzPct val="100000"/>
              <a:buChar char="•"/>
            </a:pPr>
            <a:r>
              <a:rPr b="1" lang="en-US" sz="2800">
                <a:solidFill>
                  <a:srgbClr val="FF0000"/>
                </a:solidFill>
                <a:latin typeface="Comic Sans MS"/>
                <a:ea typeface="Comic Sans MS"/>
                <a:cs typeface="Comic Sans MS"/>
                <a:sym typeface="Comic Sans MS"/>
              </a:rPr>
              <a:t>Tactfully edit the repeated questions.</a:t>
            </a:r>
            <a:endParaRPr/>
          </a:p>
          <a:p>
            <a:pPr indent="-342900" lvl="0" marL="342900" rtl="0" algn="l">
              <a:spcBef>
                <a:spcPts val="518"/>
              </a:spcBef>
              <a:spcAft>
                <a:spcPts val="0"/>
              </a:spcAft>
              <a:buClr>
                <a:srgbClr val="0033CC"/>
              </a:buClr>
              <a:buSzPct val="100000"/>
              <a:buChar char="•"/>
            </a:pPr>
            <a:r>
              <a:rPr b="1" lang="en-US" sz="2800">
                <a:solidFill>
                  <a:srgbClr val="0033CC"/>
                </a:solidFill>
                <a:latin typeface="Comic Sans MS"/>
                <a:ea typeface="Comic Sans MS"/>
                <a:cs typeface="Comic Sans MS"/>
                <a:sym typeface="Comic Sans MS"/>
              </a:rPr>
              <a:t>If you don’t know the answer don’t misguide.</a:t>
            </a:r>
            <a:endParaRPr/>
          </a:p>
          <a:p>
            <a:pPr indent="-154940" lvl="0" marL="342900" rtl="0" algn="l">
              <a:spcBef>
                <a:spcPts val="592"/>
              </a:spcBef>
              <a:spcAft>
                <a:spcPts val="0"/>
              </a:spcAft>
              <a:buClr>
                <a:schemeClr val="dk1"/>
              </a:buClr>
              <a:buSzPct val="100000"/>
              <a:buNone/>
            </a:pPr>
            <a:r>
              <a:t/>
            </a:r>
            <a:endParaRPr b="1"/>
          </a:p>
        </p:txBody>
      </p:sp>
      <p:pic>
        <p:nvPicPr>
          <p:cNvPr descr="j0360516" id="148" name="Google Shape;148;p10"/>
          <p:cNvPicPr preferRelativeResize="0"/>
          <p:nvPr/>
        </p:nvPicPr>
        <p:blipFill rotWithShape="1">
          <a:blip r:embed="rId3">
            <a:alphaModFix/>
          </a:blip>
          <a:srcRect b="0" l="0" r="0" t="0"/>
          <a:stretch/>
        </p:blipFill>
        <p:spPr>
          <a:xfrm>
            <a:off x="3124200" y="4572000"/>
            <a:ext cx="3094892" cy="1905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2" name="Shape 152"/>
        <p:cNvGrpSpPr/>
        <p:nvPr/>
      </p:nvGrpSpPr>
      <p:grpSpPr>
        <a:xfrm>
          <a:off x="0" y="0"/>
          <a:ext cx="0" cy="0"/>
          <a:chOff x="0" y="0"/>
          <a:chExt cx="0" cy="0"/>
        </a:xfrm>
      </p:grpSpPr>
      <p:sp>
        <p:nvSpPr>
          <p:cNvPr id="153" name="Google Shape;153;p11"/>
          <p:cNvSpPr txBox="1"/>
          <p:nvPr>
            <p:ph type="title"/>
          </p:nvPr>
        </p:nvSpPr>
        <p:spPr>
          <a:xfrm>
            <a:off x="228600" y="274638"/>
            <a:ext cx="8458200" cy="1143000"/>
          </a:xfrm>
          <a:prstGeom prst="rect">
            <a:avLst/>
          </a:prstGeom>
          <a:noFill/>
          <a:ln>
            <a:noFill/>
          </a:ln>
        </p:spPr>
        <p:txBody>
          <a:bodyPr anchorCtr="0" anchor="ctr" bIns="45700" lIns="91425" spcFirstLastPara="1" rIns="91425" wrap="square" tIns="45700">
            <a:noAutofit/>
          </a:bodyPr>
          <a:lstStyle/>
          <a:p>
            <a:pPr indent="0" lvl="0" marL="0" rtl="0" algn="ctr">
              <a:spcBef>
                <a:spcPts val="0"/>
              </a:spcBef>
              <a:spcAft>
                <a:spcPts val="0"/>
              </a:spcAft>
              <a:buClr>
                <a:schemeClr val="dk1"/>
              </a:buClr>
              <a:buSzPts val="3200"/>
              <a:buFont typeface="Comic Sans MS"/>
              <a:buNone/>
            </a:pPr>
            <a:r>
              <a:rPr b="1" lang="en-US" sz="3200">
                <a:latin typeface="Comic Sans MS"/>
                <a:ea typeface="Comic Sans MS"/>
                <a:cs typeface="Comic Sans MS"/>
                <a:sym typeface="Comic Sans MS"/>
              </a:rPr>
              <a:t>PRACTICING BEFORE PRESENTATION</a:t>
            </a:r>
            <a:endParaRPr b="1" sz="3200">
              <a:latin typeface="Comic Sans MS"/>
              <a:ea typeface="Comic Sans MS"/>
              <a:cs typeface="Comic Sans MS"/>
              <a:sym typeface="Comic Sans MS"/>
            </a:endParaRPr>
          </a:p>
        </p:txBody>
      </p:sp>
      <p:sp>
        <p:nvSpPr>
          <p:cNvPr id="154" name="Google Shape;154;p11"/>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Clr>
                <a:schemeClr val="dk1"/>
              </a:buClr>
              <a:buSzPct val="100000"/>
              <a:buNone/>
            </a:pPr>
            <a:r>
              <a:rPr b="1" lang="en-US" sz="2400"/>
              <a:t>	</a:t>
            </a:r>
            <a:r>
              <a:rPr b="1" lang="en-US" sz="2800">
                <a:solidFill>
                  <a:srgbClr val="FF0000"/>
                </a:solidFill>
                <a:latin typeface="Comic Sans MS"/>
                <a:ea typeface="Comic Sans MS"/>
                <a:cs typeface="Comic Sans MS"/>
                <a:sym typeface="Comic Sans MS"/>
              </a:rPr>
              <a:t>Some possible practice techniques are :</a:t>
            </a:r>
            <a:endParaRPr/>
          </a:p>
          <a:p>
            <a:pPr indent="-342900" lvl="0" marL="342900" rtl="0" algn="l">
              <a:spcBef>
                <a:spcPts val="518"/>
              </a:spcBef>
              <a:spcAft>
                <a:spcPts val="0"/>
              </a:spcAft>
              <a:buClr>
                <a:srgbClr val="0033CC"/>
              </a:buClr>
              <a:buSzPct val="100000"/>
              <a:buChar char="•"/>
            </a:pPr>
            <a:r>
              <a:rPr b="1" lang="en-US" sz="2800">
                <a:solidFill>
                  <a:srgbClr val="0033CC"/>
                </a:solidFill>
                <a:latin typeface="Comic Sans MS"/>
                <a:ea typeface="Comic Sans MS"/>
                <a:cs typeface="Comic Sans MS"/>
                <a:sym typeface="Comic Sans MS"/>
              </a:rPr>
              <a:t>Avoid reading or memorizing</a:t>
            </a:r>
            <a:endParaRPr/>
          </a:p>
          <a:p>
            <a:pPr indent="-342900" lvl="0" marL="342900" rtl="0" algn="l">
              <a:spcBef>
                <a:spcPts val="518"/>
              </a:spcBef>
              <a:spcAft>
                <a:spcPts val="0"/>
              </a:spcAft>
              <a:buClr>
                <a:srgbClr val="0033CC"/>
              </a:buClr>
              <a:buSzPct val="100000"/>
              <a:buChar char="•"/>
            </a:pPr>
            <a:r>
              <a:rPr b="1" lang="en-US" sz="2800">
                <a:solidFill>
                  <a:srgbClr val="0033CC"/>
                </a:solidFill>
                <a:latin typeface="Comic Sans MS"/>
                <a:ea typeface="Comic Sans MS"/>
                <a:cs typeface="Comic Sans MS"/>
                <a:sym typeface="Comic Sans MS"/>
              </a:rPr>
              <a:t>Rehearse out loud and on your feet</a:t>
            </a:r>
            <a:endParaRPr/>
          </a:p>
          <a:p>
            <a:pPr indent="-342900" lvl="0" marL="342900" rtl="0" algn="l">
              <a:spcBef>
                <a:spcPts val="518"/>
              </a:spcBef>
              <a:spcAft>
                <a:spcPts val="0"/>
              </a:spcAft>
              <a:buClr>
                <a:srgbClr val="0033CC"/>
              </a:buClr>
              <a:buSzPct val="100000"/>
              <a:buChar char="•"/>
            </a:pPr>
            <a:r>
              <a:rPr b="1" lang="en-US" sz="2800">
                <a:solidFill>
                  <a:srgbClr val="0033CC"/>
                </a:solidFill>
                <a:latin typeface="Comic Sans MS"/>
                <a:ea typeface="Comic Sans MS"/>
                <a:cs typeface="Comic Sans MS"/>
                <a:sym typeface="Comic Sans MS"/>
              </a:rPr>
              <a:t>Memorize your introduction, conclusion and main transitions.</a:t>
            </a:r>
            <a:endParaRPr/>
          </a:p>
          <a:p>
            <a:pPr indent="-342900" lvl="0" marL="342900" rtl="0" algn="l">
              <a:spcBef>
                <a:spcPts val="518"/>
              </a:spcBef>
              <a:spcAft>
                <a:spcPts val="0"/>
              </a:spcAft>
              <a:buClr>
                <a:srgbClr val="0033CC"/>
              </a:buClr>
              <a:buSzPct val="100000"/>
              <a:buChar char="•"/>
            </a:pPr>
            <a:r>
              <a:rPr b="1" lang="en-US" sz="2800">
                <a:solidFill>
                  <a:srgbClr val="0033CC"/>
                </a:solidFill>
                <a:latin typeface="Comic Sans MS"/>
                <a:ea typeface="Comic Sans MS"/>
                <a:cs typeface="Comic Sans MS"/>
                <a:sym typeface="Comic Sans MS"/>
              </a:rPr>
              <a:t>Concentrate on your introduction</a:t>
            </a:r>
            <a:endParaRPr/>
          </a:p>
          <a:p>
            <a:pPr indent="-342900" lvl="0" marL="342900" rtl="0" algn="l">
              <a:spcBef>
                <a:spcPts val="518"/>
              </a:spcBef>
              <a:spcAft>
                <a:spcPts val="0"/>
              </a:spcAft>
              <a:buClr>
                <a:srgbClr val="0033CC"/>
              </a:buClr>
              <a:buSzPct val="100000"/>
              <a:buChar char="•"/>
            </a:pPr>
            <a:r>
              <a:rPr b="1" lang="en-US" sz="2800">
                <a:solidFill>
                  <a:srgbClr val="0033CC"/>
                </a:solidFill>
                <a:latin typeface="Comic Sans MS"/>
                <a:ea typeface="Comic Sans MS"/>
                <a:cs typeface="Comic Sans MS"/>
                <a:sym typeface="Comic Sans MS"/>
              </a:rPr>
              <a:t>Practice with your visuals</a:t>
            </a:r>
            <a:endParaRPr/>
          </a:p>
          <a:p>
            <a:pPr indent="-342900" lvl="0" marL="342900" rtl="0" algn="l">
              <a:spcBef>
                <a:spcPts val="518"/>
              </a:spcBef>
              <a:spcAft>
                <a:spcPts val="0"/>
              </a:spcAft>
              <a:buClr>
                <a:srgbClr val="0033CC"/>
              </a:buClr>
              <a:buSzPct val="100000"/>
              <a:buChar char="•"/>
            </a:pPr>
            <a:r>
              <a:rPr b="1" lang="en-US" sz="2800">
                <a:solidFill>
                  <a:srgbClr val="0033CC"/>
                </a:solidFill>
                <a:latin typeface="Comic Sans MS"/>
                <a:ea typeface="Comic Sans MS"/>
                <a:cs typeface="Comic Sans MS"/>
                <a:sym typeface="Comic Sans MS"/>
              </a:rPr>
              <a:t>Simulate the situation</a:t>
            </a:r>
            <a:endParaRPr/>
          </a:p>
          <a:p>
            <a:pPr indent="-342900" lvl="0" marL="342900" rtl="0" algn="l">
              <a:spcBef>
                <a:spcPts val="518"/>
              </a:spcBef>
              <a:spcAft>
                <a:spcPts val="0"/>
              </a:spcAft>
              <a:buClr>
                <a:srgbClr val="0033CC"/>
              </a:buClr>
              <a:buSzPct val="100000"/>
              <a:buChar char="•"/>
            </a:pPr>
            <a:r>
              <a:rPr b="1" lang="en-US" sz="2800">
                <a:solidFill>
                  <a:srgbClr val="0033CC"/>
                </a:solidFill>
                <a:latin typeface="Comic Sans MS"/>
                <a:ea typeface="Comic Sans MS"/>
                <a:cs typeface="Comic Sans MS"/>
                <a:sym typeface="Comic Sans MS"/>
              </a:rPr>
              <a:t>Improve your delivery</a:t>
            </a:r>
            <a:endParaRPr/>
          </a:p>
          <a:p>
            <a:pPr indent="-342900" lvl="0" marL="342900" rtl="0" algn="l">
              <a:spcBef>
                <a:spcPts val="518"/>
              </a:spcBef>
              <a:spcAft>
                <a:spcPts val="0"/>
              </a:spcAft>
              <a:buClr>
                <a:srgbClr val="0033CC"/>
              </a:buClr>
              <a:buSzPct val="100000"/>
              <a:buChar char="•"/>
            </a:pPr>
            <a:r>
              <a:rPr b="1" lang="en-US" sz="2800">
                <a:solidFill>
                  <a:srgbClr val="0033CC"/>
                </a:solidFill>
                <a:latin typeface="Comic Sans MS"/>
                <a:ea typeface="Comic Sans MS"/>
                <a:cs typeface="Comic Sans MS"/>
                <a:sym typeface="Comic Sans MS"/>
              </a:rPr>
              <a:t>Time yourself</a:t>
            </a:r>
            <a:endParaRPr b="1" sz="2800">
              <a:solidFill>
                <a:srgbClr val="0033CC"/>
              </a:solidFill>
              <a:latin typeface="Comic Sans MS"/>
              <a:ea typeface="Comic Sans MS"/>
              <a:cs typeface="Comic Sans MS"/>
              <a:sym typeface="Comic Sans MS"/>
            </a:endParaRPr>
          </a:p>
        </p:txBody>
      </p:sp>
      <p:pic>
        <p:nvPicPr>
          <p:cNvPr descr="C:\Program Files\Microsoft Office\MEDIA\CAGCAT10\j0234131.wmf" id="155" name="Google Shape;155;p11"/>
          <p:cNvPicPr preferRelativeResize="0"/>
          <p:nvPr/>
        </p:nvPicPr>
        <p:blipFill rotWithShape="1">
          <a:blip r:embed="rId3">
            <a:alphaModFix/>
          </a:blip>
          <a:srcRect b="0" l="0" r="0" t="0"/>
          <a:stretch/>
        </p:blipFill>
        <p:spPr>
          <a:xfrm>
            <a:off x="6288272" y="4114800"/>
            <a:ext cx="2249957" cy="2392534"/>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9" name="Shape 159"/>
        <p:cNvGrpSpPr/>
        <p:nvPr/>
      </p:nvGrpSpPr>
      <p:grpSpPr>
        <a:xfrm>
          <a:off x="0" y="0"/>
          <a:ext cx="0" cy="0"/>
          <a:chOff x="0" y="0"/>
          <a:chExt cx="0" cy="0"/>
        </a:xfrm>
      </p:grpSpPr>
      <p:sp>
        <p:nvSpPr>
          <p:cNvPr id="160" name="Google Shape;160;p12"/>
          <p:cNvSpPr txBox="1"/>
          <p:nvPr>
            <p:ph type="title"/>
          </p:nvPr>
        </p:nvSpPr>
        <p:spPr>
          <a:xfrm>
            <a:off x="152400" y="274638"/>
            <a:ext cx="88392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000"/>
              <a:buFont typeface="Comic Sans MS"/>
              <a:buNone/>
            </a:pPr>
            <a:r>
              <a:rPr b="1" lang="en-US" sz="3000">
                <a:latin typeface="Comic Sans MS"/>
                <a:ea typeface="Comic Sans MS"/>
                <a:cs typeface="Comic Sans MS"/>
                <a:sym typeface="Comic Sans MS"/>
              </a:rPr>
              <a:t>ARRANGEMENTS BEFORE PRESENTATION</a:t>
            </a:r>
            <a:endParaRPr b="1" sz="3000">
              <a:latin typeface="Comic Sans MS"/>
              <a:ea typeface="Comic Sans MS"/>
              <a:cs typeface="Comic Sans MS"/>
              <a:sym typeface="Comic Sans MS"/>
            </a:endParaRPr>
          </a:p>
        </p:txBody>
      </p:sp>
      <p:sp>
        <p:nvSpPr>
          <p:cNvPr id="161" name="Google Shape;161;p12"/>
          <p:cNvSpPr txBox="1"/>
          <p:nvPr>
            <p:ph idx="1" type="body"/>
          </p:nvPr>
        </p:nvSpPr>
        <p:spPr>
          <a:xfrm>
            <a:off x="1447800" y="1295400"/>
            <a:ext cx="7696200" cy="5562600"/>
          </a:xfrm>
          <a:prstGeom prst="rect">
            <a:avLst/>
          </a:prstGeom>
          <a:noFill/>
          <a:ln>
            <a:noFill/>
          </a:ln>
        </p:spPr>
        <p:txBody>
          <a:bodyPr anchorCtr="0" anchor="t" bIns="45700" lIns="91425" spcFirstLastPara="1" rIns="91425" wrap="square" tIns="45700">
            <a:normAutofit/>
          </a:bodyPr>
          <a:lstStyle/>
          <a:p>
            <a:pPr indent="-228600" lvl="2" marL="1143000" rtl="0" algn="l">
              <a:spcBef>
                <a:spcPts val="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Check the room arrangements</a:t>
            </a:r>
            <a:endParaRPr/>
          </a:p>
          <a:p>
            <a:pPr indent="-228600" lvl="2" marL="11430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Check the lighting and ventilation</a:t>
            </a:r>
            <a:endParaRPr/>
          </a:p>
          <a:p>
            <a:pPr indent="-228600" lvl="2" marL="11430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Check your visual aids</a:t>
            </a:r>
            <a:endParaRPr/>
          </a:p>
          <a:p>
            <a:pPr indent="-228600" lvl="2" marL="11430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Test all the equipments </a:t>
            </a:r>
            <a:endParaRPr/>
          </a:p>
          <a:p>
            <a:pPr indent="-228600" lvl="2" marL="11430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Test the readability of your slides</a:t>
            </a:r>
            <a:endParaRPr/>
          </a:p>
          <a:p>
            <a:pPr indent="-228600" lvl="2" marL="11430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Set up your notes and other things </a:t>
            </a:r>
            <a:endParaRPr/>
          </a:p>
          <a:p>
            <a:pPr indent="-228600" lvl="2" marL="11430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Arrange the space and objects around you (height and distance)</a:t>
            </a:r>
            <a:endParaRPr/>
          </a:p>
          <a:p>
            <a:pPr indent="-228600" lvl="2" marL="11430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Get comfortable with place &amp; audience</a:t>
            </a:r>
            <a:endParaRPr/>
          </a:p>
          <a:p>
            <a:pPr indent="-228600" lvl="2" marL="11430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Relax physically and mentally</a:t>
            </a:r>
            <a:endParaRPr/>
          </a:p>
          <a:p>
            <a:pPr indent="-25400" lvl="2" marL="1143000" rtl="0" algn="l">
              <a:spcBef>
                <a:spcPts val="640"/>
              </a:spcBef>
              <a:spcAft>
                <a:spcPts val="0"/>
              </a:spcAft>
              <a:buClr>
                <a:schemeClr val="dk1"/>
              </a:buClr>
              <a:buSzPts val="3200"/>
              <a:buNone/>
            </a:pPr>
            <a:r>
              <a:t/>
            </a:r>
            <a:endParaRPr b="1" sz="3200"/>
          </a:p>
          <a:p>
            <a:pPr indent="-25400" lvl="2" marL="1143000" rtl="0" algn="l">
              <a:spcBef>
                <a:spcPts val="640"/>
              </a:spcBef>
              <a:spcAft>
                <a:spcPts val="0"/>
              </a:spcAft>
              <a:buClr>
                <a:schemeClr val="dk1"/>
              </a:buClr>
              <a:buSzPts val="3200"/>
              <a:buNone/>
            </a:pPr>
            <a:r>
              <a:t/>
            </a:r>
            <a:endParaRPr b="1" sz="3200"/>
          </a:p>
        </p:txBody>
      </p:sp>
      <p:graphicFrame>
        <p:nvGraphicFramePr>
          <p:cNvPr id="162" name="Google Shape;162;p12"/>
          <p:cNvGraphicFramePr/>
          <p:nvPr/>
        </p:nvGraphicFramePr>
        <p:xfrm>
          <a:off x="0" y="2743201"/>
          <a:ext cx="2234327" cy="2514600"/>
        </p:xfrm>
        <a:graphic>
          <a:graphicData uri="http://schemas.openxmlformats.org/presentationml/2006/ole">
            <mc:AlternateContent>
              <mc:Choice Requires="v">
                <p:oleObj r:id="rId4" imgH="2514600" imgW="2234327" progId="" spid="_x0000_s1">
                  <p:embed/>
                </p:oleObj>
              </mc:Choice>
              <mc:Fallback>
                <p:oleObj r:id="rId5" imgH="2514600" imgW="2234327" progId="">
                  <p:embed/>
                  <p:pic>
                    <p:nvPicPr>
                      <p:cNvPr id="162" name="Google Shape;162;p12"/>
                      <p:cNvPicPr preferRelativeResize="0"/>
                      <p:nvPr/>
                    </p:nvPicPr>
                    <p:blipFill rotWithShape="1">
                      <a:blip r:embed="rId6">
                        <a:alphaModFix/>
                      </a:blip>
                      <a:srcRect b="0" l="0" r="0" t="0"/>
                      <a:stretch/>
                    </p:blipFill>
                    <p:spPr>
                      <a:xfrm>
                        <a:off x="0" y="2743201"/>
                        <a:ext cx="2234327" cy="2514600"/>
                      </a:xfrm>
                      <a:prstGeom prst="rect">
                        <a:avLst/>
                      </a:prstGeom>
                      <a:noFill/>
                      <a:ln>
                        <a:noFill/>
                      </a:ln>
                    </p:spPr>
                  </p:pic>
                </p:oleObj>
              </mc:Fallback>
            </mc:AlternateContent>
          </a:graphicData>
        </a:graphic>
      </p:graphicFrame>
    </p:spTree>
  </p:cSld>
  <p:clrMapOvr>
    <a:masterClrMapping/>
  </p:clrMapOvr>
</p:sld>
</file>

<file path=ppt/slides/slide1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6" name="Shape 166"/>
        <p:cNvGrpSpPr/>
        <p:nvPr/>
      </p:nvGrpSpPr>
      <p:grpSpPr>
        <a:xfrm>
          <a:off x="0" y="0"/>
          <a:ext cx="0" cy="0"/>
          <a:chOff x="0" y="0"/>
          <a:chExt cx="0" cy="0"/>
        </a:xfrm>
      </p:grpSpPr>
      <p:sp>
        <p:nvSpPr>
          <p:cNvPr id="167" name="Google Shape;167;p13"/>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MAKING PRESENTAION</a:t>
            </a:r>
            <a:endParaRPr b="1" sz="3600">
              <a:latin typeface="Comic Sans MS"/>
              <a:ea typeface="Comic Sans MS"/>
              <a:cs typeface="Comic Sans MS"/>
              <a:sym typeface="Comic Sans MS"/>
            </a:endParaRPr>
          </a:p>
        </p:txBody>
      </p:sp>
      <p:sp>
        <p:nvSpPr>
          <p:cNvPr id="168" name="Google Shape;168;p13"/>
          <p:cNvSpPr txBox="1"/>
          <p:nvPr>
            <p:ph idx="1" type="body"/>
          </p:nvPr>
        </p:nvSpPr>
        <p:spPr>
          <a:xfrm>
            <a:off x="457200" y="1447800"/>
            <a:ext cx="8229600" cy="4191000"/>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Clr>
                <a:srgbClr val="FF0000"/>
              </a:buClr>
              <a:buSzPct val="100000"/>
              <a:buChar char="•"/>
            </a:pPr>
            <a:r>
              <a:rPr b="1" lang="en-US" sz="2600">
                <a:solidFill>
                  <a:srgbClr val="FF0000"/>
                </a:solidFill>
                <a:latin typeface="Comic Sans MS"/>
                <a:ea typeface="Comic Sans MS"/>
                <a:cs typeface="Comic Sans MS"/>
                <a:sym typeface="Comic Sans MS"/>
              </a:rPr>
              <a:t>Make effective use of body language.</a:t>
            </a:r>
            <a:endParaRPr/>
          </a:p>
          <a:p>
            <a:pPr indent="-342900" lvl="0" marL="342900" rtl="0" algn="l">
              <a:spcBef>
                <a:spcPts val="481"/>
              </a:spcBef>
              <a:spcAft>
                <a:spcPts val="0"/>
              </a:spcAft>
              <a:buClr>
                <a:srgbClr val="FF0000"/>
              </a:buClr>
              <a:buSzPct val="100000"/>
              <a:buChar char="•"/>
            </a:pPr>
            <a:r>
              <a:rPr b="1" lang="en-US" sz="2600">
                <a:solidFill>
                  <a:srgbClr val="FF0000"/>
                </a:solidFill>
                <a:latin typeface="Comic Sans MS"/>
                <a:ea typeface="Comic Sans MS"/>
                <a:cs typeface="Comic Sans MS"/>
                <a:sym typeface="Comic Sans MS"/>
              </a:rPr>
              <a:t>Use positive words and connect to the audience.</a:t>
            </a:r>
            <a:endParaRPr/>
          </a:p>
          <a:p>
            <a:pPr indent="-342900" lvl="0" marL="342900" rtl="0" algn="l">
              <a:spcBef>
                <a:spcPts val="481"/>
              </a:spcBef>
              <a:spcAft>
                <a:spcPts val="0"/>
              </a:spcAft>
              <a:buClr>
                <a:srgbClr val="FF0000"/>
              </a:buClr>
              <a:buSzPct val="100000"/>
              <a:buChar char="•"/>
            </a:pPr>
            <a:r>
              <a:rPr b="1" lang="en-US" sz="2600">
                <a:solidFill>
                  <a:srgbClr val="FF0000"/>
                </a:solidFill>
                <a:latin typeface="Comic Sans MS"/>
                <a:ea typeface="Comic Sans MS"/>
                <a:cs typeface="Comic Sans MS"/>
                <a:sym typeface="Comic Sans MS"/>
              </a:rPr>
              <a:t>Speak with required loudness, pitch, pace….</a:t>
            </a:r>
            <a:endParaRPr/>
          </a:p>
          <a:p>
            <a:pPr indent="-342900" lvl="0" marL="342900" rtl="0" algn="l">
              <a:spcBef>
                <a:spcPts val="481"/>
              </a:spcBef>
              <a:spcAft>
                <a:spcPts val="0"/>
              </a:spcAft>
              <a:buClr>
                <a:srgbClr val="FF0000"/>
              </a:buClr>
              <a:buSzPct val="100000"/>
              <a:buChar char="•"/>
            </a:pPr>
            <a:r>
              <a:rPr b="1" lang="en-US" sz="2600">
                <a:solidFill>
                  <a:srgbClr val="FF0000"/>
                </a:solidFill>
                <a:latin typeface="Comic Sans MS"/>
                <a:ea typeface="Comic Sans MS"/>
                <a:cs typeface="Comic Sans MS"/>
                <a:sym typeface="Comic Sans MS"/>
              </a:rPr>
              <a:t>Speak with correct pronunciation and expression.</a:t>
            </a:r>
            <a:endParaRPr/>
          </a:p>
          <a:p>
            <a:pPr indent="-342900" lvl="0" marL="342900" rtl="0" algn="l">
              <a:spcBef>
                <a:spcPts val="481"/>
              </a:spcBef>
              <a:spcAft>
                <a:spcPts val="0"/>
              </a:spcAft>
              <a:buClr>
                <a:srgbClr val="FF0000"/>
              </a:buClr>
              <a:buSzPct val="100000"/>
              <a:buChar char="•"/>
            </a:pPr>
            <a:r>
              <a:rPr b="1" lang="en-US" sz="2600">
                <a:solidFill>
                  <a:srgbClr val="FF0000"/>
                </a:solidFill>
                <a:latin typeface="Comic Sans MS"/>
                <a:ea typeface="Comic Sans MS"/>
                <a:cs typeface="Comic Sans MS"/>
                <a:sym typeface="Comic Sans MS"/>
              </a:rPr>
              <a:t>Speak to motivational listeners.</a:t>
            </a:r>
            <a:endParaRPr/>
          </a:p>
          <a:p>
            <a:pPr indent="-342900" lvl="0" marL="342900" rtl="0" algn="l">
              <a:spcBef>
                <a:spcPts val="481"/>
              </a:spcBef>
              <a:spcAft>
                <a:spcPts val="0"/>
              </a:spcAft>
              <a:buClr>
                <a:srgbClr val="FF0000"/>
              </a:buClr>
              <a:buSzPct val="100000"/>
              <a:buChar char="•"/>
            </a:pPr>
            <a:r>
              <a:rPr b="1" lang="en-US" sz="2600">
                <a:solidFill>
                  <a:srgbClr val="FF0000"/>
                </a:solidFill>
                <a:latin typeface="Comic Sans MS"/>
                <a:ea typeface="Comic Sans MS"/>
                <a:cs typeface="Comic Sans MS"/>
                <a:sym typeface="Comic Sans MS"/>
              </a:rPr>
              <a:t>Concentrate on here and now.</a:t>
            </a:r>
            <a:endParaRPr/>
          </a:p>
          <a:p>
            <a:pPr indent="-342900" lvl="0" marL="342900" rtl="0" algn="l">
              <a:spcBef>
                <a:spcPts val="481"/>
              </a:spcBef>
              <a:spcAft>
                <a:spcPts val="0"/>
              </a:spcAft>
              <a:buClr>
                <a:srgbClr val="FF0000"/>
              </a:buClr>
              <a:buSzPct val="100000"/>
              <a:buChar char="•"/>
            </a:pPr>
            <a:r>
              <a:rPr b="1" lang="en-US" sz="2600">
                <a:solidFill>
                  <a:srgbClr val="FF0000"/>
                </a:solidFill>
                <a:latin typeface="Comic Sans MS"/>
                <a:ea typeface="Comic Sans MS"/>
                <a:cs typeface="Comic Sans MS"/>
                <a:sym typeface="Comic Sans MS"/>
              </a:rPr>
              <a:t>Forget how you look and sound.</a:t>
            </a:r>
            <a:endParaRPr/>
          </a:p>
          <a:p>
            <a:pPr indent="-342900" lvl="0" marL="342900" rtl="0" algn="l">
              <a:spcBef>
                <a:spcPts val="481"/>
              </a:spcBef>
              <a:spcAft>
                <a:spcPts val="0"/>
              </a:spcAft>
              <a:buClr>
                <a:srgbClr val="FF0000"/>
              </a:buClr>
              <a:buSzPct val="100000"/>
              <a:buChar char="•"/>
            </a:pPr>
            <a:r>
              <a:rPr b="1" lang="en-US" sz="2600">
                <a:solidFill>
                  <a:srgbClr val="FF0000"/>
                </a:solidFill>
                <a:latin typeface="Comic Sans MS"/>
                <a:ea typeface="Comic Sans MS"/>
                <a:cs typeface="Comic Sans MS"/>
                <a:sym typeface="Comic Sans MS"/>
              </a:rPr>
              <a:t>Forget your own mistakes and stumbles.</a:t>
            </a:r>
            <a:endParaRPr/>
          </a:p>
          <a:p>
            <a:pPr indent="-342900" lvl="0" marL="342900" rtl="0" algn="l">
              <a:spcBef>
                <a:spcPts val="481"/>
              </a:spcBef>
              <a:spcAft>
                <a:spcPts val="0"/>
              </a:spcAft>
              <a:buClr>
                <a:srgbClr val="FF0000"/>
              </a:buClr>
              <a:buSzPct val="100000"/>
              <a:buChar char="•"/>
            </a:pPr>
            <a:r>
              <a:rPr b="1" lang="en-US" sz="2600">
                <a:solidFill>
                  <a:srgbClr val="FF0000"/>
                </a:solidFill>
                <a:latin typeface="Comic Sans MS"/>
                <a:ea typeface="Comic Sans MS"/>
                <a:cs typeface="Comic Sans MS"/>
                <a:sym typeface="Comic Sans MS"/>
              </a:rPr>
              <a:t>Use audio-visual aids.</a:t>
            </a:r>
            <a:endParaRPr b="1" sz="2600">
              <a:solidFill>
                <a:srgbClr val="FF0000"/>
              </a:solidFill>
              <a:latin typeface="Comic Sans MS"/>
              <a:ea typeface="Comic Sans MS"/>
              <a:cs typeface="Comic Sans MS"/>
              <a:sym typeface="Comic Sans MS"/>
            </a:endParaRPr>
          </a:p>
        </p:txBody>
      </p:sp>
      <p:graphicFrame>
        <p:nvGraphicFramePr>
          <p:cNvPr id="169" name="Google Shape;169;p13"/>
          <p:cNvGraphicFramePr/>
          <p:nvPr/>
        </p:nvGraphicFramePr>
        <p:xfrm>
          <a:off x="7315200" y="3346973"/>
          <a:ext cx="1828800" cy="3511027"/>
        </p:xfrm>
        <a:graphic>
          <a:graphicData uri="http://schemas.openxmlformats.org/presentationml/2006/ole">
            <mc:AlternateContent>
              <mc:Choice Requires="v">
                <p:oleObj r:id="rId4" imgH="3511027" imgW="1828800" progId="" spid="_x0000_s1">
                  <p:embed/>
                </p:oleObj>
              </mc:Choice>
              <mc:Fallback>
                <p:oleObj r:id="rId5" imgH="3511027" imgW="1828800" progId="">
                  <p:embed/>
                  <p:pic>
                    <p:nvPicPr>
                      <p:cNvPr id="169" name="Google Shape;169;p13"/>
                      <p:cNvPicPr preferRelativeResize="0"/>
                      <p:nvPr/>
                    </p:nvPicPr>
                    <p:blipFill rotWithShape="1">
                      <a:blip r:embed="rId6">
                        <a:alphaModFix/>
                      </a:blip>
                      <a:srcRect b="0" l="0" r="0" t="0"/>
                      <a:stretch/>
                    </p:blipFill>
                    <p:spPr>
                      <a:xfrm>
                        <a:off x="7315200" y="3346973"/>
                        <a:ext cx="1828800" cy="3511027"/>
                      </a:xfrm>
                      <a:prstGeom prst="rect">
                        <a:avLst/>
                      </a:prstGeom>
                      <a:noFill/>
                      <a:ln>
                        <a:noFill/>
                      </a:ln>
                    </p:spPr>
                  </p:pic>
                </p:oleObj>
              </mc:Fallback>
            </mc:AlternateContent>
          </a:graphicData>
        </a:graphic>
      </p:graphicFrame>
    </p:spTree>
  </p:cSld>
  <p:clrMapOvr>
    <a:masterClrMapping/>
  </p:clrMapOvr>
</p:sld>
</file>

<file path=ppt/slides/slide1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3" name="Shape 173"/>
        <p:cNvGrpSpPr/>
        <p:nvPr/>
      </p:nvGrpSpPr>
      <p:grpSpPr>
        <a:xfrm>
          <a:off x="0" y="0"/>
          <a:ext cx="0" cy="0"/>
          <a:chOff x="0" y="0"/>
          <a:chExt cx="0" cy="0"/>
        </a:xfrm>
      </p:grpSpPr>
      <p:sp>
        <p:nvSpPr>
          <p:cNvPr id="174" name="Google Shape;174;p1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fontScale="90000"/>
          </a:bodyPr>
          <a:lstStyle/>
          <a:p>
            <a:pPr indent="0" lvl="0" marL="0" rtl="0" algn="ctr">
              <a:spcBef>
                <a:spcPts val="0"/>
              </a:spcBef>
              <a:spcAft>
                <a:spcPts val="0"/>
              </a:spcAft>
              <a:buClr>
                <a:schemeClr val="dk1"/>
              </a:buClr>
              <a:buSzPct val="100000"/>
              <a:buFont typeface="Comic Sans MS"/>
              <a:buNone/>
            </a:pPr>
            <a:r>
              <a:rPr b="1" lang="en-US" sz="3600">
                <a:latin typeface="Comic Sans MS"/>
                <a:ea typeface="Comic Sans MS"/>
                <a:cs typeface="Comic Sans MS"/>
                <a:sym typeface="Comic Sans MS"/>
              </a:rPr>
              <a:t>FEATURES OF GOOD PRESENTATION</a:t>
            </a:r>
            <a:endParaRPr b="1" sz="3600">
              <a:latin typeface="Comic Sans MS"/>
              <a:ea typeface="Comic Sans MS"/>
              <a:cs typeface="Comic Sans MS"/>
              <a:sym typeface="Comic Sans MS"/>
            </a:endParaRPr>
          </a:p>
        </p:txBody>
      </p:sp>
      <p:sp>
        <p:nvSpPr>
          <p:cNvPr id="175" name="Google Shape;175;p14"/>
          <p:cNvSpPr txBox="1"/>
          <p:nvPr>
            <p:ph idx="1" type="body"/>
          </p:nvPr>
        </p:nvSpPr>
        <p:spPr>
          <a:xfrm>
            <a:off x="457200" y="1600200"/>
            <a:ext cx="8229600" cy="4525963"/>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rgbClr val="FF0000"/>
              </a:buClr>
              <a:buSzPts val="2400"/>
              <a:buChar char="•"/>
            </a:pPr>
            <a:r>
              <a:rPr b="1" lang="en-US" sz="2400">
                <a:solidFill>
                  <a:srgbClr val="FF0000"/>
                </a:solidFill>
                <a:latin typeface="Comic Sans MS"/>
                <a:ea typeface="Comic Sans MS"/>
                <a:cs typeface="Comic Sans MS"/>
                <a:sym typeface="Comic Sans MS"/>
              </a:rPr>
              <a:t>Preparation and mastery</a:t>
            </a:r>
            <a:endParaRPr/>
          </a:p>
          <a:p>
            <a:pPr indent="-342900" lvl="0" marL="342900" rtl="0" algn="l">
              <a:spcBef>
                <a:spcPts val="480"/>
              </a:spcBef>
              <a:spcAft>
                <a:spcPts val="0"/>
              </a:spcAft>
              <a:buClr>
                <a:srgbClr val="FF0000"/>
              </a:buClr>
              <a:buSzPts val="2400"/>
              <a:buChar char="•"/>
            </a:pPr>
            <a:r>
              <a:rPr b="1" lang="en-US" sz="2400">
                <a:solidFill>
                  <a:srgbClr val="FF0000"/>
                </a:solidFill>
                <a:latin typeface="Comic Sans MS"/>
                <a:ea typeface="Comic Sans MS"/>
                <a:cs typeface="Comic Sans MS"/>
                <a:sym typeface="Comic Sans MS"/>
              </a:rPr>
              <a:t>Suitable language</a:t>
            </a:r>
            <a:endParaRPr/>
          </a:p>
          <a:p>
            <a:pPr indent="-342900" lvl="0" marL="342900" rtl="0" algn="l">
              <a:spcBef>
                <a:spcPts val="480"/>
              </a:spcBef>
              <a:spcAft>
                <a:spcPts val="0"/>
              </a:spcAft>
              <a:buClr>
                <a:srgbClr val="FF0000"/>
              </a:buClr>
              <a:buSzPts val="2400"/>
              <a:buChar char="•"/>
            </a:pPr>
            <a:r>
              <a:rPr b="1" lang="en-US" sz="2400">
                <a:solidFill>
                  <a:srgbClr val="FF0000"/>
                </a:solidFill>
                <a:latin typeface="Comic Sans MS"/>
                <a:ea typeface="Comic Sans MS"/>
                <a:cs typeface="Comic Sans MS"/>
                <a:sym typeface="Comic Sans MS"/>
              </a:rPr>
              <a:t>Right content</a:t>
            </a:r>
            <a:endParaRPr/>
          </a:p>
          <a:p>
            <a:pPr indent="-342900" lvl="0" marL="342900" rtl="0" algn="l">
              <a:spcBef>
                <a:spcPts val="480"/>
              </a:spcBef>
              <a:spcAft>
                <a:spcPts val="0"/>
              </a:spcAft>
              <a:buClr>
                <a:srgbClr val="FF0000"/>
              </a:buClr>
              <a:buSzPts val="2400"/>
              <a:buChar char="•"/>
            </a:pPr>
            <a:r>
              <a:rPr b="1" lang="en-US" sz="2400">
                <a:solidFill>
                  <a:srgbClr val="FF0000"/>
                </a:solidFill>
                <a:latin typeface="Comic Sans MS"/>
                <a:ea typeface="Comic Sans MS"/>
                <a:cs typeface="Comic Sans MS"/>
                <a:sym typeface="Comic Sans MS"/>
              </a:rPr>
              <a:t>An effective opening and closing</a:t>
            </a:r>
            <a:endParaRPr/>
          </a:p>
          <a:p>
            <a:pPr indent="-342900" lvl="0" marL="342900" rtl="0" algn="l">
              <a:spcBef>
                <a:spcPts val="480"/>
              </a:spcBef>
              <a:spcAft>
                <a:spcPts val="0"/>
              </a:spcAft>
              <a:buClr>
                <a:srgbClr val="FF0000"/>
              </a:buClr>
              <a:buSzPts val="2400"/>
              <a:buChar char="•"/>
            </a:pPr>
            <a:r>
              <a:rPr b="1" lang="en-US" sz="2400">
                <a:solidFill>
                  <a:srgbClr val="FF0000"/>
                </a:solidFill>
                <a:latin typeface="Comic Sans MS"/>
                <a:ea typeface="Comic Sans MS"/>
                <a:cs typeface="Comic Sans MS"/>
                <a:sym typeface="Comic Sans MS"/>
              </a:rPr>
              <a:t>Logical arrangement of main points</a:t>
            </a:r>
            <a:endParaRPr/>
          </a:p>
          <a:p>
            <a:pPr indent="-342900" lvl="0" marL="342900" rtl="0" algn="l">
              <a:spcBef>
                <a:spcPts val="480"/>
              </a:spcBef>
              <a:spcAft>
                <a:spcPts val="0"/>
              </a:spcAft>
              <a:buClr>
                <a:srgbClr val="FF0000"/>
              </a:buClr>
              <a:buSzPts val="2400"/>
              <a:buChar char="•"/>
            </a:pPr>
            <a:r>
              <a:rPr b="1" lang="en-US" sz="2400">
                <a:solidFill>
                  <a:srgbClr val="FF0000"/>
                </a:solidFill>
                <a:latin typeface="Comic Sans MS"/>
                <a:ea typeface="Comic Sans MS"/>
                <a:cs typeface="Comic Sans MS"/>
                <a:sym typeface="Comic Sans MS"/>
              </a:rPr>
              <a:t>Brevity and precision</a:t>
            </a:r>
            <a:endParaRPr/>
          </a:p>
          <a:p>
            <a:pPr indent="-342900" lvl="0" marL="342900" rtl="0" algn="l">
              <a:spcBef>
                <a:spcPts val="480"/>
              </a:spcBef>
              <a:spcAft>
                <a:spcPts val="0"/>
              </a:spcAft>
              <a:buClr>
                <a:srgbClr val="FF0000"/>
              </a:buClr>
              <a:buSzPts val="2400"/>
              <a:buChar char="•"/>
            </a:pPr>
            <a:r>
              <a:rPr b="1" lang="en-US" sz="2400">
                <a:solidFill>
                  <a:srgbClr val="FF0000"/>
                </a:solidFill>
                <a:latin typeface="Comic Sans MS"/>
                <a:ea typeface="Comic Sans MS"/>
                <a:cs typeface="Comic Sans MS"/>
                <a:sym typeface="Comic Sans MS"/>
              </a:rPr>
              <a:t>Lively delivery with humour</a:t>
            </a:r>
            <a:endParaRPr b="1" sz="2400">
              <a:solidFill>
                <a:srgbClr val="FF0000"/>
              </a:solidFill>
              <a:latin typeface="Comic Sans MS"/>
              <a:ea typeface="Comic Sans MS"/>
              <a:cs typeface="Comic Sans MS"/>
              <a:sym typeface="Comic Sans MS"/>
            </a:endParaRPr>
          </a:p>
          <a:p>
            <a:pPr indent="-342900" lvl="0" marL="342900" rtl="0" algn="l">
              <a:spcBef>
                <a:spcPts val="480"/>
              </a:spcBef>
              <a:spcAft>
                <a:spcPts val="0"/>
              </a:spcAft>
              <a:buClr>
                <a:srgbClr val="FF0000"/>
              </a:buClr>
              <a:buSzPts val="2400"/>
              <a:buChar char="•"/>
            </a:pPr>
            <a:r>
              <a:rPr b="1" lang="en-US" sz="2400">
                <a:solidFill>
                  <a:srgbClr val="FF0000"/>
                </a:solidFill>
                <a:latin typeface="Comic Sans MS"/>
                <a:ea typeface="Comic Sans MS"/>
                <a:cs typeface="Comic Sans MS"/>
                <a:sym typeface="Comic Sans MS"/>
              </a:rPr>
              <a:t>Audience participation</a:t>
            </a:r>
            <a:endParaRPr/>
          </a:p>
          <a:p>
            <a:pPr indent="-342900" lvl="0" marL="342900" rtl="0" algn="l">
              <a:spcBef>
                <a:spcPts val="480"/>
              </a:spcBef>
              <a:spcAft>
                <a:spcPts val="0"/>
              </a:spcAft>
              <a:buClr>
                <a:srgbClr val="FF0000"/>
              </a:buClr>
              <a:buSzPts val="2400"/>
              <a:buChar char="•"/>
            </a:pPr>
            <a:r>
              <a:rPr b="1" lang="en-US" sz="2400">
                <a:solidFill>
                  <a:srgbClr val="FF0000"/>
                </a:solidFill>
                <a:latin typeface="Comic Sans MS"/>
                <a:ea typeface="Comic Sans MS"/>
                <a:cs typeface="Comic Sans MS"/>
                <a:sym typeface="Comic Sans MS"/>
              </a:rPr>
              <a:t>Using audio-visual aids</a:t>
            </a:r>
            <a:endParaRPr/>
          </a:p>
          <a:p>
            <a:pPr indent="-342900" lvl="0" marL="342900" rtl="0" algn="l">
              <a:spcBef>
                <a:spcPts val="480"/>
              </a:spcBef>
              <a:spcAft>
                <a:spcPts val="0"/>
              </a:spcAft>
              <a:buClr>
                <a:srgbClr val="FF0000"/>
              </a:buClr>
              <a:buSzPts val="2400"/>
              <a:buChar char="•"/>
            </a:pPr>
            <a:r>
              <a:rPr b="1" lang="en-US" sz="2400">
                <a:solidFill>
                  <a:srgbClr val="FF0000"/>
                </a:solidFill>
                <a:latin typeface="Comic Sans MS"/>
                <a:ea typeface="Comic Sans MS"/>
                <a:cs typeface="Comic Sans MS"/>
                <a:sym typeface="Comic Sans MS"/>
              </a:rPr>
              <a:t>Appropriate seating arrangements</a:t>
            </a:r>
            <a:endParaRPr/>
          </a:p>
          <a:p>
            <a:pPr indent="-342900" lvl="0" marL="342900" rtl="0" algn="l">
              <a:spcBef>
                <a:spcPts val="480"/>
              </a:spcBef>
              <a:spcAft>
                <a:spcPts val="0"/>
              </a:spcAft>
              <a:buClr>
                <a:srgbClr val="FF0000"/>
              </a:buClr>
              <a:buSzPts val="2400"/>
              <a:buChar char="•"/>
            </a:pPr>
            <a:r>
              <a:rPr b="1" lang="en-US" sz="2400">
                <a:solidFill>
                  <a:srgbClr val="FF0000"/>
                </a:solidFill>
                <a:latin typeface="Comic Sans MS"/>
                <a:ea typeface="Comic Sans MS"/>
                <a:cs typeface="Comic Sans MS"/>
                <a:sym typeface="Comic Sans MS"/>
              </a:rPr>
              <a:t>Effective use of body language </a:t>
            </a:r>
            <a:endParaRPr/>
          </a:p>
        </p:txBody>
      </p:sp>
      <p:pic>
        <p:nvPicPr>
          <p:cNvPr id="176" name="Google Shape;176;p14"/>
          <p:cNvPicPr preferRelativeResize="0"/>
          <p:nvPr/>
        </p:nvPicPr>
        <p:blipFill rotWithShape="1">
          <a:blip r:embed="rId3">
            <a:alphaModFix/>
          </a:blip>
          <a:srcRect b="0" l="0" r="0" t="0"/>
          <a:stretch/>
        </p:blipFill>
        <p:spPr>
          <a:xfrm>
            <a:off x="5943600" y="3962400"/>
            <a:ext cx="2940050" cy="2616869"/>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0" name="Shape 180"/>
        <p:cNvGrpSpPr/>
        <p:nvPr/>
      </p:nvGrpSpPr>
      <p:grpSpPr>
        <a:xfrm>
          <a:off x="0" y="0"/>
          <a:ext cx="0" cy="0"/>
          <a:chOff x="0" y="0"/>
          <a:chExt cx="0" cy="0"/>
        </a:xfrm>
      </p:grpSpPr>
      <p:sp>
        <p:nvSpPr>
          <p:cNvPr id="181" name="Google Shape;181;p1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EFFECTIVE BODY LANGUAGE</a:t>
            </a:r>
            <a:endParaRPr b="1" sz="3600">
              <a:latin typeface="Comic Sans MS"/>
              <a:ea typeface="Comic Sans MS"/>
              <a:cs typeface="Comic Sans MS"/>
              <a:sym typeface="Comic Sans MS"/>
            </a:endParaRPr>
          </a:p>
        </p:txBody>
      </p:sp>
      <p:sp>
        <p:nvSpPr>
          <p:cNvPr id="182" name="Google Shape;182;p15"/>
          <p:cNvSpPr txBox="1"/>
          <p:nvPr>
            <p:ph idx="1" type="body"/>
          </p:nvPr>
        </p:nvSpPr>
        <p:spPr>
          <a:xfrm>
            <a:off x="457200" y="1600201"/>
            <a:ext cx="8229600" cy="3886200"/>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Clr>
                <a:schemeClr val="dk1"/>
              </a:buClr>
              <a:buSzPct val="100000"/>
              <a:buNone/>
            </a:pPr>
            <a:r>
              <a:rPr b="1" lang="en-US"/>
              <a:t>	</a:t>
            </a:r>
            <a:r>
              <a:rPr b="1" lang="en-US" sz="2400">
                <a:solidFill>
                  <a:srgbClr val="FF0000"/>
                </a:solidFill>
                <a:latin typeface="Comic Sans MS"/>
                <a:ea typeface="Comic Sans MS"/>
                <a:cs typeface="Comic Sans MS"/>
                <a:sym typeface="Comic Sans MS"/>
              </a:rPr>
              <a:t>Body language is a form of non-verbal communication that supplements verbal communication. Some elements of body language are</a:t>
            </a:r>
            <a:endParaRPr/>
          </a:p>
          <a:p>
            <a:pPr indent="-342900" lvl="0" marL="342900" rtl="0" algn="l">
              <a:spcBef>
                <a:spcPts val="444"/>
              </a:spcBef>
              <a:spcAft>
                <a:spcPts val="0"/>
              </a:spcAft>
              <a:buClr>
                <a:srgbClr val="0033CC"/>
              </a:buClr>
              <a:buSzPct val="100000"/>
              <a:buFont typeface="Noto Sans Symbols"/>
              <a:buChar char="❖"/>
            </a:pPr>
            <a:r>
              <a:rPr b="1" lang="en-US" sz="2400">
                <a:solidFill>
                  <a:srgbClr val="0033CC"/>
                </a:solidFill>
                <a:latin typeface="Comic Sans MS"/>
                <a:ea typeface="Comic Sans MS"/>
                <a:cs typeface="Comic Sans MS"/>
                <a:sym typeface="Comic Sans MS"/>
              </a:rPr>
              <a:t>Posture</a:t>
            </a:r>
            <a:endParaRPr/>
          </a:p>
          <a:p>
            <a:pPr indent="-342900" lvl="0" marL="342900" rtl="0" algn="l">
              <a:spcBef>
                <a:spcPts val="444"/>
              </a:spcBef>
              <a:spcAft>
                <a:spcPts val="0"/>
              </a:spcAft>
              <a:buClr>
                <a:srgbClr val="0033CC"/>
              </a:buClr>
              <a:buSzPct val="100000"/>
              <a:buFont typeface="Noto Sans Symbols"/>
              <a:buChar char="❖"/>
            </a:pPr>
            <a:r>
              <a:rPr b="1" lang="en-US" sz="2400">
                <a:solidFill>
                  <a:srgbClr val="0033CC"/>
                </a:solidFill>
                <a:latin typeface="Comic Sans MS"/>
                <a:ea typeface="Comic Sans MS"/>
                <a:cs typeface="Comic Sans MS"/>
                <a:sym typeface="Comic Sans MS"/>
              </a:rPr>
              <a:t>Hand and arm gestures</a:t>
            </a:r>
            <a:endParaRPr/>
          </a:p>
          <a:p>
            <a:pPr indent="-342900" lvl="0" marL="342900" rtl="0" algn="l">
              <a:spcBef>
                <a:spcPts val="444"/>
              </a:spcBef>
              <a:spcAft>
                <a:spcPts val="0"/>
              </a:spcAft>
              <a:buClr>
                <a:srgbClr val="0033CC"/>
              </a:buClr>
              <a:buSzPct val="100000"/>
              <a:buFont typeface="Noto Sans Symbols"/>
              <a:buChar char="❖"/>
            </a:pPr>
            <a:r>
              <a:rPr b="1" lang="en-US" sz="2400">
                <a:solidFill>
                  <a:srgbClr val="0033CC"/>
                </a:solidFill>
                <a:latin typeface="Comic Sans MS"/>
                <a:ea typeface="Comic Sans MS"/>
                <a:cs typeface="Comic Sans MS"/>
                <a:sym typeface="Comic Sans MS"/>
              </a:rPr>
              <a:t>Body movements</a:t>
            </a:r>
            <a:endParaRPr/>
          </a:p>
          <a:p>
            <a:pPr indent="-342900" lvl="0" marL="342900" rtl="0" algn="l">
              <a:spcBef>
                <a:spcPts val="444"/>
              </a:spcBef>
              <a:spcAft>
                <a:spcPts val="0"/>
              </a:spcAft>
              <a:buClr>
                <a:srgbClr val="0033CC"/>
              </a:buClr>
              <a:buSzPct val="100000"/>
              <a:buFont typeface="Noto Sans Symbols"/>
              <a:buChar char="❖"/>
            </a:pPr>
            <a:r>
              <a:rPr b="1" lang="en-US" sz="2400">
                <a:solidFill>
                  <a:srgbClr val="0033CC"/>
                </a:solidFill>
                <a:latin typeface="Comic Sans MS"/>
                <a:ea typeface="Comic Sans MS"/>
                <a:cs typeface="Comic Sans MS"/>
                <a:sym typeface="Comic Sans MS"/>
              </a:rPr>
              <a:t>Eye contact</a:t>
            </a:r>
            <a:endParaRPr/>
          </a:p>
          <a:p>
            <a:pPr indent="-342900" lvl="0" marL="342900" rtl="0" algn="l">
              <a:spcBef>
                <a:spcPts val="444"/>
              </a:spcBef>
              <a:spcAft>
                <a:spcPts val="0"/>
              </a:spcAft>
              <a:buClr>
                <a:srgbClr val="0033CC"/>
              </a:buClr>
              <a:buSzPct val="100000"/>
              <a:buFont typeface="Noto Sans Symbols"/>
              <a:buChar char="❖"/>
            </a:pPr>
            <a:r>
              <a:rPr b="1" lang="en-US" sz="2400">
                <a:solidFill>
                  <a:srgbClr val="0033CC"/>
                </a:solidFill>
                <a:latin typeface="Comic Sans MS"/>
                <a:ea typeface="Comic Sans MS"/>
                <a:cs typeface="Comic Sans MS"/>
                <a:sym typeface="Comic Sans MS"/>
              </a:rPr>
              <a:t>Facial expression</a:t>
            </a:r>
            <a:endParaRPr/>
          </a:p>
          <a:p>
            <a:pPr indent="-342900" lvl="0" marL="342900" rtl="0" algn="l">
              <a:spcBef>
                <a:spcPts val="444"/>
              </a:spcBef>
              <a:spcAft>
                <a:spcPts val="0"/>
              </a:spcAft>
              <a:buClr>
                <a:srgbClr val="0033CC"/>
              </a:buClr>
              <a:buSzPct val="100000"/>
              <a:buFont typeface="Noto Sans Symbols"/>
              <a:buChar char="❖"/>
            </a:pPr>
            <a:r>
              <a:rPr b="1" lang="en-US" sz="2400">
                <a:solidFill>
                  <a:srgbClr val="0033CC"/>
                </a:solidFill>
                <a:latin typeface="Comic Sans MS"/>
                <a:ea typeface="Comic Sans MS"/>
                <a:cs typeface="Comic Sans MS"/>
                <a:sym typeface="Comic Sans MS"/>
              </a:rPr>
              <a:t>Pauses</a:t>
            </a:r>
            <a:endParaRPr/>
          </a:p>
          <a:p>
            <a:pPr indent="-201930" lvl="0" marL="342900" rtl="0" algn="l">
              <a:spcBef>
                <a:spcPts val="444"/>
              </a:spcBef>
              <a:spcAft>
                <a:spcPts val="0"/>
              </a:spcAft>
              <a:buClr>
                <a:schemeClr val="dk1"/>
              </a:buClr>
              <a:buSzPct val="100000"/>
              <a:buFont typeface="Noto Sans Symbols"/>
              <a:buNone/>
            </a:pPr>
            <a:r>
              <a:t/>
            </a:r>
            <a:endParaRPr b="1" sz="2400"/>
          </a:p>
        </p:txBody>
      </p:sp>
      <p:graphicFrame>
        <p:nvGraphicFramePr>
          <p:cNvPr id="183" name="Google Shape;183;p15"/>
          <p:cNvGraphicFramePr/>
          <p:nvPr/>
        </p:nvGraphicFramePr>
        <p:xfrm>
          <a:off x="5105400" y="4737100"/>
          <a:ext cx="1689100" cy="2120900"/>
        </p:xfrm>
        <a:graphic>
          <a:graphicData uri="http://schemas.openxmlformats.org/presentationml/2006/ole">
            <mc:AlternateContent>
              <mc:Choice Requires="v">
                <p:oleObj r:id="rId4" imgH="2120900" imgW="1689100" progId="" spid="_x0000_s1">
                  <p:embed/>
                </p:oleObj>
              </mc:Choice>
              <mc:Fallback>
                <p:oleObj r:id="rId5" imgH="2120900" imgW="1689100" progId="">
                  <p:embed/>
                  <p:pic>
                    <p:nvPicPr>
                      <p:cNvPr id="183" name="Google Shape;183;p15"/>
                      <p:cNvPicPr preferRelativeResize="0"/>
                      <p:nvPr/>
                    </p:nvPicPr>
                    <p:blipFill rotWithShape="1">
                      <a:blip r:embed="rId6">
                        <a:alphaModFix/>
                      </a:blip>
                      <a:srcRect b="0" l="0" r="0" t="0"/>
                      <a:stretch/>
                    </p:blipFill>
                    <p:spPr>
                      <a:xfrm>
                        <a:off x="5105400" y="4737100"/>
                        <a:ext cx="1689100" cy="2120900"/>
                      </a:xfrm>
                      <a:prstGeom prst="rect">
                        <a:avLst/>
                      </a:prstGeom>
                      <a:noFill/>
                      <a:ln>
                        <a:noFill/>
                      </a:ln>
                    </p:spPr>
                  </p:pic>
                </p:oleObj>
              </mc:Fallback>
            </mc:AlternateContent>
          </a:graphicData>
        </a:graphic>
      </p:graphicFrame>
      <p:graphicFrame>
        <p:nvGraphicFramePr>
          <p:cNvPr id="184" name="Google Shape;184;p15"/>
          <p:cNvGraphicFramePr/>
          <p:nvPr/>
        </p:nvGraphicFramePr>
        <p:xfrm>
          <a:off x="304800" y="5448300"/>
          <a:ext cx="2085975" cy="1409700"/>
        </p:xfrm>
        <a:graphic>
          <a:graphicData uri="http://schemas.openxmlformats.org/presentationml/2006/ole">
            <mc:AlternateContent>
              <mc:Choice Requires="v">
                <p:oleObj r:id="rId7" imgH="1409700" imgW="2085975" progId="" spid="_x0000_s2">
                  <p:embed/>
                </p:oleObj>
              </mc:Choice>
              <mc:Fallback>
                <p:oleObj r:id="rId8" imgH="1409700" imgW="2085975" progId="">
                  <p:embed/>
                  <p:pic>
                    <p:nvPicPr>
                      <p:cNvPr id="184" name="Google Shape;184;p15"/>
                      <p:cNvPicPr preferRelativeResize="0"/>
                      <p:nvPr/>
                    </p:nvPicPr>
                    <p:blipFill rotWithShape="1">
                      <a:blip r:embed="rId9">
                        <a:alphaModFix/>
                      </a:blip>
                      <a:srcRect b="0" l="0" r="0" t="0"/>
                      <a:stretch/>
                    </p:blipFill>
                    <p:spPr>
                      <a:xfrm>
                        <a:off x="304800" y="5448300"/>
                        <a:ext cx="2085975" cy="1409700"/>
                      </a:xfrm>
                      <a:prstGeom prst="rect">
                        <a:avLst/>
                      </a:prstGeom>
                      <a:noFill/>
                      <a:ln>
                        <a:noFill/>
                      </a:ln>
                    </p:spPr>
                  </p:pic>
                </p:oleObj>
              </mc:Fallback>
            </mc:AlternateContent>
          </a:graphicData>
        </a:graphic>
      </p:graphicFrame>
      <p:graphicFrame>
        <p:nvGraphicFramePr>
          <p:cNvPr id="185" name="Google Shape;185;p15"/>
          <p:cNvGraphicFramePr/>
          <p:nvPr/>
        </p:nvGraphicFramePr>
        <p:xfrm>
          <a:off x="7523162" y="2819400"/>
          <a:ext cx="1620838" cy="2133600"/>
        </p:xfrm>
        <a:graphic>
          <a:graphicData uri="http://schemas.openxmlformats.org/presentationml/2006/ole">
            <mc:AlternateContent>
              <mc:Choice Requires="v">
                <p:oleObj r:id="rId10" imgH="2133600" imgW="1620838" progId="" spid="_x0000_s3">
                  <p:embed/>
                </p:oleObj>
              </mc:Choice>
              <mc:Fallback>
                <p:oleObj r:id="rId11" imgH="2133600" imgW="1620838" progId="">
                  <p:embed/>
                  <p:pic>
                    <p:nvPicPr>
                      <p:cNvPr id="185" name="Google Shape;185;p15"/>
                      <p:cNvPicPr preferRelativeResize="0"/>
                      <p:nvPr/>
                    </p:nvPicPr>
                    <p:blipFill rotWithShape="1">
                      <a:blip r:embed="rId12">
                        <a:alphaModFix/>
                      </a:blip>
                      <a:srcRect b="0" l="0" r="0" t="0"/>
                      <a:stretch/>
                    </p:blipFill>
                    <p:spPr>
                      <a:xfrm>
                        <a:off x="7523162" y="2819400"/>
                        <a:ext cx="1620838" cy="2133600"/>
                      </a:xfrm>
                      <a:prstGeom prst="rect">
                        <a:avLst/>
                      </a:prstGeom>
                      <a:noFill/>
                      <a:ln>
                        <a:noFill/>
                      </a:ln>
                    </p:spPr>
                  </p:pic>
                </p:oleObj>
              </mc:Fallback>
            </mc:AlternateContent>
          </a:graphicData>
        </a:graphic>
      </p:graphicFrame>
    </p:spTree>
  </p:cSld>
  <p:clrMapOvr>
    <a:masterClrMapping/>
  </p:clrMapOvr>
</p:sld>
</file>

<file path=ppt/slides/slide1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9" name="Shape 189"/>
        <p:cNvGrpSpPr/>
        <p:nvPr/>
      </p:nvGrpSpPr>
      <p:grpSpPr>
        <a:xfrm>
          <a:off x="0" y="0"/>
          <a:ext cx="0" cy="0"/>
          <a:chOff x="0" y="0"/>
          <a:chExt cx="0" cy="0"/>
        </a:xfrm>
      </p:grpSpPr>
      <p:sp>
        <p:nvSpPr>
          <p:cNvPr id="190" name="Google Shape;190;p1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Audio-visual communication(1)</a:t>
            </a:r>
            <a:endParaRPr b="1" sz="3600">
              <a:latin typeface="Comic Sans MS"/>
              <a:ea typeface="Comic Sans MS"/>
              <a:cs typeface="Comic Sans MS"/>
              <a:sym typeface="Comic Sans MS"/>
            </a:endParaRPr>
          </a:p>
        </p:txBody>
      </p:sp>
      <p:sp>
        <p:nvSpPr>
          <p:cNvPr id="191" name="Google Shape;191;p16"/>
          <p:cNvSpPr txBox="1"/>
          <p:nvPr>
            <p:ph idx="1" type="body"/>
          </p:nvPr>
        </p:nvSpPr>
        <p:spPr>
          <a:xfrm>
            <a:off x="457200" y="1371600"/>
            <a:ext cx="8458200" cy="4754563"/>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rgbClr val="FF0000"/>
              </a:buClr>
              <a:buSzPts val="2400"/>
              <a:buNone/>
            </a:pPr>
            <a:r>
              <a:rPr b="1" lang="en-US" sz="2400">
                <a:solidFill>
                  <a:srgbClr val="FF0000"/>
                </a:solidFill>
                <a:latin typeface="Comic Sans MS"/>
                <a:ea typeface="Comic Sans MS"/>
                <a:cs typeface="Comic Sans MS"/>
                <a:sym typeface="Comic Sans MS"/>
              </a:rPr>
              <a:t>	We remember through the senses</a:t>
            </a:r>
            <a:endParaRPr/>
          </a:p>
          <a:p>
            <a:pPr indent="-342900" lvl="0" marL="342900" rtl="0" algn="l">
              <a:spcBef>
                <a:spcPts val="480"/>
              </a:spcBef>
              <a:spcAft>
                <a:spcPts val="0"/>
              </a:spcAft>
              <a:buClr>
                <a:srgbClr val="0033CC"/>
              </a:buClr>
              <a:buSzPts val="2400"/>
              <a:buNone/>
            </a:pPr>
            <a:r>
              <a:rPr b="1" lang="en-US" sz="2400">
                <a:solidFill>
                  <a:srgbClr val="0033CC"/>
                </a:solidFill>
                <a:latin typeface="Comic Sans MS"/>
                <a:ea typeface="Comic Sans MS"/>
                <a:cs typeface="Comic Sans MS"/>
                <a:sym typeface="Comic Sans MS"/>
              </a:rPr>
              <a:t>	20% of what we hear = Audio sense</a:t>
            </a:r>
            <a:endParaRPr/>
          </a:p>
          <a:p>
            <a:pPr indent="-342900" lvl="0" marL="342900" rtl="0" algn="l">
              <a:spcBef>
                <a:spcPts val="480"/>
              </a:spcBef>
              <a:spcAft>
                <a:spcPts val="0"/>
              </a:spcAft>
              <a:buClr>
                <a:srgbClr val="0033CC"/>
              </a:buClr>
              <a:buSzPts val="2400"/>
              <a:buNone/>
            </a:pPr>
            <a:r>
              <a:rPr b="1" lang="en-US" sz="2400">
                <a:solidFill>
                  <a:srgbClr val="0033CC"/>
                </a:solidFill>
                <a:latin typeface="Comic Sans MS"/>
                <a:ea typeface="Comic Sans MS"/>
                <a:cs typeface="Comic Sans MS"/>
                <a:sym typeface="Comic Sans MS"/>
              </a:rPr>
              <a:t>	30% of what we see = Visual sense</a:t>
            </a:r>
            <a:endParaRPr/>
          </a:p>
          <a:p>
            <a:pPr indent="-342900" lvl="0" marL="342900" rtl="0" algn="l">
              <a:spcBef>
                <a:spcPts val="480"/>
              </a:spcBef>
              <a:spcAft>
                <a:spcPts val="0"/>
              </a:spcAft>
              <a:buClr>
                <a:srgbClr val="0033CC"/>
              </a:buClr>
              <a:buSzPts val="2400"/>
              <a:buNone/>
            </a:pPr>
            <a:r>
              <a:rPr b="1" lang="en-US" sz="2400">
                <a:solidFill>
                  <a:srgbClr val="0033CC"/>
                </a:solidFill>
                <a:latin typeface="Comic Sans MS"/>
                <a:ea typeface="Comic Sans MS"/>
                <a:cs typeface="Comic Sans MS"/>
                <a:sym typeface="Comic Sans MS"/>
              </a:rPr>
              <a:t>	50% of what we hear and see = Audio-Visual sense</a:t>
            </a:r>
            <a:endParaRPr/>
          </a:p>
          <a:p>
            <a:pPr indent="-342900" lvl="0" marL="342900" rtl="0" algn="l">
              <a:spcBef>
                <a:spcPts val="480"/>
              </a:spcBef>
              <a:spcAft>
                <a:spcPts val="0"/>
              </a:spcAft>
              <a:buClr>
                <a:srgbClr val="0033CC"/>
              </a:buClr>
              <a:buSzPts val="2400"/>
              <a:buNone/>
            </a:pPr>
            <a:r>
              <a:rPr b="1" lang="en-US" sz="2400">
                <a:solidFill>
                  <a:srgbClr val="0033CC"/>
                </a:solidFill>
                <a:latin typeface="Comic Sans MS"/>
                <a:ea typeface="Comic Sans MS"/>
                <a:cs typeface="Comic Sans MS"/>
                <a:sym typeface="Comic Sans MS"/>
              </a:rPr>
              <a:t>	80% of what we say = Work sense</a:t>
            </a:r>
            <a:endParaRPr/>
          </a:p>
          <a:p>
            <a:pPr indent="-342900" lvl="0" marL="342900" rtl="0" algn="l">
              <a:spcBef>
                <a:spcPts val="480"/>
              </a:spcBef>
              <a:spcAft>
                <a:spcPts val="0"/>
              </a:spcAft>
              <a:buClr>
                <a:srgbClr val="0033CC"/>
              </a:buClr>
              <a:buSzPts val="2400"/>
              <a:buNone/>
            </a:pPr>
            <a:r>
              <a:rPr b="1" lang="en-US" sz="2400">
                <a:solidFill>
                  <a:srgbClr val="0033CC"/>
                </a:solidFill>
                <a:latin typeface="Comic Sans MS"/>
                <a:ea typeface="Comic Sans MS"/>
                <a:cs typeface="Comic Sans MS"/>
                <a:sym typeface="Comic Sans MS"/>
              </a:rPr>
              <a:t>	90% of what we say and do = Multisensory task</a:t>
            </a:r>
            <a:endParaRPr/>
          </a:p>
          <a:p>
            <a:pPr indent="-342900" lvl="0" marL="342900" rtl="0" algn="l">
              <a:spcBef>
                <a:spcPts val="480"/>
              </a:spcBef>
              <a:spcAft>
                <a:spcPts val="0"/>
              </a:spcAft>
              <a:buClr>
                <a:srgbClr val="FF0000"/>
              </a:buClr>
              <a:buSzPts val="2400"/>
              <a:buNone/>
            </a:pPr>
            <a:r>
              <a:rPr b="1" lang="en-US" sz="2400">
                <a:solidFill>
                  <a:srgbClr val="FF0000"/>
                </a:solidFill>
                <a:latin typeface="Comic Sans MS"/>
                <a:ea typeface="Comic Sans MS"/>
                <a:cs typeface="Comic Sans MS"/>
                <a:sym typeface="Comic Sans MS"/>
              </a:rPr>
              <a:t>	</a:t>
            </a:r>
            <a:r>
              <a:rPr b="1" lang="en-US" sz="2400">
                <a:solidFill>
                  <a:srgbClr val="00B050"/>
                </a:solidFill>
                <a:latin typeface="Comic Sans MS"/>
                <a:ea typeface="Comic Sans MS"/>
                <a:cs typeface="Comic Sans MS"/>
                <a:sym typeface="Comic Sans MS"/>
              </a:rPr>
              <a:t>	</a:t>
            </a:r>
            <a:endParaRPr/>
          </a:p>
          <a:p>
            <a:pPr indent="-342900" lvl="0" marL="342900" rtl="0" algn="l">
              <a:spcBef>
                <a:spcPts val="480"/>
              </a:spcBef>
              <a:spcAft>
                <a:spcPts val="0"/>
              </a:spcAft>
              <a:buClr>
                <a:srgbClr val="C00000"/>
              </a:buClr>
              <a:buSzPts val="2400"/>
              <a:buNone/>
            </a:pPr>
            <a:r>
              <a:rPr b="1" lang="en-US" sz="2400">
                <a:solidFill>
                  <a:srgbClr val="C00000"/>
                </a:solidFill>
                <a:latin typeface="Comic Sans MS"/>
                <a:ea typeface="Comic Sans MS"/>
                <a:cs typeface="Comic Sans MS"/>
                <a:sym typeface="Comic Sans MS"/>
              </a:rPr>
              <a:t>	</a:t>
            </a:r>
            <a:r>
              <a:rPr b="1" lang="en-US" sz="2400">
                <a:solidFill>
                  <a:srgbClr val="FF0000"/>
                </a:solidFill>
                <a:latin typeface="Comic Sans MS"/>
                <a:ea typeface="Comic Sans MS"/>
                <a:cs typeface="Comic Sans MS"/>
                <a:sym typeface="Comic Sans MS"/>
              </a:rPr>
              <a:t>In audio-visual communication one tries and facilitates both audio and visual sense while presenting an idea, so as to make presentation interesting, attractive, vivid stimulating and effective.</a:t>
            </a:r>
            <a:endParaRPr b="1" sz="2400">
              <a:solidFill>
                <a:srgbClr val="FF0000"/>
              </a:solidFill>
              <a:latin typeface="Comic Sans MS"/>
              <a:ea typeface="Comic Sans MS"/>
              <a:cs typeface="Comic Sans MS"/>
              <a:sym typeface="Comic Sans MS"/>
            </a:endParaRPr>
          </a:p>
        </p:txBody>
      </p:sp>
    </p:spTree>
  </p:cSld>
  <p:clrMapOvr>
    <a:masterClrMapping/>
  </p:clrMapOvr>
</p:sld>
</file>

<file path=ppt/slides/slide1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5" name="Shape 195"/>
        <p:cNvGrpSpPr/>
        <p:nvPr/>
      </p:nvGrpSpPr>
      <p:grpSpPr>
        <a:xfrm>
          <a:off x="0" y="0"/>
          <a:ext cx="0" cy="0"/>
          <a:chOff x="0" y="0"/>
          <a:chExt cx="0" cy="0"/>
        </a:xfrm>
      </p:grpSpPr>
      <p:sp>
        <p:nvSpPr>
          <p:cNvPr id="196" name="Google Shape;196;p1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Audio-visual communication(2)</a:t>
            </a:r>
            <a:endParaRPr sz="3600"/>
          </a:p>
        </p:txBody>
      </p:sp>
      <p:sp>
        <p:nvSpPr>
          <p:cNvPr id="197" name="Google Shape;197;p17"/>
          <p:cNvSpPr txBox="1"/>
          <p:nvPr>
            <p:ph idx="1" type="body"/>
          </p:nvPr>
        </p:nvSpPr>
        <p:spPr>
          <a:xfrm>
            <a:off x="457200" y="1219200"/>
            <a:ext cx="8229600" cy="4906963"/>
          </a:xfrm>
          <a:prstGeom prst="rect">
            <a:avLst/>
          </a:prstGeom>
          <a:noFill/>
          <a:ln>
            <a:noFill/>
          </a:ln>
        </p:spPr>
        <p:txBody>
          <a:bodyPr anchorCtr="0" anchor="t" bIns="45700" lIns="91425" spcFirstLastPara="1" rIns="91425" wrap="square" tIns="45700">
            <a:normAutofit fontScale="92500" lnSpcReduction="20000"/>
          </a:bodyPr>
          <a:lstStyle/>
          <a:p>
            <a:pPr indent="-178435" lvl="0" marL="342900" rtl="0" algn="l">
              <a:spcBef>
                <a:spcPts val="0"/>
              </a:spcBef>
              <a:spcAft>
                <a:spcPts val="0"/>
              </a:spcAft>
              <a:buClr>
                <a:schemeClr val="dk1"/>
              </a:buClr>
              <a:buSzPct val="100000"/>
              <a:buNone/>
            </a:pPr>
            <a:r>
              <a:t/>
            </a:r>
            <a:endParaRPr b="1" sz="2800">
              <a:solidFill>
                <a:srgbClr val="FF0000"/>
              </a:solidFill>
              <a:latin typeface="Comic Sans MS"/>
              <a:ea typeface="Comic Sans MS"/>
              <a:cs typeface="Comic Sans MS"/>
              <a:sym typeface="Comic Sans MS"/>
            </a:endParaRPr>
          </a:p>
          <a:p>
            <a:pPr indent="-342900" lvl="0" marL="342900" rtl="0" algn="l">
              <a:spcBef>
                <a:spcPts val="518"/>
              </a:spcBef>
              <a:spcAft>
                <a:spcPts val="0"/>
              </a:spcAft>
              <a:buClr>
                <a:srgbClr val="FF0000"/>
              </a:buClr>
              <a:buSzPct val="100000"/>
              <a:buChar char="•"/>
            </a:pPr>
            <a:r>
              <a:rPr b="1" lang="en-US" sz="2800">
                <a:solidFill>
                  <a:srgbClr val="FF0000"/>
                </a:solidFill>
                <a:latin typeface="Comic Sans MS"/>
                <a:ea typeface="Comic Sans MS"/>
                <a:cs typeface="Comic Sans MS"/>
                <a:sym typeface="Comic Sans MS"/>
              </a:rPr>
              <a:t>Types of audio-visual aids</a:t>
            </a:r>
            <a:endParaRPr/>
          </a:p>
          <a:p>
            <a:pPr indent="-457200" lvl="1" marL="914400" rtl="0" algn="l">
              <a:spcBef>
                <a:spcPts val="444"/>
              </a:spcBef>
              <a:spcAft>
                <a:spcPts val="0"/>
              </a:spcAft>
              <a:buClr>
                <a:srgbClr val="00CC00"/>
              </a:buClr>
              <a:buSzPct val="100000"/>
              <a:buFont typeface="Calibri"/>
              <a:buAutoNum type="arabicPeriod"/>
            </a:pPr>
            <a:r>
              <a:rPr b="1" lang="en-US" sz="2400">
                <a:solidFill>
                  <a:srgbClr val="00CC00"/>
                </a:solidFill>
                <a:latin typeface="Comic Sans MS"/>
                <a:ea typeface="Comic Sans MS"/>
                <a:cs typeface="Comic Sans MS"/>
                <a:sym typeface="Comic Sans MS"/>
              </a:rPr>
              <a:t>Audio aids (radio, CDs, tape recorders….)</a:t>
            </a:r>
            <a:endParaRPr/>
          </a:p>
          <a:p>
            <a:pPr indent="-457200" lvl="1" marL="914400" rtl="0" algn="l">
              <a:spcBef>
                <a:spcPts val="444"/>
              </a:spcBef>
              <a:spcAft>
                <a:spcPts val="0"/>
              </a:spcAft>
              <a:buClr>
                <a:srgbClr val="00CC00"/>
              </a:buClr>
              <a:buSzPct val="100000"/>
              <a:buFont typeface="Calibri"/>
              <a:buAutoNum type="arabicPeriod"/>
            </a:pPr>
            <a:r>
              <a:rPr b="1" lang="en-US" sz="2400">
                <a:solidFill>
                  <a:srgbClr val="00CC00"/>
                </a:solidFill>
                <a:latin typeface="Comic Sans MS"/>
                <a:ea typeface="Comic Sans MS"/>
                <a:cs typeface="Comic Sans MS"/>
                <a:sym typeface="Comic Sans MS"/>
              </a:rPr>
              <a:t>Visual aids (pictures, charts, maps, models , OHP……)</a:t>
            </a:r>
            <a:endParaRPr/>
          </a:p>
          <a:p>
            <a:pPr indent="-457200" lvl="1" marL="914400" rtl="0" algn="l">
              <a:spcBef>
                <a:spcPts val="444"/>
              </a:spcBef>
              <a:spcAft>
                <a:spcPts val="0"/>
              </a:spcAft>
              <a:buClr>
                <a:srgbClr val="00CC00"/>
              </a:buClr>
              <a:buSzPct val="100000"/>
              <a:buFont typeface="Calibri"/>
              <a:buAutoNum type="arabicPeriod"/>
            </a:pPr>
            <a:r>
              <a:rPr b="1" lang="en-US" sz="2400">
                <a:solidFill>
                  <a:srgbClr val="00CC00"/>
                </a:solidFill>
                <a:latin typeface="Comic Sans MS"/>
                <a:ea typeface="Comic Sans MS"/>
                <a:cs typeface="Comic Sans MS"/>
                <a:sym typeface="Comic Sans MS"/>
              </a:rPr>
              <a:t>Audio-visual aids(computers, LCD, television……)</a:t>
            </a:r>
            <a:endParaRPr/>
          </a:p>
          <a:p>
            <a:pPr indent="-457200" lvl="2" marL="1314450" rtl="0" algn="l">
              <a:spcBef>
                <a:spcPts val="296"/>
              </a:spcBef>
              <a:spcAft>
                <a:spcPts val="0"/>
              </a:spcAft>
              <a:buClr>
                <a:srgbClr val="00CC00"/>
              </a:buClr>
              <a:buSzPct val="100000"/>
              <a:buNone/>
            </a:pPr>
            <a:r>
              <a:rPr b="1" lang="en-US" sz="1600">
                <a:solidFill>
                  <a:srgbClr val="00CC00"/>
                </a:solidFill>
                <a:latin typeface="Comic Sans MS"/>
                <a:ea typeface="Comic Sans MS"/>
                <a:cs typeface="Comic Sans MS"/>
                <a:sym typeface="Comic Sans MS"/>
              </a:rPr>
              <a:t>	</a:t>
            </a:r>
            <a:endParaRPr b="1" sz="2400">
              <a:solidFill>
                <a:srgbClr val="FF0000"/>
              </a:solidFill>
              <a:latin typeface="Comic Sans MS"/>
              <a:ea typeface="Comic Sans MS"/>
              <a:cs typeface="Comic Sans MS"/>
              <a:sym typeface="Comic Sans MS"/>
            </a:endParaRPr>
          </a:p>
          <a:p>
            <a:pPr indent="-342900" lvl="0" marL="342900" rtl="0" algn="l">
              <a:spcBef>
                <a:spcPts val="481"/>
              </a:spcBef>
              <a:spcAft>
                <a:spcPts val="0"/>
              </a:spcAft>
              <a:buClr>
                <a:srgbClr val="FF0000"/>
              </a:buClr>
              <a:buSzPct val="100000"/>
              <a:buChar char="•"/>
            </a:pPr>
            <a:r>
              <a:rPr b="1" lang="en-US" sz="2600">
                <a:solidFill>
                  <a:srgbClr val="FF0000"/>
                </a:solidFill>
                <a:latin typeface="Comic Sans MS"/>
                <a:ea typeface="Comic Sans MS"/>
                <a:cs typeface="Comic Sans MS"/>
                <a:sym typeface="Comic Sans MS"/>
              </a:rPr>
              <a:t>Importance of audio-visual aids</a:t>
            </a:r>
            <a:endParaRPr/>
          </a:p>
          <a:p>
            <a:pPr indent="-457200" lvl="1" marL="857250" rtl="0" algn="l">
              <a:spcBef>
                <a:spcPts val="407"/>
              </a:spcBef>
              <a:spcAft>
                <a:spcPts val="0"/>
              </a:spcAft>
              <a:buClr>
                <a:srgbClr val="00B050"/>
              </a:buClr>
              <a:buSzPct val="100000"/>
              <a:buFont typeface="Calibri"/>
              <a:buAutoNum type="arabicPeriod"/>
            </a:pPr>
            <a:r>
              <a:rPr b="1" lang="en-US" sz="2200">
                <a:solidFill>
                  <a:srgbClr val="00B050"/>
                </a:solidFill>
                <a:latin typeface="Comic Sans MS"/>
                <a:ea typeface="Comic Sans MS"/>
                <a:cs typeface="Comic Sans MS"/>
                <a:sym typeface="Comic Sans MS"/>
              </a:rPr>
              <a:t>Helps to catch and hold attention.</a:t>
            </a:r>
            <a:endParaRPr/>
          </a:p>
          <a:p>
            <a:pPr indent="-457200" lvl="1" marL="857250" rtl="0" algn="l">
              <a:spcBef>
                <a:spcPts val="407"/>
              </a:spcBef>
              <a:spcAft>
                <a:spcPts val="0"/>
              </a:spcAft>
              <a:buClr>
                <a:srgbClr val="00B050"/>
              </a:buClr>
              <a:buSzPct val="100000"/>
              <a:buFont typeface="Calibri"/>
              <a:buAutoNum type="arabicPeriod"/>
            </a:pPr>
            <a:r>
              <a:rPr b="1" lang="en-US" sz="2200">
                <a:solidFill>
                  <a:srgbClr val="00B050"/>
                </a:solidFill>
                <a:latin typeface="Comic Sans MS"/>
                <a:ea typeface="Comic Sans MS"/>
                <a:cs typeface="Comic Sans MS"/>
                <a:sym typeface="Comic Sans MS"/>
              </a:rPr>
              <a:t>Increases retention of the audience.</a:t>
            </a:r>
            <a:endParaRPr/>
          </a:p>
          <a:p>
            <a:pPr indent="-457200" lvl="1" marL="857250" rtl="0" algn="l">
              <a:spcBef>
                <a:spcPts val="407"/>
              </a:spcBef>
              <a:spcAft>
                <a:spcPts val="0"/>
              </a:spcAft>
              <a:buClr>
                <a:srgbClr val="00B050"/>
              </a:buClr>
              <a:buSzPct val="100000"/>
              <a:buFont typeface="Calibri"/>
              <a:buAutoNum type="arabicPeriod"/>
            </a:pPr>
            <a:r>
              <a:rPr b="1" lang="en-US" sz="2200">
                <a:solidFill>
                  <a:srgbClr val="00B050"/>
                </a:solidFill>
                <a:latin typeface="Comic Sans MS"/>
                <a:ea typeface="Comic Sans MS"/>
                <a:cs typeface="Comic Sans MS"/>
                <a:sym typeface="Comic Sans MS"/>
              </a:rPr>
              <a:t>Facilitates understanding.</a:t>
            </a:r>
            <a:endParaRPr/>
          </a:p>
          <a:p>
            <a:pPr indent="-457200" lvl="1" marL="857250" rtl="0" algn="l">
              <a:spcBef>
                <a:spcPts val="407"/>
              </a:spcBef>
              <a:spcAft>
                <a:spcPts val="0"/>
              </a:spcAft>
              <a:buClr>
                <a:srgbClr val="00B050"/>
              </a:buClr>
              <a:buSzPct val="100000"/>
              <a:buFont typeface="Calibri"/>
              <a:buAutoNum type="arabicPeriod"/>
            </a:pPr>
            <a:r>
              <a:rPr b="1" lang="en-US" sz="2200">
                <a:solidFill>
                  <a:srgbClr val="00B050"/>
                </a:solidFill>
                <a:latin typeface="Comic Sans MS"/>
                <a:ea typeface="Comic Sans MS"/>
                <a:cs typeface="Comic Sans MS"/>
                <a:sym typeface="Comic Sans MS"/>
              </a:rPr>
              <a:t>Provides reinforcement.</a:t>
            </a:r>
            <a:endParaRPr/>
          </a:p>
          <a:p>
            <a:pPr indent="-457200" lvl="1" marL="857250" rtl="0" algn="l">
              <a:spcBef>
                <a:spcPts val="407"/>
              </a:spcBef>
              <a:spcAft>
                <a:spcPts val="0"/>
              </a:spcAft>
              <a:buClr>
                <a:srgbClr val="00B050"/>
              </a:buClr>
              <a:buSzPct val="100000"/>
              <a:buFont typeface="Calibri"/>
              <a:buAutoNum type="arabicPeriod"/>
            </a:pPr>
            <a:r>
              <a:rPr b="1" lang="en-US" sz="2200">
                <a:solidFill>
                  <a:srgbClr val="00B050"/>
                </a:solidFill>
                <a:latin typeface="Comic Sans MS"/>
                <a:ea typeface="Comic Sans MS"/>
                <a:cs typeface="Comic Sans MS"/>
                <a:sym typeface="Comic Sans MS"/>
              </a:rPr>
              <a:t>Helps in developing perception of audience.</a:t>
            </a:r>
            <a:endParaRPr/>
          </a:p>
          <a:p>
            <a:pPr indent="-457200" lvl="1" marL="857250" rtl="0" algn="l">
              <a:spcBef>
                <a:spcPts val="407"/>
              </a:spcBef>
              <a:spcAft>
                <a:spcPts val="0"/>
              </a:spcAft>
              <a:buClr>
                <a:srgbClr val="00B050"/>
              </a:buClr>
              <a:buSzPct val="100000"/>
              <a:buFont typeface="Calibri"/>
              <a:buAutoNum type="arabicPeriod"/>
            </a:pPr>
            <a:r>
              <a:rPr b="1" lang="en-US" sz="2200">
                <a:solidFill>
                  <a:srgbClr val="00B050"/>
                </a:solidFill>
                <a:latin typeface="Comic Sans MS"/>
                <a:ea typeface="Comic Sans MS"/>
                <a:cs typeface="Comic Sans MS"/>
                <a:sym typeface="Comic Sans MS"/>
              </a:rPr>
              <a:t>Saves time and energy.</a:t>
            </a:r>
            <a:endParaRPr/>
          </a:p>
          <a:p>
            <a:pPr indent="-457200" lvl="1" marL="857250" rtl="0" algn="l">
              <a:spcBef>
                <a:spcPts val="407"/>
              </a:spcBef>
              <a:spcAft>
                <a:spcPts val="0"/>
              </a:spcAft>
              <a:buClr>
                <a:srgbClr val="00B050"/>
              </a:buClr>
              <a:buSzPct val="100000"/>
              <a:buFont typeface="Calibri"/>
              <a:buAutoNum type="arabicPeriod"/>
            </a:pPr>
            <a:r>
              <a:rPr b="1" lang="en-US" sz="2200">
                <a:solidFill>
                  <a:srgbClr val="00B050"/>
                </a:solidFill>
                <a:latin typeface="Comic Sans MS"/>
                <a:ea typeface="Comic Sans MS"/>
                <a:cs typeface="Comic Sans MS"/>
                <a:sym typeface="Comic Sans MS"/>
              </a:rPr>
              <a:t>Makes presentation interesting, vivid and effective.</a:t>
            </a:r>
            <a:endParaRPr/>
          </a:p>
          <a:p>
            <a:pPr indent="-457200" lvl="1" marL="857250" rtl="0" algn="l">
              <a:spcBef>
                <a:spcPts val="370"/>
              </a:spcBef>
              <a:spcAft>
                <a:spcPts val="0"/>
              </a:spcAft>
              <a:buClr>
                <a:schemeClr val="dk1"/>
              </a:buClr>
              <a:buSzPct val="100000"/>
              <a:buNone/>
            </a:pPr>
            <a:r>
              <a:t/>
            </a:r>
            <a:endParaRPr b="1" sz="2000">
              <a:solidFill>
                <a:srgbClr val="00B050"/>
              </a:solidFill>
              <a:latin typeface="Comic Sans MS"/>
              <a:ea typeface="Comic Sans MS"/>
              <a:cs typeface="Comic Sans MS"/>
              <a:sym typeface="Comic Sans MS"/>
            </a:endParaRPr>
          </a:p>
        </p:txBody>
      </p:sp>
      <p:pic>
        <p:nvPicPr>
          <p:cNvPr descr="C:\Program Files\Microsoft Office\MEDIA\CAGCAT10\j0205582.wmf" id="198" name="Google Shape;198;p17"/>
          <p:cNvPicPr preferRelativeResize="0"/>
          <p:nvPr/>
        </p:nvPicPr>
        <p:blipFill rotWithShape="1">
          <a:blip r:embed="rId3">
            <a:alphaModFix/>
          </a:blip>
          <a:srcRect b="0" l="0" r="0" t="0"/>
          <a:stretch/>
        </p:blipFill>
        <p:spPr>
          <a:xfrm>
            <a:off x="6705600" y="3581400"/>
            <a:ext cx="1776679" cy="1630375"/>
          </a:xfrm>
          <a:prstGeom prst="rect">
            <a:avLst/>
          </a:prstGeom>
          <a:noFill/>
          <a:ln>
            <a:noFill/>
          </a:ln>
        </p:spPr>
      </p:pic>
    </p:spTree>
  </p:cSld>
  <p:clrMapOvr>
    <a:masterClrMapping/>
  </p:clrMapOvr>
</p:sld>
</file>

<file path=ppt/slides/slide1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2" name="Shape 202"/>
        <p:cNvGrpSpPr/>
        <p:nvPr/>
      </p:nvGrpSpPr>
      <p:grpSpPr>
        <a:xfrm>
          <a:off x="0" y="0"/>
          <a:ext cx="0" cy="0"/>
          <a:chOff x="0" y="0"/>
          <a:chExt cx="0" cy="0"/>
        </a:xfrm>
      </p:grpSpPr>
      <p:sp>
        <p:nvSpPr>
          <p:cNvPr id="203" name="Google Shape;203;p1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Audio-visual communication(3)</a:t>
            </a:r>
            <a:endParaRPr sz="3600"/>
          </a:p>
        </p:txBody>
      </p:sp>
      <p:sp>
        <p:nvSpPr>
          <p:cNvPr id="204" name="Google Shape;204;p18"/>
          <p:cNvSpPr txBox="1"/>
          <p:nvPr>
            <p:ph idx="1" type="body"/>
          </p:nvPr>
        </p:nvSpPr>
        <p:spPr>
          <a:xfrm>
            <a:off x="228600" y="1371600"/>
            <a:ext cx="8458200" cy="5257800"/>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rgbClr val="00B050"/>
              </a:buClr>
              <a:buSzPts val="2000"/>
              <a:buNone/>
            </a:pPr>
            <a:r>
              <a:rPr b="1" lang="en-US" sz="2000">
                <a:solidFill>
                  <a:srgbClr val="00B050"/>
                </a:solidFill>
                <a:latin typeface="Comic Sans MS"/>
                <a:ea typeface="Comic Sans MS"/>
                <a:cs typeface="Comic Sans MS"/>
                <a:sym typeface="Comic Sans MS"/>
              </a:rPr>
              <a:t>	</a:t>
            </a:r>
            <a:r>
              <a:rPr b="1" lang="en-US" sz="2400">
                <a:solidFill>
                  <a:srgbClr val="00B050"/>
                </a:solidFill>
                <a:latin typeface="Comic Sans MS"/>
                <a:ea typeface="Comic Sans MS"/>
                <a:cs typeface="Comic Sans MS"/>
                <a:sym typeface="Comic Sans MS"/>
              </a:rPr>
              <a:t>Techniques to make audio-visual communication effective are </a:t>
            </a:r>
            <a:endParaRPr/>
          </a:p>
          <a:p>
            <a:pPr indent="-342900" lvl="1" marL="800100" rtl="0" algn="l">
              <a:spcBef>
                <a:spcPts val="480"/>
              </a:spcBef>
              <a:spcAft>
                <a:spcPts val="0"/>
              </a:spcAft>
              <a:buClr>
                <a:srgbClr val="FF0000"/>
              </a:buClr>
              <a:buSzPts val="2400"/>
              <a:buFont typeface="Calibri"/>
              <a:buAutoNum type="arabicPeriod"/>
            </a:pPr>
            <a:r>
              <a:rPr b="1" lang="en-US" sz="2400">
                <a:solidFill>
                  <a:srgbClr val="FF0000"/>
                </a:solidFill>
                <a:latin typeface="Comic Sans MS"/>
                <a:ea typeface="Comic Sans MS"/>
                <a:cs typeface="Comic Sans MS"/>
                <a:sym typeface="Comic Sans MS"/>
              </a:rPr>
              <a:t>Materials should be easy to understand.</a:t>
            </a:r>
            <a:endParaRPr/>
          </a:p>
          <a:p>
            <a:pPr indent="-342900" lvl="1" marL="800100" rtl="0" algn="l">
              <a:spcBef>
                <a:spcPts val="480"/>
              </a:spcBef>
              <a:spcAft>
                <a:spcPts val="0"/>
              </a:spcAft>
              <a:buClr>
                <a:srgbClr val="FF0000"/>
              </a:buClr>
              <a:buSzPts val="2400"/>
              <a:buFont typeface="Calibri"/>
              <a:buAutoNum type="arabicPeriod"/>
            </a:pPr>
            <a:r>
              <a:rPr b="1" lang="en-US" sz="2400">
                <a:solidFill>
                  <a:srgbClr val="FF0000"/>
                </a:solidFill>
                <a:latin typeface="Comic Sans MS"/>
                <a:ea typeface="Comic Sans MS"/>
                <a:cs typeface="Comic Sans MS"/>
                <a:sym typeface="Comic Sans MS"/>
              </a:rPr>
              <a:t>Materials  should be interesting.</a:t>
            </a:r>
            <a:endParaRPr/>
          </a:p>
          <a:p>
            <a:pPr indent="-342900" lvl="1" marL="800100" rtl="0" algn="l">
              <a:spcBef>
                <a:spcPts val="480"/>
              </a:spcBef>
              <a:spcAft>
                <a:spcPts val="0"/>
              </a:spcAft>
              <a:buClr>
                <a:srgbClr val="FF0000"/>
              </a:buClr>
              <a:buSzPts val="2400"/>
              <a:buFont typeface="Calibri"/>
              <a:buAutoNum type="arabicPeriod"/>
            </a:pPr>
            <a:r>
              <a:rPr b="1" lang="en-US" sz="2400">
                <a:solidFill>
                  <a:srgbClr val="FF0000"/>
                </a:solidFill>
                <a:latin typeface="Comic Sans MS"/>
                <a:ea typeface="Comic Sans MS"/>
                <a:cs typeface="Comic Sans MS"/>
                <a:sym typeface="Comic Sans MS"/>
              </a:rPr>
              <a:t>Materials should arouse imagination of the audience.</a:t>
            </a:r>
            <a:endParaRPr/>
          </a:p>
          <a:p>
            <a:pPr indent="-342900" lvl="1" marL="800100" rtl="0" algn="l">
              <a:spcBef>
                <a:spcPts val="480"/>
              </a:spcBef>
              <a:spcAft>
                <a:spcPts val="0"/>
              </a:spcAft>
              <a:buClr>
                <a:srgbClr val="FF0000"/>
              </a:buClr>
              <a:buSzPts val="2400"/>
              <a:buFont typeface="Calibri"/>
              <a:buAutoNum type="arabicPeriod"/>
            </a:pPr>
            <a:r>
              <a:rPr b="1" lang="en-US" sz="2400">
                <a:solidFill>
                  <a:srgbClr val="FF0000"/>
                </a:solidFill>
                <a:latin typeface="Comic Sans MS"/>
                <a:ea typeface="Comic Sans MS"/>
                <a:cs typeface="Comic Sans MS"/>
                <a:sym typeface="Comic Sans MS"/>
              </a:rPr>
              <a:t>Materials should be well synchronized.</a:t>
            </a:r>
            <a:endParaRPr/>
          </a:p>
          <a:p>
            <a:pPr indent="-342900" lvl="1" marL="800100" rtl="0" algn="l">
              <a:spcBef>
                <a:spcPts val="480"/>
              </a:spcBef>
              <a:spcAft>
                <a:spcPts val="0"/>
              </a:spcAft>
              <a:buClr>
                <a:srgbClr val="FF0000"/>
              </a:buClr>
              <a:buSzPts val="2400"/>
              <a:buFont typeface="Calibri"/>
              <a:buAutoNum type="arabicPeriod"/>
            </a:pPr>
            <a:r>
              <a:rPr b="1" lang="en-US" sz="2400">
                <a:solidFill>
                  <a:srgbClr val="FF0000"/>
                </a:solidFill>
                <a:latin typeface="Comic Sans MS"/>
                <a:ea typeface="Comic Sans MS"/>
                <a:cs typeface="Comic Sans MS"/>
                <a:sym typeface="Comic Sans MS"/>
              </a:rPr>
              <a:t>Language of the audio material should be flawless.</a:t>
            </a:r>
            <a:endParaRPr/>
          </a:p>
          <a:p>
            <a:pPr indent="-342900" lvl="1" marL="800100" rtl="0" algn="l">
              <a:spcBef>
                <a:spcPts val="480"/>
              </a:spcBef>
              <a:spcAft>
                <a:spcPts val="0"/>
              </a:spcAft>
              <a:buClr>
                <a:srgbClr val="FF0000"/>
              </a:buClr>
              <a:buSzPts val="2400"/>
              <a:buFont typeface="Calibri"/>
              <a:buAutoNum type="arabicPeriod"/>
            </a:pPr>
            <a:r>
              <a:rPr b="1" lang="en-US" sz="2400">
                <a:solidFill>
                  <a:srgbClr val="FF0000"/>
                </a:solidFill>
                <a:latin typeface="Comic Sans MS"/>
                <a:ea typeface="Comic Sans MS"/>
                <a:cs typeface="Comic Sans MS"/>
                <a:sym typeface="Comic Sans MS"/>
              </a:rPr>
              <a:t>The status and cultural background of the audience should be taken care while choosing the aids.</a:t>
            </a:r>
            <a:endParaRPr/>
          </a:p>
          <a:p>
            <a:pPr indent="-342900" lvl="1" marL="800100" rtl="0" algn="l">
              <a:spcBef>
                <a:spcPts val="480"/>
              </a:spcBef>
              <a:spcAft>
                <a:spcPts val="0"/>
              </a:spcAft>
              <a:buClr>
                <a:srgbClr val="00B050"/>
              </a:buClr>
              <a:buSzPts val="2400"/>
              <a:buNone/>
            </a:pPr>
            <a:r>
              <a:rPr b="1" lang="en-US" sz="2400">
                <a:solidFill>
                  <a:srgbClr val="00B050"/>
                </a:solidFill>
                <a:latin typeface="Comic Sans MS"/>
                <a:ea typeface="Comic Sans MS"/>
                <a:cs typeface="Comic Sans MS"/>
                <a:sym typeface="Comic Sans MS"/>
              </a:rPr>
              <a:t>Audio visual aids are not the substitutes but supplement.</a:t>
            </a:r>
            <a:endParaRPr/>
          </a:p>
          <a:p>
            <a:pPr indent="-228600" lvl="1" marL="800100" rtl="0" algn="l">
              <a:spcBef>
                <a:spcPts val="360"/>
              </a:spcBef>
              <a:spcAft>
                <a:spcPts val="0"/>
              </a:spcAft>
              <a:buClr>
                <a:schemeClr val="dk1"/>
              </a:buClr>
              <a:buSzPts val="1800"/>
              <a:buFont typeface="Calibri"/>
              <a:buNone/>
            </a:pPr>
            <a:r>
              <a:t/>
            </a:r>
            <a:endParaRPr b="1" sz="1800">
              <a:solidFill>
                <a:srgbClr val="FF0000"/>
              </a:solidFill>
              <a:latin typeface="Comic Sans MS"/>
              <a:ea typeface="Comic Sans MS"/>
              <a:cs typeface="Comic Sans MS"/>
              <a:sym typeface="Comic Sans MS"/>
            </a:endParaRPr>
          </a:p>
          <a:p>
            <a:pPr indent="-228600" lvl="1" marL="800100" rtl="0" algn="l">
              <a:spcBef>
                <a:spcPts val="360"/>
              </a:spcBef>
              <a:spcAft>
                <a:spcPts val="0"/>
              </a:spcAft>
              <a:buClr>
                <a:schemeClr val="dk1"/>
              </a:buClr>
              <a:buSzPts val="1800"/>
              <a:buFont typeface="Calibri"/>
              <a:buNone/>
            </a:pPr>
            <a:r>
              <a:t/>
            </a:r>
            <a:endParaRPr b="1" sz="1800">
              <a:solidFill>
                <a:srgbClr val="FF0000"/>
              </a:solidFill>
              <a:latin typeface="Comic Sans MS"/>
              <a:ea typeface="Comic Sans MS"/>
              <a:cs typeface="Comic Sans MS"/>
              <a:sym typeface="Comic Sans MS"/>
            </a:endParaRPr>
          </a:p>
          <a:p>
            <a:pPr indent="-228600" lvl="1" marL="800100" rtl="0" algn="l">
              <a:spcBef>
                <a:spcPts val="360"/>
              </a:spcBef>
              <a:spcAft>
                <a:spcPts val="0"/>
              </a:spcAft>
              <a:buClr>
                <a:schemeClr val="dk1"/>
              </a:buClr>
              <a:buSzPts val="1800"/>
              <a:buFont typeface="Calibri"/>
              <a:buNone/>
            </a:pPr>
            <a:r>
              <a:t/>
            </a:r>
            <a:endParaRPr b="1" sz="1800">
              <a:solidFill>
                <a:srgbClr val="FF0000"/>
              </a:solidFill>
              <a:latin typeface="Comic Sans MS"/>
              <a:ea typeface="Comic Sans MS"/>
              <a:cs typeface="Comic Sans MS"/>
              <a:sym typeface="Comic Sans MS"/>
            </a:endParaRPr>
          </a:p>
        </p:txBody>
      </p:sp>
    </p:spTree>
  </p:cSld>
  <p:clrMapOvr>
    <a:masterClrMapping/>
  </p:clrMapOvr>
</p:sld>
</file>

<file path=ppt/slides/slide1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08" name="Shape 208"/>
        <p:cNvGrpSpPr/>
        <p:nvPr/>
      </p:nvGrpSpPr>
      <p:grpSpPr>
        <a:xfrm>
          <a:off x="0" y="0"/>
          <a:ext cx="0" cy="0"/>
          <a:chOff x="0" y="0"/>
          <a:chExt cx="0" cy="0"/>
        </a:xfrm>
      </p:grpSpPr>
      <p:sp>
        <p:nvSpPr>
          <p:cNvPr id="209" name="Google Shape;209;p1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Audio-visual communication(3)</a:t>
            </a:r>
            <a:endParaRPr sz="3600"/>
          </a:p>
        </p:txBody>
      </p:sp>
      <p:sp>
        <p:nvSpPr>
          <p:cNvPr id="210" name="Google Shape;210;p19"/>
          <p:cNvSpPr txBox="1"/>
          <p:nvPr>
            <p:ph idx="1" type="body"/>
          </p:nvPr>
        </p:nvSpPr>
        <p:spPr>
          <a:xfrm>
            <a:off x="228600" y="1371600"/>
            <a:ext cx="8458200" cy="5257800"/>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rgbClr val="00B050"/>
              </a:buClr>
              <a:buSzPts val="2000"/>
              <a:buNone/>
            </a:pPr>
            <a:r>
              <a:rPr b="1" lang="en-US" sz="2000">
                <a:solidFill>
                  <a:srgbClr val="00B050"/>
                </a:solidFill>
                <a:latin typeface="Comic Sans MS"/>
                <a:ea typeface="Comic Sans MS"/>
                <a:cs typeface="Comic Sans MS"/>
                <a:sym typeface="Comic Sans MS"/>
              </a:rPr>
              <a:t>	</a:t>
            </a:r>
            <a:r>
              <a:rPr b="1" lang="en-US" sz="2400">
                <a:solidFill>
                  <a:srgbClr val="00B050"/>
                </a:solidFill>
                <a:latin typeface="Comic Sans MS"/>
                <a:ea typeface="Comic Sans MS"/>
                <a:cs typeface="Comic Sans MS"/>
                <a:sym typeface="Comic Sans MS"/>
              </a:rPr>
              <a:t>Techniques to make audio-visual communication effective are </a:t>
            </a:r>
            <a:endParaRPr/>
          </a:p>
          <a:p>
            <a:pPr indent="-342900" lvl="1" marL="800100" rtl="0" algn="l">
              <a:spcBef>
                <a:spcPts val="480"/>
              </a:spcBef>
              <a:spcAft>
                <a:spcPts val="0"/>
              </a:spcAft>
              <a:buClr>
                <a:srgbClr val="FF0000"/>
              </a:buClr>
              <a:buSzPts val="2400"/>
              <a:buFont typeface="Calibri"/>
              <a:buAutoNum type="arabicPeriod"/>
            </a:pPr>
            <a:r>
              <a:rPr b="1" lang="en-US" sz="2400">
                <a:solidFill>
                  <a:srgbClr val="FF0000"/>
                </a:solidFill>
                <a:latin typeface="Comic Sans MS"/>
                <a:ea typeface="Comic Sans MS"/>
                <a:cs typeface="Comic Sans MS"/>
                <a:sym typeface="Comic Sans MS"/>
              </a:rPr>
              <a:t>Choose suitable place and time for display.</a:t>
            </a:r>
            <a:endParaRPr/>
          </a:p>
          <a:p>
            <a:pPr indent="-342900" lvl="1" marL="800100" rtl="0" algn="l">
              <a:spcBef>
                <a:spcPts val="480"/>
              </a:spcBef>
              <a:spcAft>
                <a:spcPts val="0"/>
              </a:spcAft>
              <a:buClr>
                <a:srgbClr val="FF0000"/>
              </a:buClr>
              <a:buSzPts val="2400"/>
              <a:buFont typeface="Calibri"/>
              <a:buAutoNum type="arabicPeriod"/>
            </a:pPr>
            <a:r>
              <a:rPr b="1" lang="en-US" sz="2400">
                <a:solidFill>
                  <a:srgbClr val="FF0000"/>
                </a:solidFill>
                <a:latin typeface="Comic Sans MS"/>
                <a:ea typeface="Comic Sans MS"/>
                <a:cs typeface="Comic Sans MS"/>
                <a:sym typeface="Comic Sans MS"/>
              </a:rPr>
              <a:t>When not in use, keep the equipments switched off.</a:t>
            </a:r>
            <a:endParaRPr/>
          </a:p>
          <a:p>
            <a:pPr indent="-342900" lvl="1" marL="800100" rtl="0" algn="l">
              <a:spcBef>
                <a:spcPts val="480"/>
              </a:spcBef>
              <a:spcAft>
                <a:spcPts val="0"/>
              </a:spcAft>
              <a:buClr>
                <a:srgbClr val="FF0000"/>
              </a:buClr>
              <a:buSzPts val="2400"/>
              <a:buFont typeface="Calibri"/>
              <a:buAutoNum type="arabicPeriod"/>
            </a:pPr>
            <a:r>
              <a:rPr b="1" lang="en-US" sz="2400">
                <a:solidFill>
                  <a:srgbClr val="FF0000"/>
                </a:solidFill>
                <a:latin typeface="Comic Sans MS"/>
                <a:ea typeface="Comic Sans MS"/>
                <a:cs typeface="Comic Sans MS"/>
                <a:sym typeface="Comic Sans MS"/>
              </a:rPr>
              <a:t>Use economical aids.</a:t>
            </a:r>
            <a:endParaRPr/>
          </a:p>
          <a:p>
            <a:pPr indent="-342900" lvl="1" marL="800100" rtl="0" algn="l">
              <a:spcBef>
                <a:spcPts val="480"/>
              </a:spcBef>
              <a:spcAft>
                <a:spcPts val="0"/>
              </a:spcAft>
              <a:buClr>
                <a:srgbClr val="FF0000"/>
              </a:buClr>
              <a:buSzPts val="2400"/>
              <a:buFont typeface="Calibri"/>
              <a:buAutoNum type="arabicPeriod"/>
            </a:pPr>
            <a:r>
              <a:rPr b="1" lang="en-US" sz="2400">
                <a:solidFill>
                  <a:srgbClr val="FF0000"/>
                </a:solidFill>
                <a:latin typeface="Comic Sans MS"/>
                <a:ea typeface="Comic Sans MS"/>
                <a:cs typeface="Comic Sans MS"/>
                <a:sym typeface="Comic Sans MS"/>
              </a:rPr>
              <a:t>Aids should be adopted to the intellectual maturity of the audience.</a:t>
            </a:r>
            <a:endParaRPr/>
          </a:p>
          <a:p>
            <a:pPr indent="-342900" lvl="1" marL="800100" rtl="0" algn="l">
              <a:spcBef>
                <a:spcPts val="480"/>
              </a:spcBef>
              <a:spcAft>
                <a:spcPts val="0"/>
              </a:spcAft>
              <a:buClr>
                <a:srgbClr val="FF0000"/>
              </a:buClr>
              <a:buSzPts val="2400"/>
              <a:buFont typeface="Calibri"/>
              <a:buAutoNum type="arabicPeriod"/>
            </a:pPr>
            <a:r>
              <a:rPr b="1" lang="en-US" sz="2400">
                <a:solidFill>
                  <a:srgbClr val="FF0000"/>
                </a:solidFill>
                <a:latin typeface="Comic Sans MS"/>
                <a:ea typeface="Comic Sans MS"/>
                <a:cs typeface="Comic Sans MS"/>
                <a:sym typeface="Comic Sans MS"/>
              </a:rPr>
              <a:t>In visual aids color chosen should be good and clear.</a:t>
            </a:r>
            <a:endParaRPr/>
          </a:p>
          <a:p>
            <a:pPr indent="-342900" lvl="1" marL="800100" rtl="0" algn="l">
              <a:spcBef>
                <a:spcPts val="480"/>
              </a:spcBef>
              <a:spcAft>
                <a:spcPts val="0"/>
              </a:spcAft>
              <a:buClr>
                <a:srgbClr val="FF0000"/>
              </a:buClr>
              <a:buSzPts val="2400"/>
              <a:buFont typeface="Calibri"/>
              <a:buAutoNum type="arabicPeriod"/>
            </a:pPr>
            <a:r>
              <a:rPr b="1" lang="en-US" sz="2400">
                <a:solidFill>
                  <a:srgbClr val="FF0000"/>
                </a:solidFill>
                <a:latin typeface="Comic Sans MS"/>
                <a:ea typeface="Comic Sans MS"/>
                <a:cs typeface="Comic Sans MS"/>
                <a:sym typeface="Comic Sans MS"/>
              </a:rPr>
              <a:t>Use aids only if required don’t forcefully fit them</a:t>
            </a:r>
            <a:endParaRPr/>
          </a:p>
          <a:p>
            <a:pPr indent="-342900" lvl="1" marL="800100" rtl="0" algn="l">
              <a:spcBef>
                <a:spcPts val="480"/>
              </a:spcBef>
              <a:spcAft>
                <a:spcPts val="0"/>
              </a:spcAft>
              <a:buClr>
                <a:srgbClr val="00B050"/>
              </a:buClr>
              <a:buSzPts val="2400"/>
              <a:buNone/>
            </a:pPr>
            <a:r>
              <a:rPr b="1" lang="en-US" sz="2400">
                <a:solidFill>
                  <a:srgbClr val="00B050"/>
                </a:solidFill>
                <a:latin typeface="Comic Sans MS"/>
                <a:ea typeface="Comic Sans MS"/>
                <a:cs typeface="Comic Sans MS"/>
                <a:sym typeface="Comic Sans MS"/>
              </a:rPr>
              <a:t>Audio visual aids are not the substitutes but supplement.</a:t>
            </a:r>
            <a:endParaRPr/>
          </a:p>
          <a:p>
            <a:pPr indent="-228600" lvl="1" marL="800100" rtl="0" algn="l">
              <a:spcBef>
                <a:spcPts val="360"/>
              </a:spcBef>
              <a:spcAft>
                <a:spcPts val="0"/>
              </a:spcAft>
              <a:buClr>
                <a:schemeClr val="dk1"/>
              </a:buClr>
              <a:buSzPts val="1800"/>
              <a:buFont typeface="Calibri"/>
              <a:buNone/>
            </a:pPr>
            <a:r>
              <a:t/>
            </a:r>
            <a:endParaRPr b="1" sz="1800">
              <a:solidFill>
                <a:srgbClr val="FF0000"/>
              </a:solidFill>
              <a:latin typeface="Comic Sans MS"/>
              <a:ea typeface="Comic Sans MS"/>
              <a:cs typeface="Comic Sans MS"/>
              <a:sym typeface="Comic Sans MS"/>
            </a:endParaRPr>
          </a:p>
          <a:p>
            <a:pPr indent="-228600" lvl="1" marL="800100" rtl="0" algn="l">
              <a:spcBef>
                <a:spcPts val="360"/>
              </a:spcBef>
              <a:spcAft>
                <a:spcPts val="0"/>
              </a:spcAft>
              <a:buClr>
                <a:schemeClr val="dk1"/>
              </a:buClr>
              <a:buSzPts val="1800"/>
              <a:buFont typeface="Calibri"/>
              <a:buNone/>
            </a:pPr>
            <a:r>
              <a:t/>
            </a:r>
            <a:endParaRPr b="1" sz="1800">
              <a:solidFill>
                <a:srgbClr val="FF0000"/>
              </a:solidFill>
              <a:latin typeface="Comic Sans MS"/>
              <a:ea typeface="Comic Sans MS"/>
              <a:cs typeface="Comic Sans MS"/>
              <a:sym typeface="Comic Sans MS"/>
            </a:endParaRPr>
          </a:p>
          <a:p>
            <a:pPr indent="-228600" lvl="1" marL="800100" rtl="0" algn="l">
              <a:spcBef>
                <a:spcPts val="360"/>
              </a:spcBef>
              <a:spcAft>
                <a:spcPts val="0"/>
              </a:spcAft>
              <a:buClr>
                <a:schemeClr val="dk1"/>
              </a:buClr>
              <a:buSzPts val="1800"/>
              <a:buFont typeface="Calibri"/>
              <a:buNone/>
            </a:pPr>
            <a:r>
              <a:t/>
            </a:r>
            <a:endParaRPr b="1" sz="1800">
              <a:solidFill>
                <a:srgbClr val="FF0000"/>
              </a:solidFill>
              <a:latin typeface="Comic Sans MS"/>
              <a:ea typeface="Comic Sans MS"/>
              <a:cs typeface="Comic Sans MS"/>
              <a:sym typeface="Comic Sans MS"/>
            </a:endParaRPr>
          </a:p>
        </p:txBody>
      </p:sp>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0" name="Shape 90"/>
        <p:cNvGrpSpPr/>
        <p:nvPr/>
      </p:nvGrpSpPr>
      <p:grpSpPr>
        <a:xfrm>
          <a:off x="0" y="0"/>
          <a:ext cx="0" cy="0"/>
          <a:chOff x="0" y="0"/>
          <a:chExt cx="0" cy="0"/>
        </a:xfrm>
      </p:grpSpPr>
      <p:sp>
        <p:nvSpPr>
          <p:cNvPr id="91" name="Google Shape;91;p2"/>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Main topics</a:t>
            </a:r>
            <a:endParaRPr b="1" sz="3600">
              <a:latin typeface="Comic Sans MS"/>
              <a:ea typeface="Comic Sans MS"/>
              <a:cs typeface="Comic Sans MS"/>
              <a:sym typeface="Comic Sans MS"/>
            </a:endParaRPr>
          </a:p>
        </p:txBody>
      </p:sp>
      <p:sp>
        <p:nvSpPr>
          <p:cNvPr id="92" name="Google Shape;92;p2"/>
          <p:cNvSpPr txBox="1"/>
          <p:nvPr>
            <p:ph idx="1" type="body"/>
          </p:nvPr>
        </p:nvSpPr>
        <p:spPr>
          <a:xfrm>
            <a:off x="457200" y="1219200"/>
            <a:ext cx="8229600" cy="54102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Meaning of presentation</a:t>
            </a:r>
            <a:endParaRPr/>
          </a:p>
          <a:p>
            <a:pPr indent="-342900" lvl="0" marL="3429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Elements of presentation</a:t>
            </a:r>
            <a:endParaRPr/>
          </a:p>
          <a:p>
            <a:pPr indent="-342900" lvl="0" marL="3429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Planning a presentation</a:t>
            </a:r>
            <a:endParaRPr/>
          </a:p>
          <a:p>
            <a:pPr indent="-342900" lvl="0" marL="3429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Designing a presentation</a:t>
            </a:r>
            <a:endParaRPr/>
          </a:p>
          <a:p>
            <a:pPr indent="-342900" lvl="0" marL="3429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Practicing before presentation</a:t>
            </a:r>
            <a:endParaRPr/>
          </a:p>
          <a:p>
            <a:pPr indent="-342900" lvl="0" marL="3429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Arrangements before presentation</a:t>
            </a:r>
            <a:endParaRPr/>
          </a:p>
          <a:p>
            <a:pPr indent="-342900" lvl="0" marL="3429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Making presentation</a:t>
            </a:r>
            <a:endParaRPr/>
          </a:p>
          <a:p>
            <a:pPr indent="-342900" lvl="0" marL="3429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Features of good presentation</a:t>
            </a:r>
            <a:endParaRPr/>
          </a:p>
          <a:p>
            <a:pPr indent="-342900" lvl="0" marL="3429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Effective body language</a:t>
            </a:r>
            <a:endParaRPr/>
          </a:p>
          <a:p>
            <a:pPr indent="-342900" lvl="0" marL="3429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Audio-visual communication</a:t>
            </a:r>
            <a:endParaRPr/>
          </a:p>
        </p:txBody>
      </p:sp>
    </p:spTree>
  </p:cSld>
  <p:clrMapOvr>
    <a:masterClrMapping/>
  </p:clrMapOvr>
</p:sld>
</file>

<file path=ppt/slides/slide2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14" name="Shape 214"/>
        <p:cNvGrpSpPr/>
        <p:nvPr/>
      </p:nvGrpSpPr>
      <p:grpSpPr>
        <a:xfrm>
          <a:off x="0" y="0"/>
          <a:ext cx="0" cy="0"/>
          <a:chOff x="0" y="0"/>
          <a:chExt cx="0" cy="0"/>
        </a:xfrm>
      </p:grpSpPr>
      <p:sp>
        <p:nvSpPr>
          <p:cNvPr id="215" name="Google Shape;215;p20"/>
          <p:cNvSpPr txBox="1"/>
          <p:nvPr>
            <p:ph type="title"/>
          </p:nvPr>
        </p:nvSpPr>
        <p:spPr>
          <a:xfrm>
            <a:off x="457200" y="274638"/>
            <a:ext cx="8229600" cy="715962"/>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Questions asked in examination</a:t>
            </a:r>
            <a:endParaRPr b="1" sz="3600">
              <a:latin typeface="Comic Sans MS"/>
              <a:ea typeface="Comic Sans MS"/>
              <a:cs typeface="Comic Sans MS"/>
              <a:sym typeface="Comic Sans MS"/>
            </a:endParaRPr>
          </a:p>
        </p:txBody>
      </p:sp>
      <p:sp>
        <p:nvSpPr>
          <p:cNvPr id="216" name="Google Shape;216;p20"/>
          <p:cNvSpPr txBox="1"/>
          <p:nvPr>
            <p:ph idx="1" type="body"/>
          </p:nvPr>
        </p:nvSpPr>
        <p:spPr>
          <a:xfrm>
            <a:off x="457200" y="990600"/>
            <a:ext cx="8229600" cy="5135563"/>
          </a:xfrm>
          <a:prstGeom prst="rect">
            <a:avLst/>
          </a:prstGeom>
          <a:noFill/>
          <a:ln>
            <a:noFill/>
          </a:ln>
        </p:spPr>
        <p:txBody>
          <a:bodyPr anchorCtr="0" anchor="t" bIns="45700" lIns="91425" spcFirstLastPara="1" rIns="91425" wrap="square" tIns="45700">
            <a:normAutofit/>
          </a:bodyPr>
          <a:lstStyle/>
          <a:p>
            <a:pPr indent="-457200" lvl="0" marL="457200" rtl="0" algn="l">
              <a:spcBef>
                <a:spcPts val="0"/>
              </a:spcBef>
              <a:spcAft>
                <a:spcPts val="0"/>
              </a:spcAft>
              <a:buClr>
                <a:srgbClr val="0033CC"/>
              </a:buClr>
              <a:buSzPts val="2000"/>
              <a:buFont typeface="Calibri"/>
              <a:buAutoNum type="arabicPeriod"/>
            </a:pPr>
            <a:r>
              <a:rPr lang="en-US" sz="2000">
                <a:solidFill>
                  <a:srgbClr val="0033CC"/>
                </a:solidFill>
                <a:latin typeface="Comic Sans MS"/>
                <a:ea typeface="Comic Sans MS"/>
                <a:cs typeface="Comic Sans MS"/>
                <a:sym typeface="Comic Sans MS"/>
              </a:rPr>
              <a:t>What all factors should be kept in mind to make the presentation effective?</a:t>
            </a:r>
            <a:endParaRPr/>
          </a:p>
          <a:p>
            <a:pPr indent="-457200" lvl="0" marL="457200" rtl="0" algn="l">
              <a:spcBef>
                <a:spcPts val="400"/>
              </a:spcBef>
              <a:spcAft>
                <a:spcPts val="0"/>
              </a:spcAft>
              <a:buClr>
                <a:srgbClr val="0033CC"/>
              </a:buClr>
              <a:buSzPts val="2000"/>
              <a:buFont typeface="Calibri"/>
              <a:buAutoNum type="arabicPeriod"/>
            </a:pPr>
            <a:r>
              <a:rPr lang="en-US" sz="2000">
                <a:solidFill>
                  <a:srgbClr val="0033CC"/>
                </a:solidFill>
                <a:latin typeface="Comic Sans MS"/>
                <a:ea typeface="Comic Sans MS"/>
                <a:cs typeface="Comic Sans MS"/>
                <a:sym typeface="Comic Sans MS"/>
              </a:rPr>
              <a:t>What role does body language play in making an oral presentation effective?</a:t>
            </a:r>
            <a:endParaRPr/>
          </a:p>
          <a:p>
            <a:pPr indent="-457200" lvl="0" marL="457200" rtl="0" algn="l">
              <a:spcBef>
                <a:spcPts val="400"/>
              </a:spcBef>
              <a:spcAft>
                <a:spcPts val="0"/>
              </a:spcAft>
              <a:buClr>
                <a:srgbClr val="0033CC"/>
              </a:buClr>
              <a:buSzPts val="2000"/>
              <a:buFont typeface="Calibri"/>
              <a:buAutoNum type="arabicPeriod"/>
            </a:pPr>
            <a:r>
              <a:rPr lang="en-US" sz="2000">
                <a:solidFill>
                  <a:srgbClr val="0033CC"/>
                </a:solidFill>
                <a:latin typeface="Comic Sans MS"/>
                <a:ea typeface="Comic Sans MS"/>
                <a:cs typeface="Comic Sans MS"/>
                <a:sym typeface="Comic Sans MS"/>
              </a:rPr>
              <a:t>What are the different factors one has to be sensitive to, for effective presentation?</a:t>
            </a:r>
            <a:endParaRPr/>
          </a:p>
          <a:p>
            <a:pPr indent="-457200" lvl="0" marL="457200" rtl="0" algn="l">
              <a:spcBef>
                <a:spcPts val="400"/>
              </a:spcBef>
              <a:spcAft>
                <a:spcPts val="0"/>
              </a:spcAft>
              <a:buClr>
                <a:srgbClr val="0033CC"/>
              </a:buClr>
              <a:buSzPts val="2000"/>
              <a:buFont typeface="Calibri"/>
              <a:buAutoNum type="arabicPeriod"/>
            </a:pPr>
            <a:r>
              <a:rPr lang="en-US" sz="2000">
                <a:solidFill>
                  <a:srgbClr val="0033CC"/>
                </a:solidFill>
                <a:latin typeface="Comic Sans MS"/>
                <a:ea typeface="Comic Sans MS"/>
                <a:cs typeface="Comic Sans MS"/>
                <a:sym typeface="Comic Sans MS"/>
              </a:rPr>
              <a:t>Write short notes on audio-visual aids and body language?</a:t>
            </a:r>
            <a:endParaRPr/>
          </a:p>
          <a:p>
            <a:pPr indent="-457200" lvl="0" marL="457200" rtl="0" algn="l">
              <a:spcBef>
                <a:spcPts val="400"/>
              </a:spcBef>
              <a:spcAft>
                <a:spcPts val="0"/>
              </a:spcAft>
              <a:buClr>
                <a:srgbClr val="0033CC"/>
              </a:buClr>
              <a:buSzPts val="2000"/>
              <a:buFont typeface="Calibri"/>
              <a:buAutoNum type="arabicPeriod"/>
            </a:pPr>
            <a:r>
              <a:rPr lang="en-US" sz="2000">
                <a:solidFill>
                  <a:srgbClr val="0033CC"/>
                </a:solidFill>
                <a:latin typeface="Comic Sans MS"/>
                <a:ea typeface="Comic Sans MS"/>
                <a:cs typeface="Comic Sans MS"/>
                <a:sym typeface="Comic Sans MS"/>
              </a:rPr>
              <a:t>Describe the principles of oral presentation. What factors would you bear in mind while going for an oral presentation before a large group?</a:t>
            </a:r>
            <a:endParaRPr/>
          </a:p>
          <a:p>
            <a:pPr indent="-457200" lvl="0" marL="457200" rtl="0" algn="l">
              <a:spcBef>
                <a:spcPts val="400"/>
              </a:spcBef>
              <a:spcAft>
                <a:spcPts val="0"/>
              </a:spcAft>
              <a:buClr>
                <a:srgbClr val="0033CC"/>
              </a:buClr>
              <a:buSzPts val="2000"/>
              <a:buFont typeface="Calibri"/>
              <a:buAutoNum type="arabicPeriod"/>
            </a:pPr>
            <a:r>
              <a:rPr lang="en-US" sz="2000">
                <a:solidFill>
                  <a:srgbClr val="0033CC"/>
                </a:solidFill>
                <a:latin typeface="Comic Sans MS"/>
                <a:ea typeface="Comic Sans MS"/>
                <a:cs typeface="Comic Sans MS"/>
                <a:sym typeface="Comic Sans MS"/>
              </a:rPr>
              <a:t>What do you understand by audio-visual communication?</a:t>
            </a:r>
            <a:endParaRPr/>
          </a:p>
          <a:p>
            <a:pPr indent="-457200" lvl="0" marL="457200" rtl="0" algn="l">
              <a:spcBef>
                <a:spcPts val="400"/>
              </a:spcBef>
              <a:spcAft>
                <a:spcPts val="0"/>
              </a:spcAft>
              <a:buClr>
                <a:srgbClr val="0033CC"/>
              </a:buClr>
              <a:buSzPts val="2000"/>
              <a:buFont typeface="Calibri"/>
              <a:buAutoNum type="arabicPeriod"/>
            </a:pPr>
            <a:r>
              <a:rPr lang="en-US" sz="2000">
                <a:solidFill>
                  <a:srgbClr val="0033CC"/>
                </a:solidFill>
                <a:latin typeface="Comic Sans MS"/>
                <a:ea typeface="Comic Sans MS"/>
                <a:cs typeface="Comic Sans MS"/>
                <a:sym typeface="Comic Sans MS"/>
              </a:rPr>
              <a:t>What are the skills a person should possess for effective presentation?</a:t>
            </a:r>
            <a:endParaRPr/>
          </a:p>
          <a:p>
            <a:pPr indent="-457200" lvl="0" marL="457200" rtl="0" algn="l">
              <a:spcBef>
                <a:spcPts val="400"/>
              </a:spcBef>
              <a:spcAft>
                <a:spcPts val="0"/>
              </a:spcAft>
              <a:buClr>
                <a:srgbClr val="0033CC"/>
              </a:buClr>
              <a:buSzPts val="2000"/>
              <a:buFont typeface="Calibri"/>
              <a:buAutoNum type="arabicPeriod"/>
            </a:pPr>
            <a:r>
              <a:rPr lang="en-US" sz="2000">
                <a:solidFill>
                  <a:srgbClr val="0033CC"/>
                </a:solidFill>
                <a:latin typeface="Comic Sans MS"/>
                <a:ea typeface="Comic Sans MS"/>
                <a:cs typeface="Comic Sans MS"/>
                <a:sym typeface="Comic Sans MS"/>
              </a:rPr>
              <a:t>Importance of audio-visual aids in presentation, give some examples?</a:t>
            </a:r>
            <a:endParaRPr/>
          </a:p>
          <a:p>
            <a:pPr indent="-330200" lvl="0" marL="457200" rtl="0" algn="l">
              <a:spcBef>
                <a:spcPts val="400"/>
              </a:spcBef>
              <a:spcAft>
                <a:spcPts val="0"/>
              </a:spcAft>
              <a:buClr>
                <a:schemeClr val="dk1"/>
              </a:buClr>
              <a:buSzPts val="2000"/>
              <a:buFont typeface="Calibri"/>
              <a:buNone/>
            </a:pPr>
            <a:r>
              <a:t/>
            </a:r>
            <a:endParaRPr sz="2000">
              <a:latin typeface="Comic Sans MS"/>
              <a:ea typeface="Comic Sans MS"/>
              <a:cs typeface="Comic Sans MS"/>
              <a:sym typeface="Comic Sans MS"/>
            </a:endParaRPr>
          </a:p>
        </p:txBody>
      </p:sp>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96" name="Shape 96"/>
        <p:cNvGrpSpPr/>
        <p:nvPr/>
      </p:nvGrpSpPr>
      <p:grpSpPr>
        <a:xfrm>
          <a:off x="0" y="0"/>
          <a:ext cx="0" cy="0"/>
          <a:chOff x="0" y="0"/>
          <a:chExt cx="0" cy="0"/>
        </a:xfrm>
      </p:grpSpPr>
      <p:sp>
        <p:nvSpPr>
          <p:cNvPr id="97" name="Google Shape;97;p3"/>
          <p:cNvSpPr txBox="1"/>
          <p:nvPr>
            <p:ph type="title"/>
          </p:nvPr>
        </p:nvSpPr>
        <p:spPr>
          <a:xfrm>
            <a:off x="457200" y="274638"/>
            <a:ext cx="8229600" cy="868362"/>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MEANING OF PRESENTATION</a:t>
            </a:r>
            <a:endParaRPr b="1" sz="3600">
              <a:latin typeface="Comic Sans MS"/>
              <a:ea typeface="Comic Sans MS"/>
              <a:cs typeface="Comic Sans MS"/>
              <a:sym typeface="Comic Sans MS"/>
            </a:endParaRPr>
          </a:p>
        </p:txBody>
      </p:sp>
      <p:sp>
        <p:nvSpPr>
          <p:cNvPr id="98" name="Google Shape;98;p3"/>
          <p:cNvSpPr txBox="1"/>
          <p:nvPr>
            <p:ph idx="1" type="body"/>
          </p:nvPr>
        </p:nvSpPr>
        <p:spPr>
          <a:xfrm>
            <a:off x="304800" y="1523999"/>
            <a:ext cx="8610600" cy="3352801"/>
          </a:xfrm>
          <a:prstGeom prst="rect">
            <a:avLst/>
          </a:prstGeom>
          <a:noFill/>
          <a:ln>
            <a:noFill/>
          </a:ln>
        </p:spPr>
        <p:txBody>
          <a:bodyPr anchorCtr="0" anchor="t" bIns="45700" lIns="91425" spcFirstLastPara="1" rIns="91425" wrap="square" tIns="45700">
            <a:normAutofit fontScale="77500" lnSpcReduction="20000"/>
          </a:bodyPr>
          <a:lstStyle/>
          <a:p>
            <a:pPr indent="-180530" lvl="0" marL="342900" rtl="0" algn="l">
              <a:spcBef>
                <a:spcPts val="0"/>
              </a:spcBef>
              <a:spcAft>
                <a:spcPts val="0"/>
              </a:spcAft>
              <a:buClr>
                <a:schemeClr val="dk1"/>
              </a:buClr>
              <a:buSzPct val="100000"/>
              <a:buNone/>
            </a:pPr>
            <a:r>
              <a:t/>
            </a:r>
            <a:endParaRPr b="1" sz="3300">
              <a:solidFill>
                <a:srgbClr val="FF0000"/>
              </a:solidFill>
              <a:latin typeface="Comic Sans MS"/>
              <a:ea typeface="Comic Sans MS"/>
              <a:cs typeface="Comic Sans MS"/>
              <a:sym typeface="Comic Sans MS"/>
            </a:endParaRPr>
          </a:p>
          <a:p>
            <a:pPr indent="-342931" lvl="0" marL="342900" rtl="0" algn="l">
              <a:spcBef>
                <a:spcPts val="511"/>
              </a:spcBef>
              <a:spcAft>
                <a:spcPts val="0"/>
              </a:spcAft>
              <a:buClr>
                <a:srgbClr val="FF0000"/>
              </a:buClr>
              <a:buSzPct val="100000"/>
              <a:buChar char="•"/>
            </a:pPr>
            <a:r>
              <a:rPr b="1" lang="en-US" sz="3300">
                <a:solidFill>
                  <a:srgbClr val="FF0000"/>
                </a:solidFill>
                <a:latin typeface="Comic Sans MS"/>
                <a:ea typeface="Comic Sans MS"/>
                <a:cs typeface="Comic Sans MS"/>
                <a:sym typeface="Comic Sans MS"/>
              </a:rPr>
              <a:t>Presentation means speaking on a topic before a selected audience on some formal occasion.</a:t>
            </a:r>
            <a:endParaRPr/>
          </a:p>
          <a:p>
            <a:pPr indent="-342931" lvl="0" marL="342900" rtl="0" algn="l">
              <a:spcBef>
                <a:spcPts val="511"/>
              </a:spcBef>
              <a:spcAft>
                <a:spcPts val="0"/>
              </a:spcAft>
              <a:buClr>
                <a:srgbClr val="0070C0"/>
              </a:buClr>
              <a:buSzPct val="100000"/>
              <a:buChar char="•"/>
            </a:pPr>
            <a:r>
              <a:rPr b="1" lang="en-US" sz="3300">
                <a:solidFill>
                  <a:srgbClr val="0070C0"/>
                </a:solidFill>
                <a:latin typeface="Comic Sans MS"/>
                <a:ea typeface="Comic Sans MS"/>
                <a:cs typeface="Comic Sans MS"/>
                <a:sym typeface="Comic Sans MS"/>
              </a:rPr>
              <a:t>Presentation is a formal talk addressed to selected audience and ‘presents’ ideas or information in clear structured way. It is any audio or visual way of communication with an aim to deliver a message to the audience.</a:t>
            </a:r>
            <a:endParaRPr/>
          </a:p>
          <a:p>
            <a:pPr indent="-342900" lvl="0" marL="342900" rtl="0" algn="l">
              <a:spcBef>
                <a:spcPts val="496"/>
              </a:spcBef>
              <a:spcAft>
                <a:spcPts val="0"/>
              </a:spcAft>
              <a:buClr>
                <a:schemeClr val="dk1"/>
              </a:buClr>
              <a:buSzPct val="100000"/>
              <a:buNone/>
            </a:pPr>
            <a:r>
              <a:rPr b="1" lang="en-US"/>
              <a:t>	</a:t>
            </a:r>
            <a:endParaRPr b="1"/>
          </a:p>
        </p:txBody>
      </p:sp>
      <p:graphicFrame>
        <p:nvGraphicFramePr>
          <p:cNvPr id="99" name="Google Shape;99;p3"/>
          <p:cNvGraphicFramePr/>
          <p:nvPr/>
        </p:nvGraphicFramePr>
        <p:xfrm>
          <a:off x="6477000" y="4038600"/>
          <a:ext cx="2133600" cy="2621672"/>
        </p:xfrm>
        <a:graphic>
          <a:graphicData uri="http://schemas.openxmlformats.org/presentationml/2006/ole">
            <mc:AlternateContent>
              <mc:Choice Requires="v">
                <p:oleObj r:id="rId4" imgH="2621672" imgW="2133600" progId="" spid="_x0000_s1">
                  <p:embed/>
                </p:oleObj>
              </mc:Choice>
              <mc:Fallback>
                <p:oleObj r:id="rId5" imgH="2621672" imgW="2133600" progId="">
                  <p:embed/>
                  <p:pic>
                    <p:nvPicPr>
                      <p:cNvPr id="99" name="Google Shape;99;p3"/>
                      <p:cNvPicPr preferRelativeResize="0"/>
                      <p:nvPr/>
                    </p:nvPicPr>
                    <p:blipFill rotWithShape="1">
                      <a:blip r:embed="rId6">
                        <a:alphaModFix/>
                      </a:blip>
                      <a:srcRect b="0" l="0" r="0" t="0"/>
                      <a:stretch/>
                    </p:blipFill>
                    <p:spPr>
                      <a:xfrm>
                        <a:off x="6477000" y="4038600"/>
                        <a:ext cx="2133600" cy="2621672"/>
                      </a:xfrm>
                      <a:prstGeom prst="rect">
                        <a:avLst/>
                      </a:prstGeom>
                      <a:noFill/>
                      <a:ln>
                        <a:noFill/>
                      </a:ln>
                    </p:spPr>
                  </p:pic>
                </p:oleObj>
              </mc:Fallback>
            </mc:AlternateContent>
          </a:graphicData>
        </a:graphic>
      </p:graphicFrame>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03" name="Shape 103"/>
        <p:cNvGrpSpPr/>
        <p:nvPr/>
      </p:nvGrpSpPr>
      <p:grpSpPr>
        <a:xfrm>
          <a:off x="0" y="0"/>
          <a:ext cx="0" cy="0"/>
          <a:chOff x="0" y="0"/>
          <a:chExt cx="0" cy="0"/>
        </a:xfrm>
      </p:grpSpPr>
      <p:sp>
        <p:nvSpPr>
          <p:cNvPr id="104" name="Google Shape;104;p4"/>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ELEMENTS OF PRESENTATION</a:t>
            </a:r>
            <a:endParaRPr b="1" sz="3600">
              <a:latin typeface="Comic Sans MS"/>
              <a:ea typeface="Comic Sans MS"/>
              <a:cs typeface="Comic Sans MS"/>
              <a:sym typeface="Comic Sans MS"/>
            </a:endParaRPr>
          </a:p>
        </p:txBody>
      </p:sp>
      <p:sp>
        <p:nvSpPr>
          <p:cNvPr id="105" name="Google Shape;105;p4"/>
          <p:cNvSpPr txBox="1"/>
          <p:nvPr>
            <p:ph idx="1" type="body"/>
          </p:nvPr>
        </p:nvSpPr>
        <p:spPr>
          <a:xfrm>
            <a:off x="457200" y="2133601"/>
            <a:ext cx="8229600" cy="1676400"/>
          </a:xfrm>
          <a:prstGeom prst="rect">
            <a:avLst/>
          </a:prstGeom>
          <a:noFill/>
          <a:ln>
            <a:noFill/>
          </a:ln>
        </p:spPr>
        <p:txBody>
          <a:bodyPr anchorCtr="0" anchor="t" bIns="45700" lIns="91425" spcFirstLastPara="1" rIns="91425" wrap="square" tIns="45700">
            <a:normAutofit/>
          </a:bodyPr>
          <a:lstStyle/>
          <a:p>
            <a:pPr indent="-342900" lvl="0" marL="342900" rtl="0" algn="l">
              <a:spcBef>
                <a:spcPts val="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Presenter</a:t>
            </a:r>
            <a:endParaRPr/>
          </a:p>
          <a:p>
            <a:pPr indent="-342900" lvl="0" marL="3429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Audience</a:t>
            </a:r>
            <a:endParaRPr/>
          </a:p>
          <a:p>
            <a:pPr indent="-342900" lvl="0" marL="342900" rtl="0" algn="l">
              <a:spcBef>
                <a:spcPts val="56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Content to achieve purpose</a:t>
            </a:r>
            <a:endParaRPr/>
          </a:p>
          <a:p>
            <a:pPr indent="-139700" lvl="0" marL="342900" rtl="0" algn="l">
              <a:spcBef>
                <a:spcPts val="640"/>
              </a:spcBef>
              <a:spcAft>
                <a:spcPts val="0"/>
              </a:spcAft>
              <a:buClr>
                <a:schemeClr val="dk1"/>
              </a:buClr>
              <a:buSzPts val="3200"/>
              <a:buNone/>
            </a:pPr>
            <a:r>
              <a:t/>
            </a:r>
            <a:endParaRPr b="1"/>
          </a:p>
        </p:txBody>
      </p:sp>
      <p:pic>
        <p:nvPicPr>
          <p:cNvPr id="106" name="Google Shape;106;p4"/>
          <p:cNvPicPr preferRelativeResize="0"/>
          <p:nvPr/>
        </p:nvPicPr>
        <p:blipFill rotWithShape="1">
          <a:blip r:embed="rId3">
            <a:alphaModFix/>
          </a:blip>
          <a:srcRect b="0" l="0" r="0" t="0"/>
          <a:stretch/>
        </p:blipFill>
        <p:spPr>
          <a:xfrm>
            <a:off x="5766025" y="3962400"/>
            <a:ext cx="3377975" cy="2514600"/>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0" name="Shape 110"/>
        <p:cNvGrpSpPr/>
        <p:nvPr/>
      </p:nvGrpSpPr>
      <p:grpSpPr>
        <a:xfrm>
          <a:off x="0" y="0"/>
          <a:ext cx="0" cy="0"/>
          <a:chOff x="0" y="0"/>
          <a:chExt cx="0" cy="0"/>
        </a:xfrm>
      </p:grpSpPr>
      <p:sp>
        <p:nvSpPr>
          <p:cNvPr id="111" name="Google Shape;111;p5"/>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PLANNING A PRESENTATION</a:t>
            </a:r>
            <a:endParaRPr b="1" sz="3600">
              <a:latin typeface="Comic Sans MS"/>
              <a:ea typeface="Comic Sans MS"/>
              <a:cs typeface="Comic Sans MS"/>
              <a:sym typeface="Comic Sans MS"/>
            </a:endParaRPr>
          </a:p>
        </p:txBody>
      </p:sp>
      <p:sp>
        <p:nvSpPr>
          <p:cNvPr id="112" name="Google Shape;112;p5"/>
          <p:cNvSpPr txBox="1"/>
          <p:nvPr>
            <p:ph idx="1" type="body"/>
          </p:nvPr>
        </p:nvSpPr>
        <p:spPr>
          <a:xfrm>
            <a:off x="457200" y="1371601"/>
            <a:ext cx="8229600" cy="4114799"/>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Clr>
                <a:schemeClr val="dk1"/>
              </a:buClr>
              <a:buSzPct val="100000"/>
              <a:buNone/>
            </a:pPr>
            <a:r>
              <a:rPr b="1" lang="en-US" sz="2400"/>
              <a:t>	</a:t>
            </a:r>
            <a:r>
              <a:rPr b="1" lang="en-US" sz="2800">
                <a:solidFill>
                  <a:srgbClr val="FF0000"/>
                </a:solidFill>
                <a:latin typeface="Comic Sans MS"/>
                <a:ea typeface="Comic Sans MS"/>
                <a:cs typeface="Comic Sans MS"/>
                <a:sym typeface="Comic Sans MS"/>
              </a:rPr>
              <a:t>Making presentation is an art and requires planning. M.M. Monipally (2001) has explained presentation planning in terms of 5 ws.</a:t>
            </a:r>
            <a:endParaRPr/>
          </a:p>
          <a:p>
            <a:pPr indent="-342900" lvl="0" marL="342900" rtl="0" algn="l">
              <a:spcBef>
                <a:spcPts val="518"/>
              </a:spcBef>
              <a:spcAft>
                <a:spcPts val="0"/>
              </a:spcAft>
              <a:buClr>
                <a:srgbClr val="0070C0"/>
              </a:buClr>
              <a:buSzPct val="100000"/>
              <a:buChar char="•"/>
            </a:pPr>
            <a:r>
              <a:rPr b="1" lang="en-US" sz="2800">
                <a:solidFill>
                  <a:srgbClr val="0070C0"/>
                </a:solidFill>
                <a:latin typeface="Comic Sans MS"/>
                <a:ea typeface="Comic Sans MS"/>
                <a:cs typeface="Comic Sans MS"/>
                <a:sym typeface="Comic Sans MS"/>
              </a:rPr>
              <a:t>Why</a:t>
            </a:r>
            <a:r>
              <a:rPr b="1" lang="en-US" sz="2800">
                <a:latin typeface="Comic Sans MS"/>
                <a:ea typeface="Comic Sans MS"/>
                <a:cs typeface="Comic Sans MS"/>
                <a:sym typeface="Comic Sans MS"/>
              </a:rPr>
              <a:t> ( to inform, educate, empathize, influence, convince)</a:t>
            </a:r>
            <a:endParaRPr/>
          </a:p>
          <a:p>
            <a:pPr indent="-342900" lvl="0" marL="342900" rtl="0" algn="l">
              <a:spcBef>
                <a:spcPts val="518"/>
              </a:spcBef>
              <a:spcAft>
                <a:spcPts val="0"/>
              </a:spcAft>
              <a:buClr>
                <a:srgbClr val="0070C0"/>
              </a:buClr>
              <a:buSzPct val="100000"/>
              <a:buChar char="•"/>
            </a:pPr>
            <a:r>
              <a:rPr b="1" lang="en-US" sz="2800">
                <a:solidFill>
                  <a:srgbClr val="0070C0"/>
                </a:solidFill>
                <a:latin typeface="Comic Sans MS"/>
                <a:ea typeface="Comic Sans MS"/>
                <a:cs typeface="Comic Sans MS"/>
                <a:sym typeface="Comic Sans MS"/>
              </a:rPr>
              <a:t>Who</a:t>
            </a:r>
            <a:r>
              <a:rPr b="1" lang="en-US" sz="2800">
                <a:latin typeface="Comic Sans MS"/>
                <a:ea typeface="Comic Sans MS"/>
                <a:cs typeface="Comic Sans MS"/>
                <a:sym typeface="Comic Sans MS"/>
              </a:rPr>
              <a:t>(age, sex, education level, status etc)</a:t>
            </a:r>
            <a:endParaRPr/>
          </a:p>
          <a:p>
            <a:pPr indent="-342900" lvl="0" marL="342900" rtl="0" algn="l">
              <a:spcBef>
                <a:spcPts val="518"/>
              </a:spcBef>
              <a:spcAft>
                <a:spcPts val="0"/>
              </a:spcAft>
              <a:buClr>
                <a:srgbClr val="0070C0"/>
              </a:buClr>
              <a:buSzPct val="100000"/>
              <a:buChar char="•"/>
            </a:pPr>
            <a:r>
              <a:rPr b="1" lang="en-US" sz="2800">
                <a:solidFill>
                  <a:srgbClr val="0070C0"/>
                </a:solidFill>
                <a:latin typeface="Comic Sans MS"/>
                <a:ea typeface="Comic Sans MS"/>
                <a:cs typeface="Comic Sans MS"/>
                <a:sym typeface="Comic Sans MS"/>
              </a:rPr>
              <a:t>Where</a:t>
            </a:r>
            <a:r>
              <a:rPr b="1" lang="en-US" sz="2800">
                <a:latin typeface="Comic Sans MS"/>
                <a:ea typeface="Comic Sans MS"/>
                <a:cs typeface="Comic Sans MS"/>
                <a:sym typeface="Comic Sans MS"/>
              </a:rPr>
              <a:t> (size of hall, number of audience, arrangements)</a:t>
            </a:r>
            <a:endParaRPr/>
          </a:p>
          <a:p>
            <a:pPr indent="-342900" lvl="0" marL="342900" rtl="0" algn="l">
              <a:spcBef>
                <a:spcPts val="518"/>
              </a:spcBef>
              <a:spcAft>
                <a:spcPts val="0"/>
              </a:spcAft>
              <a:buClr>
                <a:srgbClr val="0070C0"/>
              </a:buClr>
              <a:buSzPct val="100000"/>
              <a:buChar char="•"/>
            </a:pPr>
            <a:r>
              <a:rPr b="1" lang="en-US" sz="2800">
                <a:solidFill>
                  <a:srgbClr val="0070C0"/>
                </a:solidFill>
                <a:latin typeface="Comic Sans MS"/>
                <a:ea typeface="Comic Sans MS"/>
                <a:cs typeface="Comic Sans MS"/>
                <a:sym typeface="Comic Sans MS"/>
              </a:rPr>
              <a:t>When</a:t>
            </a:r>
            <a:r>
              <a:rPr b="1" lang="en-US" sz="2800">
                <a:latin typeface="Comic Sans MS"/>
                <a:ea typeface="Comic Sans MS"/>
                <a:cs typeface="Comic Sans MS"/>
                <a:sym typeface="Comic Sans MS"/>
              </a:rPr>
              <a:t>(time and duration of presentation)</a:t>
            </a:r>
            <a:endParaRPr/>
          </a:p>
          <a:p>
            <a:pPr indent="-342900" lvl="0" marL="342900" rtl="0" algn="l">
              <a:spcBef>
                <a:spcPts val="518"/>
              </a:spcBef>
              <a:spcAft>
                <a:spcPts val="0"/>
              </a:spcAft>
              <a:buClr>
                <a:srgbClr val="0070C0"/>
              </a:buClr>
              <a:buSzPct val="100000"/>
              <a:buChar char="•"/>
            </a:pPr>
            <a:r>
              <a:rPr b="1" lang="en-US" sz="2800">
                <a:solidFill>
                  <a:srgbClr val="0070C0"/>
                </a:solidFill>
                <a:latin typeface="Comic Sans MS"/>
                <a:ea typeface="Comic Sans MS"/>
                <a:cs typeface="Comic Sans MS"/>
                <a:sym typeface="Comic Sans MS"/>
              </a:rPr>
              <a:t>What</a:t>
            </a:r>
            <a:r>
              <a:rPr b="1" lang="en-US" sz="2800">
                <a:latin typeface="Comic Sans MS"/>
                <a:ea typeface="Comic Sans MS"/>
                <a:cs typeface="Comic Sans MS"/>
                <a:sym typeface="Comic Sans MS"/>
              </a:rPr>
              <a:t> (content of presentation)</a:t>
            </a:r>
            <a:endParaRPr/>
          </a:p>
          <a:p>
            <a:pPr indent="-154940" lvl="0" marL="342900" rtl="0" algn="l">
              <a:spcBef>
                <a:spcPts val="592"/>
              </a:spcBef>
              <a:spcAft>
                <a:spcPts val="0"/>
              </a:spcAft>
              <a:buClr>
                <a:schemeClr val="dk1"/>
              </a:buClr>
              <a:buSzPct val="100000"/>
              <a:buNone/>
            </a:pPr>
            <a:r>
              <a:t/>
            </a:r>
            <a:endParaRPr b="1"/>
          </a:p>
        </p:txBody>
      </p:sp>
      <p:pic>
        <p:nvPicPr>
          <p:cNvPr descr="C:\Program Files\Microsoft Office\MEDIA\CAGCAT10\j0292020.wmf" id="113" name="Google Shape;113;p5"/>
          <p:cNvPicPr preferRelativeResize="0"/>
          <p:nvPr/>
        </p:nvPicPr>
        <p:blipFill rotWithShape="1">
          <a:blip r:embed="rId3">
            <a:alphaModFix/>
          </a:blip>
          <a:srcRect b="0" l="0" r="0" t="0"/>
          <a:stretch/>
        </p:blipFill>
        <p:spPr>
          <a:xfrm>
            <a:off x="7010400" y="4973728"/>
            <a:ext cx="1905000" cy="1808072"/>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17" name="Shape 117"/>
        <p:cNvGrpSpPr/>
        <p:nvPr/>
      </p:nvGrpSpPr>
      <p:grpSpPr>
        <a:xfrm>
          <a:off x="0" y="0"/>
          <a:ext cx="0" cy="0"/>
          <a:chOff x="0" y="0"/>
          <a:chExt cx="0" cy="0"/>
        </a:xfrm>
      </p:grpSpPr>
      <p:sp>
        <p:nvSpPr>
          <p:cNvPr id="118" name="Google Shape;118;p6"/>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DESIGNING A PRESENTATION</a:t>
            </a:r>
            <a:endParaRPr b="1" sz="3600">
              <a:latin typeface="Comic Sans MS"/>
              <a:ea typeface="Comic Sans MS"/>
              <a:cs typeface="Comic Sans MS"/>
              <a:sym typeface="Comic Sans MS"/>
            </a:endParaRPr>
          </a:p>
        </p:txBody>
      </p:sp>
      <p:sp>
        <p:nvSpPr>
          <p:cNvPr id="119" name="Google Shape;119;p6"/>
          <p:cNvSpPr txBox="1"/>
          <p:nvPr>
            <p:ph idx="1" type="body"/>
          </p:nvPr>
        </p:nvSpPr>
        <p:spPr>
          <a:xfrm>
            <a:off x="457200" y="1600201"/>
            <a:ext cx="8229600" cy="3962399"/>
          </a:xfrm>
          <a:prstGeom prst="rect">
            <a:avLst/>
          </a:prstGeom>
          <a:noFill/>
          <a:ln>
            <a:noFill/>
          </a:ln>
        </p:spPr>
        <p:txBody>
          <a:bodyPr anchorCtr="0" anchor="t" bIns="45700" lIns="91425" spcFirstLastPara="1" rIns="91425" wrap="square" tIns="45700">
            <a:normAutofit fontScale="92500" lnSpcReduction="10000"/>
          </a:bodyPr>
          <a:lstStyle/>
          <a:p>
            <a:pPr indent="-342900" lvl="0" marL="342900" rtl="0" algn="l">
              <a:spcBef>
                <a:spcPts val="0"/>
              </a:spcBef>
              <a:spcAft>
                <a:spcPts val="0"/>
              </a:spcAft>
              <a:buClr>
                <a:schemeClr val="dk1"/>
              </a:buClr>
              <a:buSzPct val="100000"/>
              <a:buNone/>
            </a:pPr>
            <a:r>
              <a:rPr b="1" lang="en-US" sz="2800">
                <a:latin typeface="Comic Sans MS"/>
                <a:ea typeface="Comic Sans MS"/>
                <a:cs typeface="Comic Sans MS"/>
                <a:sym typeface="Comic Sans MS"/>
              </a:rPr>
              <a:t>	</a:t>
            </a:r>
            <a:r>
              <a:rPr b="1" lang="en-US" sz="2800">
                <a:solidFill>
                  <a:srgbClr val="FF0000"/>
                </a:solidFill>
                <a:latin typeface="Comic Sans MS"/>
                <a:ea typeface="Comic Sans MS"/>
                <a:cs typeface="Comic Sans MS"/>
                <a:sym typeface="Comic Sans MS"/>
              </a:rPr>
              <a:t>It  is the most tedious task and the ideas and points to be conveyed  needs to be given a proper format, so as to make acceptable and comprehensible to the audience. A presentation should be structured as </a:t>
            </a:r>
            <a:endParaRPr/>
          </a:p>
          <a:p>
            <a:pPr indent="-342900" lvl="0" marL="342900" rtl="0" algn="l">
              <a:spcBef>
                <a:spcPts val="518"/>
              </a:spcBef>
              <a:spcAft>
                <a:spcPts val="0"/>
              </a:spcAft>
              <a:buClr>
                <a:srgbClr val="0070C0"/>
              </a:buClr>
              <a:buSzPct val="100000"/>
              <a:buFont typeface="Noto Sans Symbols"/>
              <a:buChar char="❖"/>
            </a:pPr>
            <a:r>
              <a:rPr b="1" lang="en-US" sz="2800">
                <a:solidFill>
                  <a:srgbClr val="0070C0"/>
                </a:solidFill>
                <a:latin typeface="Comic Sans MS"/>
                <a:ea typeface="Comic Sans MS"/>
                <a:cs typeface="Comic Sans MS"/>
                <a:sym typeface="Comic Sans MS"/>
              </a:rPr>
              <a:t>Introduction</a:t>
            </a:r>
            <a:endParaRPr/>
          </a:p>
          <a:p>
            <a:pPr indent="-342900" lvl="0" marL="342900" rtl="0" algn="l">
              <a:spcBef>
                <a:spcPts val="518"/>
              </a:spcBef>
              <a:spcAft>
                <a:spcPts val="0"/>
              </a:spcAft>
              <a:buClr>
                <a:srgbClr val="0070C0"/>
              </a:buClr>
              <a:buSzPct val="100000"/>
              <a:buFont typeface="Noto Sans Symbols"/>
              <a:buChar char="❖"/>
            </a:pPr>
            <a:r>
              <a:rPr b="1" lang="en-US" sz="2800">
                <a:solidFill>
                  <a:srgbClr val="0070C0"/>
                </a:solidFill>
                <a:latin typeface="Comic Sans MS"/>
                <a:ea typeface="Comic Sans MS"/>
                <a:cs typeface="Comic Sans MS"/>
                <a:sym typeface="Comic Sans MS"/>
              </a:rPr>
              <a:t>Main body</a:t>
            </a:r>
            <a:endParaRPr/>
          </a:p>
          <a:p>
            <a:pPr indent="-342900" lvl="0" marL="342900" rtl="0" algn="l">
              <a:spcBef>
                <a:spcPts val="518"/>
              </a:spcBef>
              <a:spcAft>
                <a:spcPts val="0"/>
              </a:spcAft>
              <a:buClr>
                <a:srgbClr val="0070C0"/>
              </a:buClr>
              <a:buSzPct val="100000"/>
              <a:buFont typeface="Noto Sans Symbols"/>
              <a:buChar char="❖"/>
            </a:pPr>
            <a:r>
              <a:rPr b="1" lang="en-US" sz="2800">
                <a:solidFill>
                  <a:srgbClr val="0070C0"/>
                </a:solidFill>
                <a:latin typeface="Comic Sans MS"/>
                <a:ea typeface="Comic Sans MS"/>
                <a:cs typeface="Comic Sans MS"/>
                <a:sym typeface="Comic Sans MS"/>
              </a:rPr>
              <a:t>Conclusion</a:t>
            </a:r>
            <a:endParaRPr/>
          </a:p>
          <a:p>
            <a:pPr indent="-342900" lvl="0" marL="342900" rtl="0" algn="l">
              <a:spcBef>
                <a:spcPts val="518"/>
              </a:spcBef>
              <a:spcAft>
                <a:spcPts val="0"/>
              </a:spcAft>
              <a:buClr>
                <a:srgbClr val="0070C0"/>
              </a:buClr>
              <a:buSzPct val="100000"/>
              <a:buFont typeface="Noto Sans Symbols"/>
              <a:buChar char="❖"/>
            </a:pPr>
            <a:r>
              <a:rPr b="1" lang="en-US" sz="2800">
                <a:solidFill>
                  <a:srgbClr val="0070C0"/>
                </a:solidFill>
                <a:latin typeface="Comic Sans MS"/>
                <a:ea typeface="Comic Sans MS"/>
                <a:cs typeface="Comic Sans MS"/>
                <a:sym typeface="Comic Sans MS"/>
              </a:rPr>
              <a:t>Question-answer session</a:t>
            </a:r>
            <a:endParaRPr b="1" sz="2800">
              <a:solidFill>
                <a:srgbClr val="0070C0"/>
              </a:solidFill>
              <a:latin typeface="Comic Sans MS"/>
              <a:ea typeface="Comic Sans MS"/>
              <a:cs typeface="Comic Sans MS"/>
              <a:sym typeface="Comic Sans MS"/>
            </a:endParaRPr>
          </a:p>
        </p:txBody>
      </p:sp>
      <p:graphicFrame>
        <p:nvGraphicFramePr>
          <p:cNvPr id="120" name="Google Shape;120;p6"/>
          <p:cNvGraphicFramePr/>
          <p:nvPr/>
        </p:nvGraphicFramePr>
        <p:xfrm>
          <a:off x="5715000" y="3962400"/>
          <a:ext cx="3222050" cy="2582339"/>
        </p:xfrm>
        <a:graphic>
          <a:graphicData uri="http://schemas.openxmlformats.org/presentationml/2006/ole">
            <mc:AlternateContent>
              <mc:Choice Requires="v">
                <p:oleObj r:id="rId4" imgH="2582339" imgW="3222050" progId="" spid="_x0000_s1">
                  <p:embed/>
                </p:oleObj>
              </mc:Choice>
              <mc:Fallback>
                <p:oleObj r:id="rId5" imgH="2582339" imgW="3222050" progId="">
                  <p:embed/>
                  <p:pic>
                    <p:nvPicPr>
                      <p:cNvPr id="120" name="Google Shape;120;p6"/>
                      <p:cNvPicPr preferRelativeResize="0"/>
                      <p:nvPr/>
                    </p:nvPicPr>
                    <p:blipFill rotWithShape="1">
                      <a:blip r:embed="rId6">
                        <a:alphaModFix/>
                      </a:blip>
                      <a:srcRect b="0" l="0" r="0" t="0"/>
                      <a:stretch/>
                    </p:blipFill>
                    <p:spPr>
                      <a:xfrm>
                        <a:off x="5715000" y="3962400"/>
                        <a:ext cx="3222050" cy="2582339"/>
                      </a:xfrm>
                      <a:prstGeom prst="rect">
                        <a:avLst/>
                      </a:prstGeom>
                      <a:noFill/>
                      <a:ln>
                        <a:noFill/>
                      </a:ln>
                    </p:spPr>
                  </p:pic>
                </p:oleObj>
              </mc:Fallback>
            </mc:AlternateContent>
          </a:graphicData>
        </a:graphic>
      </p:graphicFrame>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4" name="Shape 124"/>
        <p:cNvGrpSpPr/>
        <p:nvPr/>
      </p:nvGrpSpPr>
      <p:grpSpPr>
        <a:xfrm>
          <a:off x="0" y="0"/>
          <a:ext cx="0" cy="0"/>
          <a:chOff x="0" y="0"/>
          <a:chExt cx="0" cy="0"/>
        </a:xfrm>
      </p:grpSpPr>
      <p:sp>
        <p:nvSpPr>
          <p:cNvPr id="125" name="Google Shape;125;p7"/>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INTRODUCTION</a:t>
            </a:r>
            <a:endParaRPr b="1" sz="3600">
              <a:latin typeface="Comic Sans MS"/>
              <a:ea typeface="Comic Sans MS"/>
              <a:cs typeface="Comic Sans MS"/>
              <a:sym typeface="Comic Sans MS"/>
            </a:endParaRPr>
          </a:p>
        </p:txBody>
      </p:sp>
      <p:sp>
        <p:nvSpPr>
          <p:cNvPr id="126" name="Google Shape;126;p7"/>
          <p:cNvSpPr txBox="1"/>
          <p:nvPr>
            <p:ph idx="1" type="body"/>
          </p:nvPr>
        </p:nvSpPr>
        <p:spPr>
          <a:xfrm>
            <a:off x="457200" y="1600201"/>
            <a:ext cx="8229600" cy="3352799"/>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An effective introduction is must to arouse interest and curiosity in audience. It also helps the presenter to capture attention and develop rapport with audience.</a:t>
            </a:r>
            <a:endParaRPr/>
          </a:p>
          <a:p>
            <a:pPr indent="-342900" lvl="0" marL="342900" rtl="0" algn="l">
              <a:spcBef>
                <a:spcPts val="560"/>
              </a:spcBef>
              <a:spcAft>
                <a:spcPts val="0"/>
              </a:spcAft>
              <a:buClr>
                <a:srgbClr val="0033CC"/>
              </a:buClr>
              <a:buSzPts val="2800"/>
              <a:buChar char="•"/>
            </a:pPr>
            <a:r>
              <a:rPr b="1" lang="en-US" sz="2800">
                <a:solidFill>
                  <a:srgbClr val="0033CC"/>
                </a:solidFill>
                <a:latin typeface="Comic Sans MS"/>
                <a:ea typeface="Comic Sans MS"/>
                <a:cs typeface="Comic Sans MS"/>
                <a:sym typeface="Comic Sans MS"/>
              </a:rPr>
              <a:t>Presenter can relate an incident, tell a story, quote an imminent person, ask question, give statistics and use other tactics to introduce a topic.</a:t>
            </a:r>
            <a:endParaRPr b="1" sz="2800">
              <a:solidFill>
                <a:srgbClr val="0033CC"/>
              </a:solidFill>
              <a:latin typeface="Comic Sans MS"/>
              <a:ea typeface="Comic Sans MS"/>
              <a:cs typeface="Comic Sans MS"/>
              <a:sym typeface="Comic Sans MS"/>
            </a:endParaRPr>
          </a:p>
        </p:txBody>
      </p:sp>
      <p:graphicFrame>
        <p:nvGraphicFramePr>
          <p:cNvPr id="127" name="Google Shape;127;p7"/>
          <p:cNvGraphicFramePr/>
          <p:nvPr/>
        </p:nvGraphicFramePr>
        <p:xfrm>
          <a:off x="4876800" y="4572000"/>
          <a:ext cx="4013200" cy="2286000"/>
        </p:xfrm>
        <a:graphic>
          <a:graphicData uri="http://schemas.openxmlformats.org/presentationml/2006/ole">
            <mc:AlternateContent>
              <mc:Choice Requires="v">
                <p:oleObj r:id="rId4" imgH="2286000" imgW="4013200" progId="" spid="_x0000_s1">
                  <p:embed/>
                </p:oleObj>
              </mc:Choice>
              <mc:Fallback>
                <p:oleObj r:id="rId5" imgH="2286000" imgW="4013200" progId="">
                  <p:embed/>
                  <p:pic>
                    <p:nvPicPr>
                      <p:cNvPr id="127" name="Google Shape;127;p7"/>
                      <p:cNvPicPr preferRelativeResize="0"/>
                      <p:nvPr/>
                    </p:nvPicPr>
                    <p:blipFill rotWithShape="1">
                      <a:blip r:embed="rId6">
                        <a:alphaModFix/>
                      </a:blip>
                      <a:srcRect b="0" l="0" r="0" t="0"/>
                      <a:stretch/>
                    </p:blipFill>
                    <p:spPr>
                      <a:xfrm>
                        <a:off x="4876800" y="4572000"/>
                        <a:ext cx="4013200" cy="2286000"/>
                      </a:xfrm>
                      <a:prstGeom prst="rect">
                        <a:avLst/>
                      </a:prstGeom>
                      <a:noFill/>
                      <a:ln>
                        <a:noFill/>
                      </a:ln>
                    </p:spPr>
                  </p:pic>
                </p:oleObj>
              </mc:Fallback>
            </mc:AlternateContent>
          </a:graphicData>
        </a:graphic>
      </p:graphicFrame>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1" name="Shape 131"/>
        <p:cNvGrpSpPr/>
        <p:nvPr/>
      </p:nvGrpSpPr>
      <p:grpSpPr>
        <a:xfrm>
          <a:off x="0" y="0"/>
          <a:ext cx="0" cy="0"/>
          <a:chOff x="0" y="0"/>
          <a:chExt cx="0" cy="0"/>
        </a:xfrm>
      </p:grpSpPr>
      <p:sp>
        <p:nvSpPr>
          <p:cNvPr id="132" name="Google Shape;132;p8"/>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MAIN BODY</a:t>
            </a:r>
            <a:endParaRPr b="1" sz="3600">
              <a:latin typeface="Comic Sans MS"/>
              <a:ea typeface="Comic Sans MS"/>
              <a:cs typeface="Comic Sans MS"/>
              <a:sym typeface="Comic Sans MS"/>
            </a:endParaRPr>
          </a:p>
        </p:txBody>
      </p:sp>
      <p:sp>
        <p:nvSpPr>
          <p:cNvPr id="133" name="Google Shape;133;p8"/>
          <p:cNvSpPr txBox="1"/>
          <p:nvPr>
            <p:ph idx="1" type="body"/>
          </p:nvPr>
        </p:nvSpPr>
        <p:spPr>
          <a:xfrm>
            <a:off x="457200" y="1219201"/>
            <a:ext cx="8229600" cy="3962400"/>
          </a:xfrm>
          <a:prstGeom prst="rect">
            <a:avLst/>
          </a:prstGeom>
          <a:noFill/>
          <a:ln>
            <a:noFill/>
          </a:ln>
        </p:spPr>
        <p:txBody>
          <a:bodyPr anchorCtr="0" anchor="t" bIns="45700" lIns="91425" spcFirstLastPara="1" rIns="91425" wrap="square" tIns="45700">
            <a:normAutofit lnSpcReduction="10000"/>
          </a:bodyPr>
          <a:lstStyle/>
          <a:p>
            <a:pPr indent="-342900" lvl="0" marL="342900" rtl="0" algn="l">
              <a:spcBef>
                <a:spcPts val="0"/>
              </a:spcBef>
              <a:spcAft>
                <a:spcPts val="0"/>
              </a:spcAft>
              <a:buClr>
                <a:srgbClr val="FF0000"/>
              </a:buClr>
              <a:buSzPts val="2800"/>
              <a:buChar char="•"/>
            </a:pPr>
            <a:r>
              <a:rPr b="1" lang="en-US" sz="2800">
                <a:solidFill>
                  <a:srgbClr val="FF0000"/>
                </a:solidFill>
                <a:latin typeface="Comic Sans MS"/>
                <a:ea typeface="Comic Sans MS"/>
                <a:cs typeface="Comic Sans MS"/>
                <a:sym typeface="Comic Sans MS"/>
              </a:rPr>
              <a:t>Main body of presentation consists of key ideas, facts, figures and supporting materials. Presenter should select and arrange the materials in right sequence depending upon the objective of presentation and type of audience.</a:t>
            </a:r>
            <a:endParaRPr/>
          </a:p>
          <a:p>
            <a:pPr indent="-342900" lvl="0" marL="342900" rtl="0" algn="l">
              <a:spcBef>
                <a:spcPts val="560"/>
              </a:spcBef>
              <a:spcAft>
                <a:spcPts val="0"/>
              </a:spcAft>
              <a:buClr>
                <a:srgbClr val="0033CC"/>
              </a:buClr>
              <a:buSzPts val="2800"/>
              <a:buChar char="•"/>
            </a:pPr>
            <a:r>
              <a:rPr b="1" lang="en-US" sz="2800">
                <a:solidFill>
                  <a:srgbClr val="0033CC"/>
                </a:solidFill>
                <a:latin typeface="Comic Sans MS"/>
                <a:ea typeface="Comic Sans MS"/>
                <a:cs typeface="Comic Sans MS"/>
                <a:sym typeface="Comic Sans MS"/>
              </a:rPr>
              <a:t>One should always try and proceed from easy to difficult, acceptable to unacceptable and main to sub points.</a:t>
            </a:r>
            <a:endParaRPr b="1" sz="2800">
              <a:solidFill>
                <a:srgbClr val="0033CC"/>
              </a:solidFill>
              <a:latin typeface="Comic Sans MS"/>
              <a:ea typeface="Comic Sans MS"/>
              <a:cs typeface="Comic Sans MS"/>
              <a:sym typeface="Comic Sans MS"/>
            </a:endParaRPr>
          </a:p>
        </p:txBody>
      </p:sp>
      <p:pic>
        <p:nvPicPr>
          <p:cNvPr descr="C:\Program Files\Microsoft Office\MEDIA\CAGCAT10\j0299125.wmf" id="134" name="Google Shape;134;p8"/>
          <p:cNvPicPr preferRelativeResize="0"/>
          <p:nvPr/>
        </p:nvPicPr>
        <p:blipFill rotWithShape="1">
          <a:blip r:embed="rId3">
            <a:alphaModFix/>
          </a:blip>
          <a:srcRect b="0" l="0" r="0" t="0"/>
          <a:stretch/>
        </p:blipFill>
        <p:spPr>
          <a:xfrm>
            <a:off x="6400800" y="4741348"/>
            <a:ext cx="2362200" cy="2116652"/>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8" name="Shape 138"/>
        <p:cNvGrpSpPr/>
        <p:nvPr/>
      </p:nvGrpSpPr>
      <p:grpSpPr>
        <a:xfrm>
          <a:off x="0" y="0"/>
          <a:ext cx="0" cy="0"/>
          <a:chOff x="0" y="0"/>
          <a:chExt cx="0" cy="0"/>
        </a:xfrm>
      </p:grpSpPr>
      <p:sp>
        <p:nvSpPr>
          <p:cNvPr id="139" name="Google Shape;139;p9"/>
          <p:cNvSpPr txBox="1"/>
          <p:nvPr>
            <p:ph type="title"/>
          </p:nvPr>
        </p:nvSpPr>
        <p:spPr>
          <a:xfrm>
            <a:off x="457200" y="274638"/>
            <a:ext cx="8229600" cy="1143000"/>
          </a:xfrm>
          <a:prstGeom prst="rect">
            <a:avLst/>
          </a:prstGeom>
          <a:noFill/>
          <a:ln>
            <a:noFill/>
          </a:ln>
        </p:spPr>
        <p:txBody>
          <a:bodyPr anchorCtr="0" anchor="ctr" bIns="45700" lIns="91425" spcFirstLastPara="1" rIns="91425" wrap="square" tIns="45700">
            <a:normAutofit/>
          </a:bodyPr>
          <a:lstStyle/>
          <a:p>
            <a:pPr indent="0" lvl="0" marL="0" rtl="0" algn="ctr">
              <a:spcBef>
                <a:spcPts val="0"/>
              </a:spcBef>
              <a:spcAft>
                <a:spcPts val="0"/>
              </a:spcAft>
              <a:buClr>
                <a:schemeClr val="dk1"/>
              </a:buClr>
              <a:buSzPts val="3600"/>
              <a:buFont typeface="Comic Sans MS"/>
              <a:buNone/>
            </a:pPr>
            <a:r>
              <a:rPr b="1" lang="en-US" sz="3600">
                <a:latin typeface="Comic Sans MS"/>
                <a:ea typeface="Comic Sans MS"/>
                <a:cs typeface="Comic Sans MS"/>
                <a:sym typeface="Comic Sans MS"/>
              </a:rPr>
              <a:t>CONCLUSION</a:t>
            </a:r>
            <a:endParaRPr b="1" sz="3600">
              <a:latin typeface="Comic Sans MS"/>
              <a:ea typeface="Comic Sans MS"/>
              <a:cs typeface="Comic Sans MS"/>
              <a:sym typeface="Comic Sans MS"/>
            </a:endParaRPr>
          </a:p>
        </p:txBody>
      </p:sp>
      <p:sp>
        <p:nvSpPr>
          <p:cNvPr id="140" name="Google Shape;140;p9"/>
          <p:cNvSpPr txBox="1"/>
          <p:nvPr>
            <p:ph idx="1" type="body"/>
          </p:nvPr>
        </p:nvSpPr>
        <p:spPr>
          <a:xfrm>
            <a:off x="457200" y="1219201"/>
            <a:ext cx="8229600" cy="4343400"/>
          </a:xfrm>
          <a:prstGeom prst="rect">
            <a:avLst/>
          </a:prstGeom>
          <a:noFill/>
          <a:ln>
            <a:noFill/>
          </a:ln>
        </p:spPr>
        <p:txBody>
          <a:bodyPr anchorCtr="0" anchor="t" bIns="45700" lIns="91425" spcFirstLastPara="1" rIns="91425" wrap="square" tIns="45700">
            <a:normAutofit fontScale="92500"/>
          </a:bodyPr>
          <a:lstStyle/>
          <a:p>
            <a:pPr indent="-342900" lvl="0" marL="342900" rtl="0" algn="l">
              <a:spcBef>
                <a:spcPts val="0"/>
              </a:spcBef>
              <a:spcAft>
                <a:spcPts val="0"/>
              </a:spcAft>
              <a:buClr>
                <a:srgbClr val="FF0000"/>
              </a:buClr>
              <a:buSzPct val="100000"/>
              <a:buChar char="•"/>
            </a:pPr>
            <a:r>
              <a:rPr b="1" lang="en-US" sz="2800">
                <a:solidFill>
                  <a:srgbClr val="FF0000"/>
                </a:solidFill>
                <a:latin typeface="Comic Sans MS"/>
                <a:ea typeface="Comic Sans MS"/>
                <a:cs typeface="Comic Sans MS"/>
                <a:sym typeface="Comic Sans MS"/>
              </a:rPr>
              <a:t>It is the last chance to sell the idea and leaves the final impression. So, it must be well planned and well delivered. It should generate the last thought in the minds of the listeners regarding the issues taken up in the speech and it should also make clear to audience as to what they should do next.</a:t>
            </a:r>
            <a:endParaRPr/>
          </a:p>
          <a:p>
            <a:pPr indent="-342900" lvl="0" marL="342900" rtl="0" algn="l">
              <a:spcBef>
                <a:spcPts val="518"/>
              </a:spcBef>
              <a:spcAft>
                <a:spcPts val="0"/>
              </a:spcAft>
              <a:buClr>
                <a:srgbClr val="0033CC"/>
              </a:buClr>
              <a:buSzPct val="100000"/>
              <a:buChar char="•"/>
            </a:pPr>
            <a:r>
              <a:rPr b="1" lang="en-US" sz="2800">
                <a:solidFill>
                  <a:srgbClr val="0033CC"/>
                </a:solidFill>
                <a:latin typeface="Comic Sans MS"/>
                <a:ea typeface="Comic Sans MS"/>
                <a:cs typeface="Comic Sans MS"/>
                <a:sym typeface="Comic Sans MS"/>
              </a:rPr>
              <a:t>Presenter can summarize main points or make a promise. One can also end with question and answer session.</a:t>
            </a:r>
            <a:endParaRPr/>
          </a:p>
        </p:txBody>
      </p:sp>
      <p:pic>
        <p:nvPicPr>
          <p:cNvPr descr="C:\Program Files\Microsoft Office\MEDIA\CAGCAT10\j0299171.wmf" id="141" name="Google Shape;141;p9"/>
          <p:cNvPicPr preferRelativeResize="0"/>
          <p:nvPr/>
        </p:nvPicPr>
        <p:blipFill rotWithShape="1">
          <a:blip r:embed="rId3">
            <a:alphaModFix/>
          </a:blip>
          <a:srcRect b="0" l="0" r="0" t="0"/>
          <a:stretch/>
        </p:blipFill>
        <p:spPr>
          <a:xfrm>
            <a:off x="6781800" y="4800600"/>
            <a:ext cx="2209800" cy="20574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Office Theme">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2011-10-01T05:37:39Z</dcterms:created>
  <dc:creator>R K Khandelwal</dc:creator>
</cp:coreProperties>
</file>