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6"/>
  </p:notesMasterIdLst>
  <p:sldIdLst>
    <p:sldId id="256" r:id="rId2"/>
    <p:sldId id="326" r:id="rId3"/>
    <p:sldId id="259" r:id="rId4"/>
    <p:sldId id="267" r:id="rId5"/>
    <p:sldId id="277" r:id="rId6"/>
    <p:sldId id="263" r:id="rId7"/>
    <p:sldId id="266" r:id="rId8"/>
    <p:sldId id="315" r:id="rId9"/>
    <p:sldId id="316" r:id="rId10"/>
    <p:sldId id="262" r:id="rId11"/>
    <p:sldId id="260" r:id="rId12"/>
    <p:sldId id="318" r:id="rId13"/>
    <p:sldId id="319" r:id="rId14"/>
    <p:sldId id="320" r:id="rId15"/>
    <p:sldId id="321" r:id="rId16"/>
    <p:sldId id="322" r:id="rId17"/>
    <p:sldId id="271" r:id="rId18"/>
    <p:sldId id="323" r:id="rId19"/>
    <p:sldId id="324" r:id="rId20"/>
    <p:sldId id="292" r:id="rId21"/>
    <p:sldId id="325" r:id="rId22"/>
    <p:sldId id="287" r:id="rId23"/>
    <p:sldId id="275" r:id="rId24"/>
    <p:sldId id="294" r:id="rId25"/>
  </p:sldIdLst>
  <p:sldSz cx="9144000" cy="5143500" type="screen16x9"/>
  <p:notesSz cx="6858000" cy="9144000"/>
  <p:embeddedFontLst>
    <p:embeddedFont>
      <p:font typeface="Encode Sans" pitchFamily="2" charset="0"/>
      <p:regular r:id="rId27"/>
      <p:bold r:id="rId28"/>
    </p:embeddedFont>
    <p:embeddedFont>
      <p:font typeface="Nunito Light" pitchFamily="2" charset="0"/>
      <p:regular r:id="rId29"/>
      <p:italic r:id="rId30"/>
    </p:embeddedFont>
    <p:embeddedFont>
      <p:font typeface="Oxygen" panose="02000503000000000000" pitchFamily="2" charset="0"/>
      <p:regular r:id="rId31"/>
      <p:bold r:id="rId32"/>
    </p:embeddedFont>
    <p:embeddedFont>
      <p:font typeface="Paytone One" pitchFamily="2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6F2"/>
    <a:srgbClr val="E8FFAE"/>
    <a:srgbClr val="F1E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D800AA-B95B-420E-94FE-05099AF5DB86}">
  <a:tblStyle styleId="{6DD800AA-B95B-420E-94FE-05099AF5DB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font" Target="fonts/font7.fntdata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font" Target="fonts/font3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font" Target="fonts/font6.fntdata" /><Relationship Id="rId37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font" Target="fonts/font2.fntdata" /><Relationship Id="rId36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font" Target="fonts/font5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font" Target="fonts/font1.fntdata" /><Relationship Id="rId30" Type="http://schemas.openxmlformats.org/officeDocument/2006/relationships/font" Target="fonts/font4.fntdata" /><Relationship Id="rId35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2" name="Google Shape;174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a80cf2c364_1_249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a80cf2c364_1_249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ga80cf2c364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5" name="Google Shape;1885;ga80cf2c364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ga80cf2c364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5" name="Google Shape;1885;ga80cf2c364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53762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4364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a80cf2c364_1_249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a80cf2c364_1_249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6933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8596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a80cf2c364_1_249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a80cf2c364_1_249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5800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4" name="Google Shape;2574;gb167c572ce_0_6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5" name="Google Shape;2575;gb167c572ce_0_6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093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a80cf2c364_1_249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a80cf2c364_1_249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6868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ga80cf2c364_1_24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6" name="Google Shape;1866;ga80cf2c364_1_24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57326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9" name="Google Shape;3939;ga91abd1cd8_1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0" name="Google Shape;3940;ga91abd1cd8_1_3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63777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6" name="Google Shape;3816;gb167c572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7" name="Google Shape;3817;gb167c572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6" name="Google Shape;2936;ga91abd1cd8_0_147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7" name="Google Shape;2937;ga91abd1cd8_0_147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2" name="Google Shape;3972;ga91abd1cd8_0_218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3" name="Google Shape;3973;ga91abd1cd8_0_218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ga80cf2c364_1_24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6" name="Google Shape;1866;ga80cf2c364_1_24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ga91abd1cd8_0_2898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3" name="Google Shape;2473;ga91abd1cd8_0_2898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1" name="Google Shape;3071;ga80cf2c364_1_23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2" name="Google Shape;3072;ga80cf2c364_1_239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ga80cf2c364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9" name="Google Shape;2339;ga80cf2c364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6" name="Google Shape;2936;ga91abd1cd8_0_147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7" name="Google Shape;2937;ga91abd1cd8_0_147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4651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80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 /><Relationship Id="rId2" Type="http://schemas.openxmlformats.org/officeDocument/2006/relationships/hyperlink" Target="https://slidesgo.com/" TargetMode="External" /><Relationship Id="rId1" Type="http://schemas.openxmlformats.org/officeDocument/2006/relationships/slideMaster" Target="../slideMasters/slideMaster1.xml" /><Relationship Id="rId4" Type="http://schemas.openxmlformats.org/officeDocument/2006/relationships/hyperlink" Target="https://www.freepik.com/" TargetMode="Externa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835200" y="3617400"/>
            <a:ext cx="5308680" cy="1526057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9724" y="0"/>
            <a:ext cx="4953404" cy="1790987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555577" y="1013346"/>
            <a:ext cx="38118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005577" y="3341271"/>
            <a:ext cx="29118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-146800" y="-60100"/>
            <a:ext cx="725875" cy="709300"/>
            <a:chOff x="703175" y="3286325"/>
            <a:chExt cx="725875" cy="709300"/>
          </a:xfrm>
        </p:grpSpPr>
        <p:sp>
          <p:nvSpPr>
            <p:cNvPr id="14" name="Google Shape;14;p2"/>
            <p:cNvSpPr/>
            <p:nvPr/>
          </p:nvSpPr>
          <p:spPr>
            <a:xfrm>
              <a:off x="1048975" y="3589325"/>
              <a:ext cx="51950" cy="52525"/>
            </a:xfrm>
            <a:custGeom>
              <a:avLst/>
              <a:gdLst/>
              <a:ahLst/>
              <a:cxnLst/>
              <a:rect l="l" t="t" r="r" b="b"/>
              <a:pathLst>
                <a:path w="2078" h="2101" extrusionOk="0">
                  <a:moveTo>
                    <a:pt x="1051" y="0"/>
                  </a:moveTo>
                  <a:cubicBezTo>
                    <a:pt x="959" y="0"/>
                    <a:pt x="868" y="23"/>
                    <a:pt x="777" y="46"/>
                  </a:cubicBezTo>
                  <a:lnTo>
                    <a:pt x="754" y="46"/>
                  </a:lnTo>
                  <a:cubicBezTo>
                    <a:pt x="686" y="69"/>
                    <a:pt x="617" y="115"/>
                    <a:pt x="549" y="137"/>
                  </a:cubicBezTo>
                  <a:cubicBezTo>
                    <a:pt x="549" y="137"/>
                    <a:pt x="526" y="160"/>
                    <a:pt x="503" y="160"/>
                  </a:cubicBezTo>
                  <a:cubicBezTo>
                    <a:pt x="457" y="206"/>
                    <a:pt x="389" y="251"/>
                    <a:pt x="343" y="297"/>
                  </a:cubicBezTo>
                  <a:cubicBezTo>
                    <a:pt x="343" y="297"/>
                    <a:pt x="320" y="297"/>
                    <a:pt x="320" y="320"/>
                  </a:cubicBezTo>
                  <a:cubicBezTo>
                    <a:pt x="275" y="366"/>
                    <a:pt x="206" y="434"/>
                    <a:pt x="161" y="503"/>
                  </a:cubicBezTo>
                  <a:cubicBezTo>
                    <a:pt x="161" y="525"/>
                    <a:pt x="161" y="525"/>
                    <a:pt x="138" y="548"/>
                  </a:cubicBezTo>
                  <a:cubicBezTo>
                    <a:pt x="115" y="617"/>
                    <a:pt x="69" y="708"/>
                    <a:pt x="46" y="776"/>
                  </a:cubicBezTo>
                  <a:cubicBezTo>
                    <a:pt x="46" y="799"/>
                    <a:pt x="46" y="822"/>
                    <a:pt x="24" y="822"/>
                  </a:cubicBezTo>
                  <a:cubicBezTo>
                    <a:pt x="24" y="913"/>
                    <a:pt x="1" y="1005"/>
                    <a:pt x="1" y="1073"/>
                  </a:cubicBezTo>
                  <a:cubicBezTo>
                    <a:pt x="1" y="1164"/>
                    <a:pt x="24" y="1279"/>
                    <a:pt x="24" y="1324"/>
                  </a:cubicBezTo>
                  <a:cubicBezTo>
                    <a:pt x="24" y="1347"/>
                    <a:pt x="46" y="1370"/>
                    <a:pt x="46" y="1370"/>
                  </a:cubicBezTo>
                  <a:cubicBezTo>
                    <a:pt x="69" y="1461"/>
                    <a:pt x="92" y="1530"/>
                    <a:pt x="138" y="1598"/>
                  </a:cubicBezTo>
                  <a:cubicBezTo>
                    <a:pt x="138" y="1621"/>
                    <a:pt x="138" y="1621"/>
                    <a:pt x="161" y="1621"/>
                  </a:cubicBezTo>
                  <a:cubicBezTo>
                    <a:pt x="183" y="1689"/>
                    <a:pt x="229" y="1735"/>
                    <a:pt x="275" y="1781"/>
                  </a:cubicBezTo>
                  <a:cubicBezTo>
                    <a:pt x="275" y="1804"/>
                    <a:pt x="275" y="1804"/>
                    <a:pt x="275" y="1804"/>
                  </a:cubicBezTo>
                  <a:cubicBezTo>
                    <a:pt x="343" y="1872"/>
                    <a:pt x="412" y="1918"/>
                    <a:pt x="480" y="1963"/>
                  </a:cubicBezTo>
                  <a:cubicBezTo>
                    <a:pt x="480" y="1963"/>
                    <a:pt x="503" y="1963"/>
                    <a:pt x="526" y="1986"/>
                  </a:cubicBezTo>
                  <a:cubicBezTo>
                    <a:pt x="571" y="2009"/>
                    <a:pt x="640" y="2032"/>
                    <a:pt x="708" y="2055"/>
                  </a:cubicBezTo>
                  <a:cubicBezTo>
                    <a:pt x="731" y="2055"/>
                    <a:pt x="731" y="2078"/>
                    <a:pt x="754" y="2078"/>
                  </a:cubicBezTo>
                  <a:cubicBezTo>
                    <a:pt x="822" y="2100"/>
                    <a:pt x="914" y="2100"/>
                    <a:pt x="982" y="2100"/>
                  </a:cubicBezTo>
                  <a:lnTo>
                    <a:pt x="1051" y="2100"/>
                  </a:lnTo>
                  <a:cubicBezTo>
                    <a:pt x="1142" y="2100"/>
                    <a:pt x="1256" y="2100"/>
                    <a:pt x="1347" y="2055"/>
                  </a:cubicBezTo>
                  <a:cubicBezTo>
                    <a:pt x="1416" y="2032"/>
                    <a:pt x="1484" y="1986"/>
                    <a:pt x="1553" y="1963"/>
                  </a:cubicBezTo>
                  <a:cubicBezTo>
                    <a:pt x="1621" y="1918"/>
                    <a:pt x="1713" y="1849"/>
                    <a:pt x="1758" y="1804"/>
                  </a:cubicBezTo>
                  <a:cubicBezTo>
                    <a:pt x="1758" y="1804"/>
                    <a:pt x="1781" y="1781"/>
                    <a:pt x="1781" y="1781"/>
                  </a:cubicBezTo>
                  <a:cubicBezTo>
                    <a:pt x="1850" y="1712"/>
                    <a:pt x="1895" y="1667"/>
                    <a:pt x="1941" y="1575"/>
                  </a:cubicBezTo>
                  <a:cubicBezTo>
                    <a:pt x="1941" y="1575"/>
                    <a:pt x="1941" y="1575"/>
                    <a:pt x="1941" y="1553"/>
                  </a:cubicBezTo>
                  <a:cubicBezTo>
                    <a:pt x="1964" y="1507"/>
                    <a:pt x="2009" y="1438"/>
                    <a:pt x="2032" y="1370"/>
                  </a:cubicBezTo>
                  <a:cubicBezTo>
                    <a:pt x="2055" y="1279"/>
                    <a:pt x="2055" y="1187"/>
                    <a:pt x="2078" y="1119"/>
                  </a:cubicBezTo>
                  <a:cubicBezTo>
                    <a:pt x="2078" y="1028"/>
                    <a:pt x="2055" y="936"/>
                    <a:pt x="2032" y="868"/>
                  </a:cubicBezTo>
                  <a:cubicBezTo>
                    <a:pt x="2032" y="845"/>
                    <a:pt x="2032" y="822"/>
                    <a:pt x="2032" y="822"/>
                  </a:cubicBezTo>
                  <a:cubicBezTo>
                    <a:pt x="2009" y="754"/>
                    <a:pt x="1964" y="662"/>
                    <a:pt x="1941" y="594"/>
                  </a:cubicBezTo>
                  <a:cubicBezTo>
                    <a:pt x="1918" y="594"/>
                    <a:pt x="1918" y="594"/>
                    <a:pt x="1918" y="571"/>
                  </a:cubicBezTo>
                  <a:cubicBezTo>
                    <a:pt x="1918" y="571"/>
                    <a:pt x="1895" y="548"/>
                    <a:pt x="1895" y="548"/>
                  </a:cubicBezTo>
                  <a:cubicBezTo>
                    <a:pt x="1872" y="503"/>
                    <a:pt x="1872" y="457"/>
                    <a:pt x="1850" y="411"/>
                  </a:cubicBezTo>
                  <a:cubicBezTo>
                    <a:pt x="1781" y="297"/>
                    <a:pt x="1690" y="206"/>
                    <a:pt x="1576" y="137"/>
                  </a:cubicBezTo>
                  <a:cubicBezTo>
                    <a:pt x="1416" y="46"/>
                    <a:pt x="1233" y="0"/>
                    <a:pt x="1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006175" y="3486050"/>
              <a:ext cx="46825" cy="49075"/>
            </a:xfrm>
            <a:custGeom>
              <a:avLst/>
              <a:gdLst/>
              <a:ahLst/>
              <a:cxnLst/>
              <a:rect l="l" t="t" r="r" b="b"/>
              <a:pathLst>
                <a:path w="1873" h="1963" extrusionOk="0">
                  <a:moveTo>
                    <a:pt x="845" y="0"/>
                  </a:moveTo>
                  <a:cubicBezTo>
                    <a:pt x="777" y="0"/>
                    <a:pt x="708" y="23"/>
                    <a:pt x="617" y="46"/>
                  </a:cubicBezTo>
                  <a:cubicBezTo>
                    <a:pt x="549" y="46"/>
                    <a:pt x="457" y="91"/>
                    <a:pt x="389" y="137"/>
                  </a:cubicBezTo>
                  <a:cubicBezTo>
                    <a:pt x="298" y="183"/>
                    <a:pt x="229" y="251"/>
                    <a:pt x="183" y="320"/>
                  </a:cubicBezTo>
                  <a:cubicBezTo>
                    <a:pt x="115" y="411"/>
                    <a:pt x="69" y="479"/>
                    <a:pt x="47" y="593"/>
                  </a:cubicBezTo>
                  <a:cubicBezTo>
                    <a:pt x="1" y="685"/>
                    <a:pt x="1" y="799"/>
                    <a:pt x="24" y="890"/>
                  </a:cubicBezTo>
                  <a:cubicBezTo>
                    <a:pt x="24" y="982"/>
                    <a:pt x="47" y="1050"/>
                    <a:pt x="92" y="1118"/>
                  </a:cubicBezTo>
                  <a:cubicBezTo>
                    <a:pt x="92" y="1118"/>
                    <a:pt x="92" y="1118"/>
                    <a:pt x="92" y="1141"/>
                  </a:cubicBezTo>
                  <a:cubicBezTo>
                    <a:pt x="69" y="1278"/>
                    <a:pt x="115" y="1461"/>
                    <a:pt x="206" y="1575"/>
                  </a:cubicBezTo>
                  <a:cubicBezTo>
                    <a:pt x="229" y="1598"/>
                    <a:pt x="298" y="1712"/>
                    <a:pt x="320" y="1735"/>
                  </a:cubicBezTo>
                  <a:cubicBezTo>
                    <a:pt x="412" y="1826"/>
                    <a:pt x="549" y="1917"/>
                    <a:pt x="663" y="1940"/>
                  </a:cubicBezTo>
                  <a:lnTo>
                    <a:pt x="777" y="1940"/>
                  </a:lnTo>
                  <a:cubicBezTo>
                    <a:pt x="800" y="1963"/>
                    <a:pt x="845" y="1963"/>
                    <a:pt x="891" y="1963"/>
                  </a:cubicBezTo>
                  <a:lnTo>
                    <a:pt x="914" y="1963"/>
                  </a:lnTo>
                  <a:cubicBezTo>
                    <a:pt x="982" y="1963"/>
                    <a:pt x="1051" y="1940"/>
                    <a:pt x="1119" y="1940"/>
                  </a:cubicBezTo>
                  <a:cubicBezTo>
                    <a:pt x="1142" y="1940"/>
                    <a:pt x="1142" y="1940"/>
                    <a:pt x="1165" y="1917"/>
                  </a:cubicBezTo>
                  <a:cubicBezTo>
                    <a:pt x="1233" y="1895"/>
                    <a:pt x="1302" y="1872"/>
                    <a:pt x="1370" y="1849"/>
                  </a:cubicBezTo>
                  <a:cubicBezTo>
                    <a:pt x="1370" y="1826"/>
                    <a:pt x="1370" y="1826"/>
                    <a:pt x="1393" y="1826"/>
                  </a:cubicBezTo>
                  <a:cubicBezTo>
                    <a:pt x="1439" y="1780"/>
                    <a:pt x="1507" y="1735"/>
                    <a:pt x="1553" y="1689"/>
                  </a:cubicBezTo>
                  <a:cubicBezTo>
                    <a:pt x="1621" y="1643"/>
                    <a:pt x="1690" y="1529"/>
                    <a:pt x="1713" y="1506"/>
                  </a:cubicBezTo>
                  <a:cubicBezTo>
                    <a:pt x="1736" y="1484"/>
                    <a:pt x="1736" y="1461"/>
                    <a:pt x="1758" y="1438"/>
                  </a:cubicBezTo>
                  <a:cubicBezTo>
                    <a:pt x="1781" y="1392"/>
                    <a:pt x="1827" y="1278"/>
                    <a:pt x="1850" y="1210"/>
                  </a:cubicBezTo>
                  <a:cubicBezTo>
                    <a:pt x="1850" y="1141"/>
                    <a:pt x="1873" y="1027"/>
                    <a:pt x="1873" y="959"/>
                  </a:cubicBezTo>
                  <a:cubicBezTo>
                    <a:pt x="1873" y="890"/>
                    <a:pt x="1850" y="776"/>
                    <a:pt x="1827" y="708"/>
                  </a:cubicBezTo>
                  <a:cubicBezTo>
                    <a:pt x="1804" y="639"/>
                    <a:pt x="1781" y="525"/>
                    <a:pt x="1736" y="479"/>
                  </a:cubicBezTo>
                  <a:cubicBezTo>
                    <a:pt x="1690" y="434"/>
                    <a:pt x="1644" y="342"/>
                    <a:pt x="1576" y="274"/>
                  </a:cubicBezTo>
                  <a:cubicBezTo>
                    <a:pt x="1507" y="228"/>
                    <a:pt x="1439" y="183"/>
                    <a:pt x="1370" y="137"/>
                  </a:cubicBezTo>
                  <a:cubicBezTo>
                    <a:pt x="1211" y="46"/>
                    <a:pt x="1074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25725" y="3567650"/>
              <a:ext cx="49675" cy="47375"/>
            </a:xfrm>
            <a:custGeom>
              <a:avLst/>
              <a:gdLst/>
              <a:ahLst/>
              <a:cxnLst/>
              <a:rect l="l" t="t" r="r" b="b"/>
              <a:pathLst>
                <a:path w="1987" h="1895" extrusionOk="0">
                  <a:moveTo>
                    <a:pt x="799" y="0"/>
                  </a:moveTo>
                  <a:cubicBezTo>
                    <a:pt x="731" y="0"/>
                    <a:pt x="662" y="23"/>
                    <a:pt x="617" y="23"/>
                  </a:cubicBezTo>
                  <a:cubicBezTo>
                    <a:pt x="480" y="69"/>
                    <a:pt x="366" y="137"/>
                    <a:pt x="274" y="228"/>
                  </a:cubicBezTo>
                  <a:cubicBezTo>
                    <a:pt x="229" y="274"/>
                    <a:pt x="183" y="342"/>
                    <a:pt x="137" y="388"/>
                  </a:cubicBezTo>
                  <a:cubicBezTo>
                    <a:pt x="137" y="411"/>
                    <a:pt x="137" y="411"/>
                    <a:pt x="137" y="411"/>
                  </a:cubicBezTo>
                  <a:lnTo>
                    <a:pt x="115" y="411"/>
                  </a:lnTo>
                  <a:cubicBezTo>
                    <a:pt x="92" y="479"/>
                    <a:pt x="69" y="548"/>
                    <a:pt x="46" y="616"/>
                  </a:cubicBezTo>
                  <a:cubicBezTo>
                    <a:pt x="23" y="662"/>
                    <a:pt x="23" y="708"/>
                    <a:pt x="23" y="776"/>
                  </a:cubicBezTo>
                  <a:cubicBezTo>
                    <a:pt x="0" y="822"/>
                    <a:pt x="0" y="867"/>
                    <a:pt x="0" y="936"/>
                  </a:cubicBezTo>
                  <a:cubicBezTo>
                    <a:pt x="0" y="1004"/>
                    <a:pt x="23" y="1073"/>
                    <a:pt x="23" y="1141"/>
                  </a:cubicBezTo>
                  <a:cubicBezTo>
                    <a:pt x="23" y="1164"/>
                    <a:pt x="23" y="1164"/>
                    <a:pt x="23" y="1164"/>
                  </a:cubicBezTo>
                  <a:cubicBezTo>
                    <a:pt x="46" y="1164"/>
                    <a:pt x="46" y="1187"/>
                    <a:pt x="46" y="1187"/>
                  </a:cubicBezTo>
                  <a:cubicBezTo>
                    <a:pt x="69" y="1255"/>
                    <a:pt x="92" y="1324"/>
                    <a:pt x="115" y="1392"/>
                  </a:cubicBezTo>
                  <a:cubicBezTo>
                    <a:pt x="137" y="1392"/>
                    <a:pt x="137" y="1392"/>
                    <a:pt x="137" y="1415"/>
                  </a:cubicBezTo>
                  <a:cubicBezTo>
                    <a:pt x="137" y="1415"/>
                    <a:pt x="137" y="1415"/>
                    <a:pt x="160" y="1438"/>
                  </a:cubicBezTo>
                  <a:cubicBezTo>
                    <a:pt x="160" y="1461"/>
                    <a:pt x="206" y="1484"/>
                    <a:pt x="206" y="1529"/>
                  </a:cubicBezTo>
                  <a:cubicBezTo>
                    <a:pt x="229" y="1552"/>
                    <a:pt x="252" y="1575"/>
                    <a:pt x="274" y="1598"/>
                  </a:cubicBezTo>
                  <a:cubicBezTo>
                    <a:pt x="297" y="1621"/>
                    <a:pt x="297" y="1621"/>
                    <a:pt x="320" y="1643"/>
                  </a:cubicBezTo>
                  <a:cubicBezTo>
                    <a:pt x="366" y="1666"/>
                    <a:pt x="411" y="1712"/>
                    <a:pt x="480" y="1758"/>
                  </a:cubicBezTo>
                  <a:cubicBezTo>
                    <a:pt x="525" y="1780"/>
                    <a:pt x="571" y="1803"/>
                    <a:pt x="594" y="1826"/>
                  </a:cubicBezTo>
                  <a:cubicBezTo>
                    <a:pt x="640" y="1826"/>
                    <a:pt x="685" y="1849"/>
                    <a:pt x="731" y="1872"/>
                  </a:cubicBezTo>
                  <a:cubicBezTo>
                    <a:pt x="799" y="1872"/>
                    <a:pt x="891" y="1895"/>
                    <a:pt x="936" y="1895"/>
                  </a:cubicBezTo>
                  <a:lnTo>
                    <a:pt x="982" y="1895"/>
                  </a:lnTo>
                  <a:cubicBezTo>
                    <a:pt x="1073" y="1895"/>
                    <a:pt x="1142" y="1895"/>
                    <a:pt x="1233" y="1872"/>
                  </a:cubicBezTo>
                  <a:cubicBezTo>
                    <a:pt x="1233" y="1872"/>
                    <a:pt x="1256" y="1872"/>
                    <a:pt x="1256" y="1849"/>
                  </a:cubicBezTo>
                  <a:cubicBezTo>
                    <a:pt x="1324" y="1826"/>
                    <a:pt x="1393" y="1803"/>
                    <a:pt x="1461" y="1780"/>
                  </a:cubicBezTo>
                  <a:cubicBezTo>
                    <a:pt x="1461" y="1780"/>
                    <a:pt x="1461" y="1780"/>
                    <a:pt x="1461" y="1758"/>
                  </a:cubicBezTo>
                  <a:lnTo>
                    <a:pt x="1507" y="1758"/>
                  </a:lnTo>
                  <a:cubicBezTo>
                    <a:pt x="1553" y="1712"/>
                    <a:pt x="1621" y="1666"/>
                    <a:pt x="1690" y="1598"/>
                  </a:cubicBezTo>
                  <a:cubicBezTo>
                    <a:pt x="1690" y="1598"/>
                    <a:pt x="1690" y="1598"/>
                    <a:pt x="1712" y="1575"/>
                  </a:cubicBezTo>
                  <a:cubicBezTo>
                    <a:pt x="1735" y="1529"/>
                    <a:pt x="1781" y="1484"/>
                    <a:pt x="1827" y="1415"/>
                  </a:cubicBezTo>
                  <a:cubicBezTo>
                    <a:pt x="1827" y="1415"/>
                    <a:pt x="1827" y="1415"/>
                    <a:pt x="1849" y="1392"/>
                  </a:cubicBezTo>
                  <a:cubicBezTo>
                    <a:pt x="1849" y="1392"/>
                    <a:pt x="1849" y="1392"/>
                    <a:pt x="1849" y="1370"/>
                  </a:cubicBezTo>
                  <a:cubicBezTo>
                    <a:pt x="1872" y="1324"/>
                    <a:pt x="1918" y="1233"/>
                    <a:pt x="1941" y="1187"/>
                  </a:cubicBezTo>
                  <a:cubicBezTo>
                    <a:pt x="1941" y="1164"/>
                    <a:pt x="1941" y="1164"/>
                    <a:pt x="1941" y="1164"/>
                  </a:cubicBezTo>
                  <a:cubicBezTo>
                    <a:pt x="1941" y="1164"/>
                    <a:pt x="1941" y="1141"/>
                    <a:pt x="1941" y="1141"/>
                  </a:cubicBezTo>
                  <a:cubicBezTo>
                    <a:pt x="1963" y="1118"/>
                    <a:pt x="1963" y="1050"/>
                    <a:pt x="1963" y="1027"/>
                  </a:cubicBezTo>
                  <a:cubicBezTo>
                    <a:pt x="1963" y="1027"/>
                    <a:pt x="1963" y="959"/>
                    <a:pt x="1986" y="936"/>
                  </a:cubicBezTo>
                  <a:cubicBezTo>
                    <a:pt x="1986" y="913"/>
                    <a:pt x="1986" y="913"/>
                    <a:pt x="1986" y="913"/>
                  </a:cubicBezTo>
                  <a:cubicBezTo>
                    <a:pt x="1963" y="845"/>
                    <a:pt x="1963" y="776"/>
                    <a:pt x="1941" y="708"/>
                  </a:cubicBezTo>
                  <a:lnTo>
                    <a:pt x="1872" y="525"/>
                  </a:lnTo>
                  <a:cubicBezTo>
                    <a:pt x="1872" y="525"/>
                    <a:pt x="1872" y="525"/>
                    <a:pt x="1872" y="502"/>
                  </a:cubicBezTo>
                  <a:cubicBezTo>
                    <a:pt x="1849" y="479"/>
                    <a:pt x="1758" y="388"/>
                    <a:pt x="1735" y="365"/>
                  </a:cubicBezTo>
                  <a:cubicBezTo>
                    <a:pt x="1735" y="342"/>
                    <a:pt x="1735" y="342"/>
                    <a:pt x="1735" y="342"/>
                  </a:cubicBezTo>
                  <a:cubicBezTo>
                    <a:pt x="1690" y="320"/>
                    <a:pt x="1644" y="274"/>
                    <a:pt x="1644" y="274"/>
                  </a:cubicBezTo>
                  <a:cubicBezTo>
                    <a:pt x="1621" y="251"/>
                    <a:pt x="1598" y="228"/>
                    <a:pt x="1553" y="205"/>
                  </a:cubicBezTo>
                  <a:lnTo>
                    <a:pt x="1530" y="205"/>
                  </a:lnTo>
                  <a:cubicBezTo>
                    <a:pt x="1507" y="183"/>
                    <a:pt x="1393" y="137"/>
                    <a:pt x="1347" y="114"/>
                  </a:cubicBezTo>
                  <a:lnTo>
                    <a:pt x="1302" y="114"/>
                  </a:lnTo>
                  <a:cubicBezTo>
                    <a:pt x="1279" y="91"/>
                    <a:pt x="1210" y="91"/>
                    <a:pt x="1142" y="91"/>
                  </a:cubicBezTo>
                  <a:cubicBezTo>
                    <a:pt x="1050" y="23"/>
                    <a:pt x="936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46850" y="3693750"/>
              <a:ext cx="43375" cy="51675"/>
            </a:xfrm>
            <a:custGeom>
              <a:avLst/>
              <a:gdLst/>
              <a:ahLst/>
              <a:cxnLst/>
              <a:rect l="l" t="t" r="r" b="b"/>
              <a:pathLst>
                <a:path w="1735" h="2067" extrusionOk="0">
                  <a:moveTo>
                    <a:pt x="936" y="0"/>
                  </a:moveTo>
                  <a:cubicBezTo>
                    <a:pt x="867" y="0"/>
                    <a:pt x="799" y="23"/>
                    <a:pt x="730" y="23"/>
                  </a:cubicBezTo>
                  <a:lnTo>
                    <a:pt x="708" y="23"/>
                  </a:lnTo>
                  <a:lnTo>
                    <a:pt x="525" y="115"/>
                  </a:lnTo>
                  <a:cubicBezTo>
                    <a:pt x="502" y="137"/>
                    <a:pt x="479" y="137"/>
                    <a:pt x="457" y="183"/>
                  </a:cubicBezTo>
                  <a:cubicBezTo>
                    <a:pt x="342" y="252"/>
                    <a:pt x="388" y="206"/>
                    <a:pt x="320" y="320"/>
                  </a:cubicBezTo>
                  <a:cubicBezTo>
                    <a:pt x="297" y="320"/>
                    <a:pt x="251" y="366"/>
                    <a:pt x="251" y="388"/>
                  </a:cubicBezTo>
                  <a:cubicBezTo>
                    <a:pt x="228" y="411"/>
                    <a:pt x="183" y="571"/>
                    <a:pt x="160" y="594"/>
                  </a:cubicBezTo>
                  <a:cubicBezTo>
                    <a:pt x="160" y="617"/>
                    <a:pt x="160" y="662"/>
                    <a:pt x="160" y="685"/>
                  </a:cubicBezTo>
                  <a:cubicBezTo>
                    <a:pt x="137" y="731"/>
                    <a:pt x="137" y="776"/>
                    <a:pt x="137" y="799"/>
                  </a:cubicBezTo>
                  <a:cubicBezTo>
                    <a:pt x="137" y="799"/>
                    <a:pt x="137" y="822"/>
                    <a:pt x="137" y="868"/>
                  </a:cubicBezTo>
                  <a:cubicBezTo>
                    <a:pt x="137" y="891"/>
                    <a:pt x="114" y="913"/>
                    <a:pt x="114" y="913"/>
                  </a:cubicBezTo>
                  <a:cubicBezTo>
                    <a:pt x="46" y="1005"/>
                    <a:pt x="23" y="1096"/>
                    <a:pt x="23" y="1210"/>
                  </a:cubicBezTo>
                  <a:cubicBezTo>
                    <a:pt x="0" y="1301"/>
                    <a:pt x="0" y="1416"/>
                    <a:pt x="46" y="1507"/>
                  </a:cubicBezTo>
                  <a:cubicBezTo>
                    <a:pt x="69" y="1598"/>
                    <a:pt x="114" y="1689"/>
                    <a:pt x="183" y="1758"/>
                  </a:cubicBezTo>
                  <a:cubicBezTo>
                    <a:pt x="228" y="1849"/>
                    <a:pt x="297" y="1918"/>
                    <a:pt x="388" y="1963"/>
                  </a:cubicBezTo>
                  <a:cubicBezTo>
                    <a:pt x="457" y="1986"/>
                    <a:pt x="502" y="2009"/>
                    <a:pt x="571" y="2032"/>
                  </a:cubicBezTo>
                  <a:cubicBezTo>
                    <a:pt x="639" y="2055"/>
                    <a:pt x="708" y="2066"/>
                    <a:pt x="776" y="2066"/>
                  </a:cubicBezTo>
                  <a:cubicBezTo>
                    <a:pt x="845" y="2066"/>
                    <a:pt x="913" y="2055"/>
                    <a:pt x="982" y="2032"/>
                  </a:cubicBezTo>
                  <a:lnTo>
                    <a:pt x="1164" y="1963"/>
                  </a:lnTo>
                  <a:cubicBezTo>
                    <a:pt x="1278" y="1895"/>
                    <a:pt x="1370" y="1804"/>
                    <a:pt x="1415" y="1689"/>
                  </a:cubicBezTo>
                  <a:cubicBezTo>
                    <a:pt x="1461" y="1621"/>
                    <a:pt x="1507" y="1530"/>
                    <a:pt x="1552" y="1461"/>
                  </a:cubicBezTo>
                  <a:cubicBezTo>
                    <a:pt x="1598" y="1301"/>
                    <a:pt x="1666" y="1165"/>
                    <a:pt x="1712" y="1028"/>
                  </a:cubicBezTo>
                  <a:cubicBezTo>
                    <a:pt x="1712" y="1028"/>
                    <a:pt x="1712" y="1005"/>
                    <a:pt x="1712" y="1005"/>
                  </a:cubicBezTo>
                  <a:cubicBezTo>
                    <a:pt x="1712" y="982"/>
                    <a:pt x="1735" y="822"/>
                    <a:pt x="1735" y="799"/>
                  </a:cubicBezTo>
                  <a:cubicBezTo>
                    <a:pt x="1735" y="776"/>
                    <a:pt x="1712" y="617"/>
                    <a:pt x="1712" y="594"/>
                  </a:cubicBezTo>
                  <a:cubicBezTo>
                    <a:pt x="1712" y="571"/>
                    <a:pt x="1643" y="434"/>
                    <a:pt x="1643" y="411"/>
                  </a:cubicBezTo>
                  <a:lnTo>
                    <a:pt x="1621" y="411"/>
                  </a:lnTo>
                  <a:cubicBezTo>
                    <a:pt x="1598" y="343"/>
                    <a:pt x="1552" y="297"/>
                    <a:pt x="1507" y="252"/>
                  </a:cubicBezTo>
                  <a:cubicBezTo>
                    <a:pt x="1507" y="252"/>
                    <a:pt x="1507" y="229"/>
                    <a:pt x="1507" y="229"/>
                  </a:cubicBezTo>
                  <a:cubicBezTo>
                    <a:pt x="1461" y="206"/>
                    <a:pt x="1392" y="160"/>
                    <a:pt x="1347" y="115"/>
                  </a:cubicBezTo>
                  <a:lnTo>
                    <a:pt x="1324" y="115"/>
                  </a:lnTo>
                  <a:cubicBezTo>
                    <a:pt x="1278" y="92"/>
                    <a:pt x="1210" y="69"/>
                    <a:pt x="1141" y="23"/>
                  </a:cubicBezTo>
                  <a:lnTo>
                    <a:pt x="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70675" y="3739125"/>
              <a:ext cx="41675" cy="49350"/>
            </a:xfrm>
            <a:custGeom>
              <a:avLst/>
              <a:gdLst/>
              <a:ahLst/>
              <a:cxnLst/>
              <a:rect l="l" t="t" r="r" b="b"/>
              <a:pathLst>
                <a:path w="1667" h="1974" extrusionOk="0">
                  <a:moveTo>
                    <a:pt x="845" y="0"/>
                  </a:moveTo>
                  <a:cubicBezTo>
                    <a:pt x="776" y="0"/>
                    <a:pt x="708" y="11"/>
                    <a:pt x="639" y="34"/>
                  </a:cubicBezTo>
                  <a:lnTo>
                    <a:pt x="457" y="103"/>
                  </a:lnTo>
                  <a:cubicBezTo>
                    <a:pt x="343" y="171"/>
                    <a:pt x="251" y="263"/>
                    <a:pt x="183" y="377"/>
                  </a:cubicBezTo>
                  <a:cubicBezTo>
                    <a:pt x="137" y="468"/>
                    <a:pt x="91" y="582"/>
                    <a:pt x="69" y="673"/>
                  </a:cubicBezTo>
                  <a:cubicBezTo>
                    <a:pt x="46" y="696"/>
                    <a:pt x="46" y="719"/>
                    <a:pt x="46" y="742"/>
                  </a:cubicBezTo>
                  <a:cubicBezTo>
                    <a:pt x="23" y="810"/>
                    <a:pt x="23" y="902"/>
                    <a:pt x="23" y="993"/>
                  </a:cubicBezTo>
                  <a:cubicBezTo>
                    <a:pt x="0" y="1039"/>
                    <a:pt x="23" y="1061"/>
                    <a:pt x="23" y="1107"/>
                  </a:cubicBezTo>
                  <a:cubicBezTo>
                    <a:pt x="46" y="1267"/>
                    <a:pt x="46" y="1427"/>
                    <a:pt x="160" y="1564"/>
                  </a:cubicBezTo>
                  <a:cubicBezTo>
                    <a:pt x="251" y="1701"/>
                    <a:pt x="297" y="1769"/>
                    <a:pt x="457" y="1860"/>
                  </a:cubicBezTo>
                  <a:cubicBezTo>
                    <a:pt x="566" y="1938"/>
                    <a:pt x="707" y="1974"/>
                    <a:pt x="851" y="1974"/>
                  </a:cubicBezTo>
                  <a:cubicBezTo>
                    <a:pt x="918" y="1974"/>
                    <a:pt x="985" y="1966"/>
                    <a:pt x="1050" y="1952"/>
                  </a:cubicBezTo>
                  <a:cubicBezTo>
                    <a:pt x="1187" y="1906"/>
                    <a:pt x="1301" y="1837"/>
                    <a:pt x="1415" y="1746"/>
                  </a:cubicBezTo>
                  <a:cubicBezTo>
                    <a:pt x="1507" y="1632"/>
                    <a:pt x="1575" y="1518"/>
                    <a:pt x="1621" y="1381"/>
                  </a:cubicBezTo>
                  <a:cubicBezTo>
                    <a:pt x="1666" y="1221"/>
                    <a:pt x="1644" y="1039"/>
                    <a:pt x="1575" y="879"/>
                  </a:cubicBezTo>
                  <a:cubicBezTo>
                    <a:pt x="1598" y="765"/>
                    <a:pt x="1598" y="673"/>
                    <a:pt x="1575" y="559"/>
                  </a:cubicBezTo>
                  <a:cubicBezTo>
                    <a:pt x="1552" y="468"/>
                    <a:pt x="1507" y="377"/>
                    <a:pt x="1438" y="308"/>
                  </a:cubicBezTo>
                  <a:cubicBezTo>
                    <a:pt x="1392" y="217"/>
                    <a:pt x="1301" y="171"/>
                    <a:pt x="1233" y="103"/>
                  </a:cubicBezTo>
                  <a:cubicBezTo>
                    <a:pt x="1164" y="80"/>
                    <a:pt x="1096" y="57"/>
                    <a:pt x="1050" y="34"/>
                  </a:cubicBezTo>
                  <a:cubicBezTo>
                    <a:pt x="982" y="11"/>
                    <a:pt x="913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157400" y="3674925"/>
              <a:ext cx="44525" cy="41675"/>
            </a:xfrm>
            <a:custGeom>
              <a:avLst/>
              <a:gdLst/>
              <a:ahLst/>
              <a:cxnLst/>
              <a:rect l="l" t="t" r="r" b="b"/>
              <a:pathLst>
                <a:path w="1781" h="1667" extrusionOk="0">
                  <a:moveTo>
                    <a:pt x="799" y="0"/>
                  </a:moveTo>
                  <a:cubicBezTo>
                    <a:pt x="640" y="0"/>
                    <a:pt x="548" y="23"/>
                    <a:pt x="411" y="114"/>
                  </a:cubicBezTo>
                  <a:cubicBezTo>
                    <a:pt x="297" y="160"/>
                    <a:pt x="183" y="274"/>
                    <a:pt x="115" y="388"/>
                  </a:cubicBezTo>
                  <a:cubicBezTo>
                    <a:pt x="69" y="457"/>
                    <a:pt x="46" y="525"/>
                    <a:pt x="23" y="594"/>
                  </a:cubicBezTo>
                  <a:cubicBezTo>
                    <a:pt x="1" y="776"/>
                    <a:pt x="1" y="822"/>
                    <a:pt x="23" y="1005"/>
                  </a:cubicBezTo>
                  <a:cubicBezTo>
                    <a:pt x="69" y="1096"/>
                    <a:pt x="115" y="1187"/>
                    <a:pt x="160" y="1256"/>
                  </a:cubicBezTo>
                  <a:cubicBezTo>
                    <a:pt x="229" y="1347"/>
                    <a:pt x="297" y="1415"/>
                    <a:pt x="389" y="1461"/>
                  </a:cubicBezTo>
                  <a:cubicBezTo>
                    <a:pt x="434" y="1484"/>
                    <a:pt x="480" y="1507"/>
                    <a:pt x="526" y="1529"/>
                  </a:cubicBezTo>
                  <a:cubicBezTo>
                    <a:pt x="548" y="1529"/>
                    <a:pt x="548" y="1552"/>
                    <a:pt x="571" y="1552"/>
                  </a:cubicBezTo>
                  <a:cubicBezTo>
                    <a:pt x="594" y="1575"/>
                    <a:pt x="754" y="1621"/>
                    <a:pt x="754" y="1644"/>
                  </a:cubicBezTo>
                  <a:lnTo>
                    <a:pt x="777" y="1644"/>
                  </a:lnTo>
                  <a:cubicBezTo>
                    <a:pt x="777" y="1644"/>
                    <a:pt x="959" y="1666"/>
                    <a:pt x="982" y="1666"/>
                  </a:cubicBezTo>
                  <a:cubicBezTo>
                    <a:pt x="982" y="1666"/>
                    <a:pt x="1187" y="1644"/>
                    <a:pt x="1187" y="1644"/>
                  </a:cubicBezTo>
                  <a:cubicBezTo>
                    <a:pt x="1210" y="1621"/>
                    <a:pt x="1256" y="1621"/>
                    <a:pt x="1279" y="1598"/>
                  </a:cubicBezTo>
                  <a:cubicBezTo>
                    <a:pt x="1302" y="1575"/>
                    <a:pt x="1347" y="1575"/>
                    <a:pt x="1370" y="1552"/>
                  </a:cubicBezTo>
                  <a:cubicBezTo>
                    <a:pt x="1393" y="1552"/>
                    <a:pt x="1530" y="1438"/>
                    <a:pt x="1530" y="1438"/>
                  </a:cubicBezTo>
                  <a:cubicBezTo>
                    <a:pt x="1530" y="1438"/>
                    <a:pt x="1553" y="1415"/>
                    <a:pt x="1553" y="1415"/>
                  </a:cubicBezTo>
                  <a:cubicBezTo>
                    <a:pt x="1553" y="1415"/>
                    <a:pt x="1598" y="1370"/>
                    <a:pt x="1598" y="1347"/>
                  </a:cubicBezTo>
                  <a:cubicBezTo>
                    <a:pt x="1621" y="1324"/>
                    <a:pt x="1644" y="1278"/>
                    <a:pt x="1667" y="1256"/>
                  </a:cubicBezTo>
                  <a:cubicBezTo>
                    <a:pt x="1667" y="1233"/>
                    <a:pt x="1758" y="1073"/>
                    <a:pt x="1758" y="1073"/>
                  </a:cubicBezTo>
                  <a:cubicBezTo>
                    <a:pt x="1758" y="1073"/>
                    <a:pt x="1758" y="1050"/>
                    <a:pt x="1758" y="1050"/>
                  </a:cubicBezTo>
                  <a:cubicBezTo>
                    <a:pt x="1758" y="1027"/>
                    <a:pt x="1758" y="982"/>
                    <a:pt x="1758" y="959"/>
                  </a:cubicBezTo>
                  <a:cubicBezTo>
                    <a:pt x="1781" y="913"/>
                    <a:pt x="1781" y="890"/>
                    <a:pt x="1781" y="845"/>
                  </a:cubicBezTo>
                  <a:cubicBezTo>
                    <a:pt x="1781" y="845"/>
                    <a:pt x="1758" y="639"/>
                    <a:pt x="1758" y="639"/>
                  </a:cubicBezTo>
                  <a:cubicBezTo>
                    <a:pt x="1758" y="639"/>
                    <a:pt x="1690" y="457"/>
                    <a:pt x="1667" y="457"/>
                  </a:cubicBezTo>
                  <a:cubicBezTo>
                    <a:pt x="1667" y="457"/>
                    <a:pt x="1553" y="297"/>
                    <a:pt x="1553" y="297"/>
                  </a:cubicBezTo>
                  <a:cubicBezTo>
                    <a:pt x="1553" y="297"/>
                    <a:pt x="1393" y="183"/>
                    <a:pt x="1393" y="183"/>
                  </a:cubicBezTo>
                  <a:cubicBezTo>
                    <a:pt x="1393" y="183"/>
                    <a:pt x="1210" y="91"/>
                    <a:pt x="1210" y="91"/>
                  </a:cubicBezTo>
                  <a:cubicBezTo>
                    <a:pt x="1187" y="91"/>
                    <a:pt x="1165" y="69"/>
                    <a:pt x="1142" y="69"/>
                  </a:cubicBezTo>
                  <a:cubicBezTo>
                    <a:pt x="1119" y="69"/>
                    <a:pt x="1073" y="46"/>
                    <a:pt x="1051" y="23"/>
                  </a:cubicBezTo>
                  <a:cubicBezTo>
                    <a:pt x="959" y="0"/>
                    <a:pt x="891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73950" y="3534550"/>
              <a:ext cx="41675" cy="46525"/>
            </a:xfrm>
            <a:custGeom>
              <a:avLst/>
              <a:gdLst/>
              <a:ahLst/>
              <a:cxnLst/>
              <a:rect l="l" t="t" r="r" b="b"/>
              <a:pathLst>
                <a:path w="1667" h="1861" extrusionOk="0">
                  <a:moveTo>
                    <a:pt x="891" y="0"/>
                  </a:moveTo>
                  <a:cubicBezTo>
                    <a:pt x="822" y="23"/>
                    <a:pt x="754" y="23"/>
                    <a:pt x="685" y="46"/>
                  </a:cubicBezTo>
                  <a:cubicBezTo>
                    <a:pt x="571" y="69"/>
                    <a:pt x="457" y="137"/>
                    <a:pt x="366" y="228"/>
                  </a:cubicBezTo>
                  <a:cubicBezTo>
                    <a:pt x="343" y="251"/>
                    <a:pt x="320" y="251"/>
                    <a:pt x="297" y="274"/>
                  </a:cubicBezTo>
                  <a:cubicBezTo>
                    <a:pt x="297" y="274"/>
                    <a:pt x="297" y="297"/>
                    <a:pt x="297" y="297"/>
                  </a:cubicBezTo>
                  <a:cubicBezTo>
                    <a:pt x="206" y="343"/>
                    <a:pt x="137" y="411"/>
                    <a:pt x="92" y="502"/>
                  </a:cubicBezTo>
                  <a:cubicBezTo>
                    <a:pt x="69" y="571"/>
                    <a:pt x="46" y="639"/>
                    <a:pt x="23" y="685"/>
                  </a:cubicBezTo>
                  <a:cubicBezTo>
                    <a:pt x="1" y="776"/>
                    <a:pt x="1" y="845"/>
                    <a:pt x="1" y="936"/>
                  </a:cubicBezTo>
                  <a:cubicBezTo>
                    <a:pt x="1" y="959"/>
                    <a:pt x="1" y="959"/>
                    <a:pt x="1" y="982"/>
                  </a:cubicBezTo>
                  <a:cubicBezTo>
                    <a:pt x="1" y="1164"/>
                    <a:pt x="23" y="1233"/>
                    <a:pt x="115" y="1415"/>
                  </a:cubicBezTo>
                  <a:cubicBezTo>
                    <a:pt x="115" y="1415"/>
                    <a:pt x="115" y="1438"/>
                    <a:pt x="115" y="1438"/>
                  </a:cubicBezTo>
                  <a:cubicBezTo>
                    <a:pt x="160" y="1484"/>
                    <a:pt x="206" y="1552"/>
                    <a:pt x="252" y="1621"/>
                  </a:cubicBezTo>
                  <a:cubicBezTo>
                    <a:pt x="366" y="1712"/>
                    <a:pt x="480" y="1781"/>
                    <a:pt x="640" y="1826"/>
                  </a:cubicBezTo>
                  <a:cubicBezTo>
                    <a:pt x="708" y="1849"/>
                    <a:pt x="788" y="1860"/>
                    <a:pt x="868" y="1860"/>
                  </a:cubicBezTo>
                  <a:cubicBezTo>
                    <a:pt x="948" y="1860"/>
                    <a:pt x="1028" y="1849"/>
                    <a:pt x="1096" y="1826"/>
                  </a:cubicBezTo>
                  <a:lnTo>
                    <a:pt x="1279" y="1758"/>
                  </a:lnTo>
                  <a:cubicBezTo>
                    <a:pt x="1370" y="1712"/>
                    <a:pt x="1438" y="1644"/>
                    <a:pt x="1484" y="1552"/>
                  </a:cubicBezTo>
                  <a:cubicBezTo>
                    <a:pt x="1530" y="1507"/>
                    <a:pt x="1553" y="1461"/>
                    <a:pt x="1575" y="1393"/>
                  </a:cubicBezTo>
                  <a:cubicBezTo>
                    <a:pt x="1621" y="1301"/>
                    <a:pt x="1644" y="1210"/>
                    <a:pt x="1644" y="1096"/>
                  </a:cubicBezTo>
                  <a:cubicBezTo>
                    <a:pt x="1644" y="1050"/>
                    <a:pt x="1644" y="1004"/>
                    <a:pt x="1644" y="959"/>
                  </a:cubicBezTo>
                  <a:cubicBezTo>
                    <a:pt x="1644" y="890"/>
                    <a:pt x="1667" y="845"/>
                    <a:pt x="1667" y="776"/>
                  </a:cubicBezTo>
                  <a:cubicBezTo>
                    <a:pt x="1667" y="662"/>
                    <a:pt x="1644" y="571"/>
                    <a:pt x="1598" y="480"/>
                  </a:cubicBezTo>
                  <a:cubicBezTo>
                    <a:pt x="1553" y="388"/>
                    <a:pt x="1507" y="297"/>
                    <a:pt x="1438" y="228"/>
                  </a:cubicBezTo>
                  <a:cubicBezTo>
                    <a:pt x="1393" y="183"/>
                    <a:pt x="1324" y="160"/>
                    <a:pt x="1279" y="114"/>
                  </a:cubicBezTo>
                  <a:cubicBezTo>
                    <a:pt x="1165" y="46"/>
                    <a:pt x="1028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107175" y="3440400"/>
              <a:ext cx="41700" cy="48175"/>
            </a:xfrm>
            <a:custGeom>
              <a:avLst/>
              <a:gdLst/>
              <a:ahLst/>
              <a:cxnLst/>
              <a:rect l="l" t="t" r="r" b="b"/>
              <a:pathLst>
                <a:path w="1668" h="1927" extrusionOk="0">
                  <a:moveTo>
                    <a:pt x="891" y="0"/>
                  </a:moveTo>
                  <a:cubicBezTo>
                    <a:pt x="823" y="0"/>
                    <a:pt x="754" y="0"/>
                    <a:pt x="686" y="23"/>
                  </a:cubicBezTo>
                  <a:cubicBezTo>
                    <a:pt x="572" y="46"/>
                    <a:pt x="457" y="114"/>
                    <a:pt x="343" y="205"/>
                  </a:cubicBezTo>
                  <a:cubicBezTo>
                    <a:pt x="298" y="274"/>
                    <a:pt x="252" y="320"/>
                    <a:pt x="229" y="388"/>
                  </a:cubicBezTo>
                  <a:cubicBezTo>
                    <a:pt x="206" y="388"/>
                    <a:pt x="206" y="411"/>
                    <a:pt x="206" y="411"/>
                  </a:cubicBezTo>
                  <a:cubicBezTo>
                    <a:pt x="206" y="411"/>
                    <a:pt x="206" y="434"/>
                    <a:pt x="184" y="434"/>
                  </a:cubicBezTo>
                  <a:cubicBezTo>
                    <a:pt x="161" y="502"/>
                    <a:pt x="138" y="571"/>
                    <a:pt x="115" y="639"/>
                  </a:cubicBezTo>
                  <a:cubicBezTo>
                    <a:pt x="115" y="639"/>
                    <a:pt x="115" y="639"/>
                    <a:pt x="115" y="662"/>
                  </a:cubicBezTo>
                  <a:cubicBezTo>
                    <a:pt x="92" y="685"/>
                    <a:pt x="69" y="708"/>
                    <a:pt x="69" y="730"/>
                  </a:cubicBezTo>
                  <a:cubicBezTo>
                    <a:pt x="24" y="822"/>
                    <a:pt x="1" y="936"/>
                    <a:pt x="1" y="1027"/>
                  </a:cubicBezTo>
                  <a:cubicBezTo>
                    <a:pt x="1" y="1096"/>
                    <a:pt x="24" y="1164"/>
                    <a:pt x="24" y="1233"/>
                  </a:cubicBezTo>
                  <a:cubicBezTo>
                    <a:pt x="69" y="1370"/>
                    <a:pt x="138" y="1484"/>
                    <a:pt x="229" y="1575"/>
                  </a:cubicBezTo>
                  <a:cubicBezTo>
                    <a:pt x="229" y="1575"/>
                    <a:pt x="252" y="1598"/>
                    <a:pt x="252" y="1598"/>
                  </a:cubicBezTo>
                  <a:cubicBezTo>
                    <a:pt x="275" y="1621"/>
                    <a:pt x="320" y="1666"/>
                    <a:pt x="343" y="1689"/>
                  </a:cubicBezTo>
                  <a:cubicBezTo>
                    <a:pt x="412" y="1780"/>
                    <a:pt x="480" y="1826"/>
                    <a:pt x="572" y="1849"/>
                  </a:cubicBezTo>
                  <a:cubicBezTo>
                    <a:pt x="640" y="1895"/>
                    <a:pt x="709" y="1917"/>
                    <a:pt x="777" y="1917"/>
                  </a:cubicBezTo>
                  <a:cubicBezTo>
                    <a:pt x="804" y="1924"/>
                    <a:pt x="832" y="1927"/>
                    <a:pt x="862" y="1927"/>
                  </a:cubicBezTo>
                  <a:cubicBezTo>
                    <a:pt x="933" y="1927"/>
                    <a:pt x="1009" y="1911"/>
                    <a:pt x="1074" y="1895"/>
                  </a:cubicBezTo>
                  <a:cubicBezTo>
                    <a:pt x="1142" y="1872"/>
                    <a:pt x="1188" y="1849"/>
                    <a:pt x="1256" y="1826"/>
                  </a:cubicBezTo>
                  <a:cubicBezTo>
                    <a:pt x="1302" y="1780"/>
                    <a:pt x="1370" y="1735"/>
                    <a:pt x="1416" y="1689"/>
                  </a:cubicBezTo>
                  <a:cubicBezTo>
                    <a:pt x="1485" y="1621"/>
                    <a:pt x="1530" y="1552"/>
                    <a:pt x="1576" y="1461"/>
                  </a:cubicBezTo>
                  <a:cubicBezTo>
                    <a:pt x="1622" y="1370"/>
                    <a:pt x="1644" y="1278"/>
                    <a:pt x="1644" y="1164"/>
                  </a:cubicBezTo>
                  <a:cubicBezTo>
                    <a:pt x="1644" y="1096"/>
                    <a:pt x="1622" y="1027"/>
                    <a:pt x="1622" y="981"/>
                  </a:cubicBezTo>
                  <a:cubicBezTo>
                    <a:pt x="1644" y="913"/>
                    <a:pt x="1644" y="822"/>
                    <a:pt x="1644" y="753"/>
                  </a:cubicBezTo>
                  <a:cubicBezTo>
                    <a:pt x="1667" y="639"/>
                    <a:pt x="1644" y="548"/>
                    <a:pt x="1576" y="457"/>
                  </a:cubicBezTo>
                  <a:cubicBezTo>
                    <a:pt x="1553" y="365"/>
                    <a:pt x="1507" y="274"/>
                    <a:pt x="1439" y="205"/>
                  </a:cubicBezTo>
                  <a:cubicBezTo>
                    <a:pt x="1370" y="183"/>
                    <a:pt x="1325" y="137"/>
                    <a:pt x="1279" y="91"/>
                  </a:cubicBezTo>
                  <a:cubicBezTo>
                    <a:pt x="1165" y="23"/>
                    <a:pt x="1028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77650" y="3383475"/>
              <a:ext cx="50825" cy="51225"/>
            </a:xfrm>
            <a:custGeom>
              <a:avLst/>
              <a:gdLst/>
              <a:ahLst/>
              <a:cxnLst/>
              <a:rect l="l" t="t" r="r" b="b"/>
              <a:pathLst>
                <a:path w="2033" h="2049" extrusionOk="0">
                  <a:moveTo>
                    <a:pt x="962" y="0"/>
                  </a:moveTo>
                  <a:cubicBezTo>
                    <a:pt x="896" y="0"/>
                    <a:pt x="834" y="6"/>
                    <a:pt x="777" y="17"/>
                  </a:cubicBezTo>
                  <a:cubicBezTo>
                    <a:pt x="708" y="40"/>
                    <a:pt x="640" y="63"/>
                    <a:pt x="571" y="109"/>
                  </a:cubicBezTo>
                  <a:lnTo>
                    <a:pt x="548" y="109"/>
                  </a:lnTo>
                  <a:cubicBezTo>
                    <a:pt x="548" y="109"/>
                    <a:pt x="548" y="131"/>
                    <a:pt x="526" y="131"/>
                  </a:cubicBezTo>
                  <a:cubicBezTo>
                    <a:pt x="480" y="154"/>
                    <a:pt x="411" y="200"/>
                    <a:pt x="366" y="246"/>
                  </a:cubicBezTo>
                  <a:cubicBezTo>
                    <a:pt x="297" y="314"/>
                    <a:pt x="229" y="405"/>
                    <a:pt x="183" y="474"/>
                  </a:cubicBezTo>
                  <a:cubicBezTo>
                    <a:pt x="183" y="474"/>
                    <a:pt x="183" y="497"/>
                    <a:pt x="160" y="497"/>
                  </a:cubicBezTo>
                  <a:cubicBezTo>
                    <a:pt x="160" y="497"/>
                    <a:pt x="160" y="519"/>
                    <a:pt x="160" y="519"/>
                  </a:cubicBezTo>
                  <a:cubicBezTo>
                    <a:pt x="115" y="588"/>
                    <a:pt x="92" y="656"/>
                    <a:pt x="69" y="725"/>
                  </a:cubicBezTo>
                  <a:cubicBezTo>
                    <a:pt x="69" y="748"/>
                    <a:pt x="46" y="771"/>
                    <a:pt x="46" y="793"/>
                  </a:cubicBezTo>
                  <a:cubicBezTo>
                    <a:pt x="46" y="885"/>
                    <a:pt x="1" y="999"/>
                    <a:pt x="23" y="1090"/>
                  </a:cubicBezTo>
                  <a:cubicBezTo>
                    <a:pt x="23" y="1136"/>
                    <a:pt x="46" y="1250"/>
                    <a:pt x="46" y="1318"/>
                  </a:cubicBezTo>
                  <a:cubicBezTo>
                    <a:pt x="69" y="1318"/>
                    <a:pt x="69" y="1341"/>
                    <a:pt x="69" y="1341"/>
                  </a:cubicBezTo>
                  <a:cubicBezTo>
                    <a:pt x="92" y="1410"/>
                    <a:pt x="115" y="1478"/>
                    <a:pt x="138" y="1547"/>
                  </a:cubicBezTo>
                  <a:cubicBezTo>
                    <a:pt x="160" y="1547"/>
                    <a:pt x="160" y="1569"/>
                    <a:pt x="160" y="1569"/>
                  </a:cubicBezTo>
                  <a:cubicBezTo>
                    <a:pt x="206" y="1638"/>
                    <a:pt x="252" y="1684"/>
                    <a:pt x="297" y="1729"/>
                  </a:cubicBezTo>
                  <a:cubicBezTo>
                    <a:pt x="297" y="1752"/>
                    <a:pt x="297" y="1752"/>
                    <a:pt x="320" y="1752"/>
                  </a:cubicBezTo>
                  <a:cubicBezTo>
                    <a:pt x="366" y="1798"/>
                    <a:pt x="434" y="1843"/>
                    <a:pt x="480" y="1889"/>
                  </a:cubicBezTo>
                  <a:cubicBezTo>
                    <a:pt x="503" y="1912"/>
                    <a:pt x="503" y="1912"/>
                    <a:pt x="526" y="1912"/>
                  </a:cubicBezTo>
                  <a:cubicBezTo>
                    <a:pt x="594" y="1957"/>
                    <a:pt x="663" y="1980"/>
                    <a:pt x="731" y="2003"/>
                  </a:cubicBezTo>
                  <a:cubicBezTo>
                    <a:pt x="754" y="2003"/>
                    <a:pt x="754" y="2003"/>
                    <a:pt x="777" y="2026"/>
                  </a:cubicBezTo>
                  <a:cubicBezTo>
                    <a:pt x="845" y="2026"/>
                    <a:pt x="914" y="2026"/>
                    <a:pt x="982" y="2049"/>
                  </a:cubicBezTo>
                  <a:lnTo>
                    <a:pt x="1073" y="2049"/>
                  </a:lnTo>
                  <a:cubicBezTo>
                    <a:pt x="1142" y="2049"/>
                    <a:pt x="1210" y="2026"/>
                    <a:pt x="1279" y="2026"/>
                  </a:cubicBezTo>
                  <a:cubicBezTo>
                    <a:pt x="1302" y="2003"/>
                    <a:pt x="1302" y="2003"/>
                    <a:pt x="1324" y="2003"/>
                  </a:cubicBezTo>
                  <a:lnTo>
                    <a:pt x="1347" y="2003"/>
                  </a:lnTo>
                  <a:cubicBezTo>
                    <a:pt x="1416" y="1980"/>
                    <a:pt x="1484" y="1957"/>
                    <a:pt x="1530" y="1912"/>
                  </a:cubicBezTo>
                  <a:cubicBezTo>
                    <a:pt x="1553" y="1912"/>
                    <a:pt x="1553" y="1912"/>
                    <a:pt x="1576" y="1889"/>
                  </a:cubicBezTo>
                  <a:cubicBezTo>
                    <a:pt x="1735" y="1775"/>
                    <a:pt x="1781" y="1752"/>
                    <a:pt x="1895" y="1569"/>
                  </a:cubicBezTo>
                  <a:cubicBezTo>
                    <a:pt x="1895" y="1569"/>
                    <a:pt x="1895" y="1569"/>
                    <a:pt x="1918" y="1547"/>
                  </a:cubicBezTo>
                  <a:cubicBezTo>
                    <a:pt x="1941" y="1478"/>
                    <a:pt x="1964" y="1410"/>
                    <a:pt x="1986" y="1364"/>
                  </a:cubicBezTo>
                  <a:cubicBezTo>
                    <a:pt x="1986" y="1341"/>
                    <a:pt x="2009" y="1341"/>
                    <a:pt x="2009" y="1341"/>
                  </a:cubicBezTo>
                  <a:cubicBezTo>
                    <a:pt x="2032" y="1250"/>
                    <a:pt x="2032" y="1181"/>
                    <a:pt x="2032" y="1090"/>
                  </a:cubicBezTo>
                  <a:cubicBezTo>
                    <a:pt x="2032" y="1090"/>
                    <a:pt x="2032" y="1090"/>
                    <a:pt x="2032" y="1067"/>
                  </a:cubicBezTo>
                  <a:cubicBezTo>
                    <a:pt x="2032" y="999"/>
                    <a:pt x="2009" y="907"/>
                    <a:pt x="2009" y="862"/>
                  </a:cubicBezTo>
                  <a:cubicBezTo>
                    <a:pt x="2009" y="839"/>
                    <a:pt x="2009" y="839"/>
                    <a:pt x="1986" y="816"/>
                  </a:cubicBezTo>
                  <a:cubicBezTo>
                    <a:pt x="1964" y="748"/>
                    <a:pt x="1941" y="679"/>
                    <a:pt x="1918" y="611"/>
                  </a:cubicBezTo>
                  <a:lnTo>
                    <a:pt x="1895" y="611"/>
                  </a:lnTo>
                  <a:cubicBezTo>
                    <a:pt x="1872" y="565"/>
                    <a:pt x="1849" y="519"/>
                    <a:pt x="1827" y="497"/>
                  </a:cubicBezTo>
                  <a:cubicBezTo>
                    <a:pt x="1781" y="451"/>
                    <a:pt x="1758" y="405"/>
                    <a:pt x="1735" y="383"/>
                  </a:cubicBezTo>
                  <a:cubicBezTo>
                    <a:pt x="1667" y="314"/>
                    <a:pt x="1598" y="268"/>
                    <a:pt x="1553" y="223"/>
                  </a:cubicBezTo>
                  <a:lnTo>
                    <a:pt x="1507" y="223"/>
                  </a:lnTo>
                  <a:cubicBezTo>
                    <a:pt x="1461" y="177"/>
                    <a:pt x="1416" y="131"/>
                    <a:pt x="1347" y="86"/>
                  </a:cubicBezTo>
                  <a:cubicBezTo>
                    <a:pt x="1302" y="63"/>
                    <a:pt x="1233" y="40"/>
                    <a:pt x="1165" y="17"/>
                  </a:cubicBezTo>
                  <a:cubicBezTo>
                    <a:pt x="1096" y="6"/>
                    <a:pt x="1028" y="0"/>
                    <a:pt x="9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81225" y="3473475"/>
              <a:ext cx="46800" cy="47825"/>
            </a:xfrm>
            <a:custGeom>
              <a:avLst/>
              <a:gdLst/>
              <a:ahLst/>
              <a:cxnLst/>
              <a:rect l="l" t="t" r="r" b="b"/>
              <a:pathLst>
                <a:path w="1872" h="1913" extrusionOk="0">
                  <a:moveTo>
                    <a:pt x="1073" y="1"/>
                  </a:moveTo>
                  <a:cubicBezTo>
                    <a:pt x="1004" y="1"/>
                    <a:pt x="936" y="1"/>
                    <a:pt x="867" y="24"/>
                  </a:cubicBezTo>
                  <a:cubicBezTo>
                    <a:pt x="753" y="47"/>
                    <a:pt x="662" y="115"/>
                    <a:pt x="571" y="183"/>
                  </a:cubicBezTo>
                  <a:cubicBezTo>
                    <a:pt x="525" y="183"/>
                    <a:pt x="479" y="206"/>
                    <a:pt x="434" y="229"/>
                  </a:cubicBezTo>
                  <a:cubicBezTo>
                    <a:pt x="388" y="275"/>
                    <a:pt x="297" y="343"/>
                    <a:pt x="274" y="366"/>
                  </a:cubicBezTo>
                  <a:cubicBezTo>
                    <a:pt x="251" y="366"/>
                    <a:pt x="251" y="389"/>
                    <a:pt x="228" y="389"/>
                  </a:cubicBezTo>
                  <a:cubicBezTo>
                    <a:pt x="160" y="457"/>
                    <a:pt x="114" y="549"/>
                    <a:pt x="69" y="640"/>
                  </a:cubicBezTo>
                  <a:cubicBezTo>
                    <a:pt x="23" y="731"/>
                    <a:pt x="0" y="823"/>
                    <a:pt x="0" y="937"/>
                  </a:cubicBezTo>
                  <a:cubicBezTo>
                    <a:pt x="0" y="1051"/>
                    <a:pt x="23" y="1142"/>
                    <a:pt x="69" y="1233"/>
                  </a:cubicBezTo>
                  <a:cubicBezTo>
                    <a:pt x="114" y="1325"/>
                    <a:pt x="160" y="1416"/>
                    <a:pt x="228" y="1485"/>
                  </a:cubicBezTo>
                  <a:cubicBezTo>
                    <a:pt x="297" y="1507"/>
                    <a:pt x="343" y="1553"/>
                    <a:pt x="388" y="1599"/>
                  </a:cubicBezTo>
                  <a:cubicBezTo>
                    <a:pt x="434" y="1621"/>
                    <a:pt x="457" y="1621"/>
                    <a:pt x="502" y="1644"/>
                  </a:cubicBezTo>
                  <a:cubicBezTo>
                    <a:pt x="502" y="1644"/>
                    <a:pt x="502" y="1644"/>
                    <a:pt x="525" y="1667"/>
                  </a:cubicBezTo>
                  <a:cubicBezTo>
                    <a:pt x="525" y="1667"/>
                    <a:pt x="548" y="1690"/>
                    <a:pt x="548" y="1690"/>
                  </a:cubicBezTo>
                  <a:cubicBezTo>
                    <a:pt x="639" y="1781"/>
                    <a:pt x="753" y="1850"/>
                    <a:pt x="890" y="1895"/>
                  </a:cubicBezTo>
                  <a:cubicBezTo>
                    <a:pt x="936" y="1907"/>
                    <a:pt x="987" y="1912"/>
                    <a:pt x="1039" y="1912"/>
                  </a:cubicBezTo>
                  <a:cubicBezTo>
                    <a:pt x="1090" y="1912"/>
                    <a:pt x="1141" y="1907"/>
                    <a:pt x="1187" y="1895"/>
                  </a:cubicBezTo>
                  <a:cubicBezTo>
                    <a:pt x="1278" y="1895"/>
                    <a:pt x="1392" y="1873"/>
                    <a:pt x="1461" y="1804"/>
                  </a:cubicBezTo>
                  <a:cubicBezTo>
                    <a:pt x="1575" y="1736"/>
                    <a:pt x="1666" y="1644"/>
                    <a:pt x="1735" y="1530"/>
                  </a:cubicBezTo>
                  <a:cubicBezTo>
                    <a:pt x="1780" y="1462"/>
                    <a:pt x="1803" y="1393"/>
                    <a:pt x="1826" y="1325"/>
                  </a:cubicBezTo>
                  <a:cubicBezTo>
                    <a:pt x="1849" y="1302"/>
                    <a:pt x="1849" y="1302"/>
                    <a:pt x="1849" y="1279"/>
                  </a:cubicBezTo>
                  <a:cubicBezTo>
                    <a:pt x="1849" y="1256"/>
                    <a:pt x="1872" y="1119"/>
                    <a:pt x="1872" y="1051"/>
                  </a:cubicBezTo>
                  <a:cubicBezTo>
                    <a:pt x="1872" y="960"/>
                    <a:pt x="1849" y="891"/>
                    <a:pt x="1849" y="823"/>
                  </a:cubicBezTo>
                  <a:cubicBezTo>
                    <a:pt x="1826" y="800"/>
                    <a:pt x="1826" y="777"/>
                    <a:pt x="1826" y="777"/>
                  </a:cubicBezTo>
                  <a:cubicBezTo>
                    <a:pt x="1826" y="777"/>
                    <a:pt x="1826" y="777"/>
                    <a:pt x="1826" y="754"/>
                  </a:cubicBezTo>
                  <a:cubicBezTo>
                    <a:pt x="1826" y="640"/>
                    <a:pt x="1803" y="549"/>
                    <a:pt x="1758" y="457"/>
                  </a:cubicBezTo>
                  <a:cubicBezTo>
                    <a:pt x="1735" y="366"/>
                    <a:pt x="1666" y="275"/>
                    <a:pt x="1598" y="206"/>
                  </a:cubicBezTo>
                  <a:cubicBezTo>
                    <a:pt x="1552" y="183"/>
                    <a:pt x="1507" y="138"/>
                    <a:pt x="1438" y="92"/>
                  </a:cubicBezTo>
                  <a:cubicBezTo>
                    <a:pt x="1324" y="24"/>
                    <a:pt x="1210" y="1"/>
                    <a:pt x="10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19575" y="3607200"/>
              <a:ext cx="45125" cy="49900"/>
            </a:xfrm>
            <a:custGeom>
              <a:avLst/>
              <a:gdLst/>
              <a:ahLst/>
              <a:cxnLst/>
              <a:rect l="l" t="t" r="r" b="b"/>
              <a:pathLst>
                <a:path w="1805" h="1996" extrusionOk="0">
                  <a:moveTo>
                    <a:pt x="906" y="1"/>
                  </a:moveTo>
                  <a:cubicBezTo>
                    <a:pt x="846" y="1"/>
                    <a:pt x="785" y="12"/>
                    <a:pt x="731" y="39"/>
                  </a:cubicBezTo>
                  <a:cubicBezTo>
                    <a:pt x="617" y="61"/>
                    <a:pt x="549" y="107"/>
                    <a:pt x="457" y="153"/>
                  </a:cubicBezTo>
                  <a:cubicBezTo>
                    <a:pt x="389" y="221"/>
                    <a:pt x="321" y="290"/>
                    <a:pt x="275" y="358"/>
                  </a:cubicBezTo>
                  <a:cubicBezTo>
                    <a:pt x="275" y="358"/>
                    <a:pt x="252" y="381"/>
                    <a:pt x="252" y="381"/>
                  </a:cubicBezTo>
                  <a:cubicBezTo>
                    <a:pt x="161" y="472"/>
                    <a:pt x="92" y="586"/>
                    <a:pt x="47" y="723"/>
                  </a:cubicBezTo>
                  <a:cubicBezTo>
                    <a:pt x="47" y="746"/>
                    <a:pt x="47" y="769"/>
                    <a:pt x="24" y="792"/>
                  </a:cubicBezTo>
                  <a:cubicBezTo>
                    <a:pt x="24" y="860"/>
                    <a:pt x="1" y="952"/>
                    <a:pt x="1" y="1043"/>
                  </a:cubicBezTo>
                  <a:cubicBezTo>
                    <a:pt x="1" y="1134"/>
                    <a:pt x="24" y="1226"/>
                    <a:pt x="47" y="1294"/>
                  </a:cubicBezTo>
                  <a:cubicBezTo>
                    <a:pt x="47" y="1385"/>
                    <a:pt x="92" y="1477"/>
                    <a:pt x="138" y="1545"/>
                  </a:cubicBezTo>
                  <a:cubicBezTo>
                    <a:pt x="138" y="1568"/>
                    <a:pt x="161" y="1568"/>
                    <a:pt x="161" y="1591"/>
                  </a:cubicBezTo>
                  <a:cubicBezTo>
                    <a:pt x="206" y="1636"/>
                    <a:pt x="252" y="1705"/>
                    <a:pt x="275" y="1751"/>
                  </a:cubicBezTo>
                  <a:cubicBezTo>
                    <a:pt x="298" y="1751"/>
                    <a:pt x="298" y="1751"/>
                    <a:pt x="298" y="1773"/>
                  </a:cubicBezTo>
                  <a:cubicBezTo>
                    <a:pt x="343" y="1819"/>
                    <a:pt x="412" y="1865"/>
                    <a:pt x="457" y="1887"/>
                  </a:cubicBezTo>
                  <a:cubicBezTo>
                    <a:pt x="549" y="1956"/>
                    <a:pt x="640" y="1979"/>
                    <a:pt x="754" y="1979"/>
                  </a:cubicBezTo>
                  <a:cubicBezTo>
                    <a:pt x="811" y="1990"/>
                    <a:pt x="851" y="1996"/>
                    <a:pt x="894" y="1996"/>
                  </a:cubicBezTo>
                  <a:cubicBezTo>
                    <a:pt x="937" y="1996"/>
                    <a:pt x="982" y="1990"/>
                    <a:pt x="1051" y="1979"/>
                  </a:cubicBezTo>
                  <a:lnTo>
                    <a:pt x="1074" y="1979"/>
                  </a:lnTo>
                  <a:cubicBezTo>
                    <a:pt x="1074" y="1956"/>
                    <a:pt x="1074" y="1956"/>
                    <a:pt x="1074" y="1956"/>
                  </a:cubicBezTo>
                  <a:cubicBezTo>
                    <a:pt x="1119" y="1956"/>
                    <a:pt x="1234" y="1910"/>
                    <a:pt x="1302" y="1865"/>
                  </a:cubicBezTo>
                  <a:cubicBezTo>
                    <a:pt x="1462" y="1751"/>
                    <a:pt x="1507" y="1705"/>
                    <a:pt x="1622" y="1545"/>
                  </a:cubicBezTo>
                  <a:cubicBezTo>
                    <a:pt x="1644" y="1522"/>
                    <a:pt x="1644" y="1522"/>
                    <a:pt x="1644" y="1499"/>
                  </a:cubicBezTo>
                  <a:cubicBezTo>
                    <a:pt x="1690" y="1431"/>
                    <a:pt x="1713" y="1363"/>
                    <a:pt x="1759" y="1271"/>
                  </a:cubicBezTo>
                  <a:cubicBezTo>
                    <a:pt x="1759" y="1271"/>
                    <a:pt x="1759" y="1248"/>
                    <a:pt x="1759" y="1248"/>
                  </a:cubicBezTo>
                  <a:cubicBezTo>
                    <a:pt x="1759" y="1226"/>
                    <a:pt x="1759" y="1226"/>
                    <a:pt x="1759" y="1226"/>
                  </a:cubicBezTo>
                  <a:cubicBezTo>
                    <a:pt x="1781" y="1134"/>
                    <a:pt x="1781" y="1066"/>
                    <a:pt x="1781" y="997"/>
                  </a:cubicBezTo>
                  <a:cubicBezTo>
                    <a:pt x="1804" y="974"/>
                    <a:pt x="1804" y="974"/>
                    <a:pt x="1781" y="952"/>
                  </a:cubicBezTo>
                  <a:cubicBezTo>
                    <a:pt x="1781" y="952"/>
                    <a:pt x="1781" y="929"/>
                    <a:pt x="1781" y="929"/>
                  </a:cubicBezTo>
                  <a:cubicBezTo>
                    <a:pt x="1781" y="860"/>
                    <a:pt x="1781" y="792"/>
                    <a:pt x="1759" y="701"/>
                  </a:cubicBezTo>
                  <a:cubicBezTo>
                    <a:pt x="1759" y="701"/>
                    <a:pt x="1759" y="678"/>
                    <a:pt x="1736" y="655"/>
                  </a:cubicBezTo>
                  <a:cubicBezTo>
                    <a:pt x="1736" y="632"/>
                    <a:pt x="1690" y="495"/>
                    <a:pt x="1644" y="449"/>
                  </a:cubicBezTo>
                  <a:cubicBezTo>
                    <a:pt x="1644" y="449"/>
                    <a:pt x="1644" y="427"/>
                    <a:pt x="1644" y="427"/>
                  </a:cubicBezTo>
                  <a:cubicBezTo>
                    <a:pt x="1599" y="381"/>
                    <a:pt x="1553" y="313"/>
                    <a:pt x="1507" y="267"/>
                  </a:cubicBezTo>
                  <a:cubicBezTo>
                    <a:pt x="1507" y="267"/>
                    <a:pt x="1507" y="267"/>
                    <a:pt x="1507" y="244"/>
                  </a:cubicBezTo>
                  <a:cubicBezTo>
                    <a:pt x="1462" y="221"/>
                    <a:pt x="1439" y="198"/>
                    <a:pt x="1416" y="176"/>
                  </a:cubicBezTo>
                  <a:cubicBezTo>
                    <a:pt x="1371" y="153"/>
                    <a:pt x="1348" y="130"/>
                    <a:pt x="1302" y="107"/>
                  </a:cubicBezTo>
                  <a:cubicBezTo>
                    <a:pt x="1234" y="39"/>
                    <a:pt x="1119" y="16"/>
                    <a:pt x="1028" y="16"/>
                  </a:cubicBezTo>
                  <a:cubicBezTo>
                    <a:pt x="990" y="6"/>
                    <a:pt x="949" y="1"/>
                    <a:pt x="9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55525" y="3754800"/>
              <a:ext cx="41700" cy="49675"/>
            </a:xfrm>
            <a:custGeom>
              <a:avLst/>
              <a:gdLst/>
              <a:ahLst/>
              <a:cxnLst/>
              <a:rect l="l" t="t" r="r" b="b"/>
              <a:pathLst>
                <a:path w="1668" h="1987" extrusionOk="0">
                  <a:moveTo>
                    <a:pt x="777" y="1"/>
                  </a:moveTo>
                  <a:cubicBezTo>
                    <a:pt x="640" y="1"/>
                    <a:pt x="503" y="46"/>
                    <a:pt x="389" y="115"/>
                  </a:cubicBezTo>
                  <a:cubicBezTo>
                    <a:pt x="343" y="138"/>
                    <a:pt x="298" y="183"/>
                    <a:pt x="229" y="229"/>
                  </a:cubicBezTo>
                  <a:cubicBezTo>
                    <a:pt x="138" y="320"/>
                    <a:pt x="69" y="434"/>
                    <a:pt x="47" y="571"/>
                  </a:cubicBezTo>
                  <a:cubicBezTo>
                    <a:pt x="24" y="663"/>
                    <a:pt x="1" y="777"/>
                    <a:pt x="1" y="868"/>
                  </a:cubicBezTo>
                  <a:cubicBezTo>
                    <a:pt x="1" y="914"/>
                    <a:pt x="1" y="959"/>
                    <a:pt x="1" y="1005"/>
                  </a:cubicBezTo>
                  <a:cubicBezTo>
                    <a:pt x="24" y="1096"/>
                    <a:pt x="24" y="1210"/>
                    <a:pt x="47" y="1325"/>
                  </a:cubicBezTo>
                  <a:cubicBezTo>
                    <a:pt x="92" y="1416"/>
                    <a:pt x="138" y="1507"/>
                    <a:pt x="161" y="1598"/>
                  </a:cubicBezTo>
                  <a:cubicBezTo>
                    <a:pt x="206" y="1690"/>
                    <a:pt x="275" y="1758"/>
                    <a:pt x="366" y="1827"/>
                  </a:cubicBezTo>
                  <a:cubicBezTo>
                    <a:pt x="435" y="1895"/>
                    <a:pt x="526" y="1941"/>
                    <a:pt x="617" y="1964"/>
                  </a:cubicBezTo>
                  <a:lnTo>
                    <a:pt x="823" y="1987"/>
                  </a:lnTo>
                  <a:cubicBezTo>
                    <a:pt x="960" y="1987"/>
                    <a:pt x="1097" y="1941"/>
                    <a:pt x="1211" y="1872"/>
                  </a:cubicBezTo>
                  <a:cubicBezTo>
                    <a:pt x="1234" y="1850"/>
                    <a:pt x="1279" y="1827"/>
                    <a:pt x="1302" y="1804"/>
                  </a:cubicBezTo>
                  <a:cubicBezTo>
                    <a:pt x="1302" y="1804"/>
                    <a:pt x="1348" y="1781"/>
                    <a:pt x="1371" y="1758"/>
                  </a:cubicBezTo>
                  <a:cubicBezTo>
                    <a:pt x="1393" y="1735"/>
                    <a:pt x="1393" y="1735"/>
                    <a:pt x="1393" y="1735"/>
                  </a:cubicBezTo>
                  <a:cubicBezTo>
                    <a:pt x="1416" y="1713"/>
                    <a:pt x="1439" y="1667"/>
                    <a:pt x="1462" y="1644"/>
                  </a:cubicBezTo>
                  <a:cubicBezTo>
                    <a:pt x="1485" y="1621"/>
                    <a:pt x="1507" y="1598"/>
                    <a:pt x="1530" y="1553"/>
                  </a:cubicBezTo>
                  <a:cubicBezTo>
                    <a:pt x="1530" y="1553"/>
                    <a:pt x="1530" y="1553"/>
                    <a:pt x="1530" y="1530"/>
                  </a:cubicBezTo>
                  <a:cubicBezTo>
                    <a:pt x="1576" y="1462"/>
                    <a:pt x="1622" y="1393"/>
                    <a:pt x="1622" y="1325"/>
                  </a:cubicBezTo>
                  <a:cubicBezTo>
                    <a:pt x="1644" y="1302"/>
                    <a:pt x="1644" y="1302"/>
                    <a:pt x="1644" y="1302"/>
                  </a:cubicBezTo>
                  <a:cubicBezTo>
                    <a:pt x="1644" y="1233"/>
                    <a:pt x="1644" y="1165"/>
                    <a:pt x="1667" y="1096"/>
                  </a:cubicBezTo>
                  <a:cubicBezTo>
                    <a:pt x="1667" y="1096"/>
                    <a:pt x="1667" y="1074"/>
                    <a:pt x="1667" y="1074"/>
                  </a:cubicBezTo>
                  <a:cubicBezTo>
                    <a:pt x="1667" y="1051"/>
                    <a:pt x="1667" y="1051"/>
                    <a:pt x="1667" y="1051"/>
                  </a:cubicBezTo>
                  <a:cubicBezTo>
                    <a:pt x="1667" y="1005"/>
                    <a:pt x="1644" y="959"/>
                    <a:pt x="1644" y="937"/>
                  </a:cubicBezTo>
                  <a:cubicBezTo>
                    <a:pt x="1644" y="891"/>
                    <a:pt x="1644" y="868"/>
                    <a:pt x="1644" y="822"/>
                  </a:cubicBezTo>
                  <a:cubicBezTo>
                    <a:pt x="1622" y="822"/>
                    <a:pt x="1622" y="800"/>
                    <a:pt x="1622" y="800"/>
                  </a:cubicBezTo>
                  <a:cubicBezTo>
                    <a:pt x="1622" y="800"/>
                    <a:pt x="1622" y="800"/>
                    <a:pt x="1622" y="777"/>
                  </a:cubicBezTo>
                  <a:cubicBezTo>
                    <a:pt x="1599" y="731"/>
                    <a:pt x="1576" y="663"/>
                    <a:pt x="1553" y="594"/>
                  </a:cubicBezTo>
                  <a:cubicBezTo>
                    <a:pt x="1530" y="571"/>
                    <a:pt x="1507" y="549"/>
                    <a:pt x="1507" y="526"/>
                  </a:cubicBezTo>
                  <a:cubicBezTo>
                    <a:pt x="1485" y="480"/>
                    <a:pt x="1462" y="434"/>
                    <a:pt x="1439" y="389"/>
                  </a:cubicBezTo>
                  <a:cubicBezTo>
                    <a:pt x="1393" y="297"/>
                    <a:pt x="1325" y="229"/>
                    <a:pt x="1234" y="161"/>
                  </a:cubicBezTo>
                  <a:cubicBezTo>
                    <a:pt x="1165" y="92"/>
                    <a:pt x="1074" y="46"/>
                    <a:pt x="982" y="24"/>
                  </a:cubicBezTo>
                  <a:cubicBezTo>
                    <a:pt x="914" y="24"/>
                    <a:pt x="846" y="24"/>
                    <a:pt x="7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03900" y="3859000"/>
              <a:ext cx="49100" cy="46850"/>
            </a:xfrm>
            <a:custGeom>
              <a:avLst/>
              <a:gdLst/>
              <a:ahLst/>
              <a:cxnLst/>
              <a:rect l="l" t="t" r="r" b="b"/>
              <a:pathLst>
                <a:path w="1964" h="1874" extrusionOk="0">
                  <a:moveTo>
                    <a:pt x="1207" y="0"/>
                  </a:moveTo>
                  <a:cubicBezTo>
                    <a:pt x="1134" y="0"/>
                    <a:pt x="1069" y="16"/>
                    <a:pt x="1005" y="33"/>
                  </a:cubicBezTo>
                  <a:cubicBezTo>
                    <a:pt x="959" y="55"/>
                    <a:pt x="914" y="78"/>
                    <a:pt x="868" y="78"/>
                  </a:cubicBezTo>
                  <a:cubicBezTo>
                    <a:pt x="777" y="78"/>
                    <a:pt x="662" y="78"/>
                    <a:pt x="571" y="101"/>
                  </a:cubicBezTo>
                  <a:lnTo>
                    <a:pt x="389" y="170"/>
                  </a:lnTo>
                  <a:cubicBezTo>
                    <a:pt x="274" y="238"/>
                    <a:pt x="183" y="329"/>
                    <a:pt x="115" y="443"/>
                  </a:cubicBezTo>
                  <a:lnTo>
                    <a:pt x="46" y="626"/>
                  </a:lnTo>
                  <a:cubicBezTo>
                    <a:pt x="1" y="763"/>
                    <a:pt x="1" y="900"/>
                    <a:pt x="46" y="1037"/>
                  </a:cubicBezTo>
                  <a:cubicBezTo>
                    <a:pt x="46" y="1060"/>
                    <a:pt x="46" y="1105"/>
                    <a:pt x="69" y="1128"/>
                  </a:cubicBezTo>
                  <a:cubicBezTo>
                    <a:pt x="92" y="1197"/>
                    <a:pt x="115" y="1265"/>
                    <a:pt x="138" y="1311"/>
                  </a:cubicBezTo>
                  <a:cubicBezTo>
                    <a:pt x="138" y="1334"/>
                    <a:pt x="160" y="1334"/>
                    <a:pt x="160" y="1334"/>
                  </a:cubicBezTo>
                  <a:cubicBezTo>
                    <a:pt x="160" y="1356"/>
                    <a:pt x="160" y="1356"/>
                    <a:pt x="183" y="1379"/>
                  </a:cubicBezTo>
                  <a:cubicBezTo>
                    <a:pt x="229" y="1425"/>
                    <a:pt x="274" y="1493"/>
                    <a:pt x="297" y="1539"/>
                  </a:cubicBezTo>
                  <a:cubicBezTo>
                    <a:pt x="320" y="1539"/>
                    <a:pt x="320" y="1562"/>
                    <a:pt x="320" y="1562"/>
                  </a:cubicBezTo>
                  <a:cubicBezTo>
                    <a:pt x="320" y="1562"/>
                    <a:pt x="343" y="1585"/>
                    <a:pt x="343" y="1585"/>
                  </a:cubicBezTo>
                  <a:cubicBezTo>
                    <a:pt x="366" y="1585"/>
                    <a:pt x="366" y="1608"/>
                    <a:pt x="366" y="1608"/>
                  </a:cubicBezTo>
                  <a:cubicBezTo>
                    <a:pt x="411" y="1653"/>
                    <a:pt x="480" y="1699"/>
                    <a:pt x="526" y="1722"/>
                  </a:cubicBezTo>
                  <a:cubicBezTo>
                    <a:pt x="548" y="1744"/>
                    <a:pt x="571" y="1744"/>
                    <a:pt x="571" y="1744"/>
                  </a:cubicBezTo>
                  <a:cubicBezTo>
                    <a:pt x="571" y="1767"/>
                    <a:pt x="594" y="1767"/>
                    <a:pt x="594" y="1767"/>
                  </a:cubicBezTo>
                  <a:cubicBezTo>
                    <a:pt x="662" y="1790"/>
                    <a:pt x="731" y="1813"/>
                    <a:pt x="777" y="1836"/>
                  </a:cubicBezTo>
                  <a:cubicBezTo>
                    <a:pt x="857" y="1863"/>
                    <a:pt x="914" y="1874"/>
                    <a:pt x="970" y="1874"/>
                  </a:cubicBezTo>
                  <a:cubicBezTo>
                    <a:pt x="1009" y="1874"/>
                    <a:pt x="1049" y="1868"/>
                    <a:pt x="1096" y="1859"/>
                  </a:cubicBezTo>
                  <a:cubicBezTo>
                    <a:pt x="1142" y="1859"/>
                    <a:pt x="1165" y="1859"/>
                    <a:pt x="1210" y="1836"/>
                  </a:cubicBezTo>
                  <a:cubicBezTo>
                    <a:pt x="1256" y="1813"/>
                    <a:pt x="1324" y="1790"/>
                    <a:pt x="1393" y="1767"/>
                  </a:cubicBezTo>
                  <a:cubicBezTo>
                    <a:pt x="1416" y="1744"/>
                    <a:pt x="1416" y="1744"/>
                    <a:pt x="1439" y="1744"/>
                  </a:cubicBezTo>
                  <a:cubicBezTo>
                    <a:pt x="1439" y="1744"/>
                    <a:pt x="1439" y="1744"/>
                    <a:pt x="1439" y="1722"/>
                  </a:cubicBezTo>
                  <a:cubicBezTo>
                    <a:pt x="1507" y="1699"/>
                    <a:pt x="1553" y="1653"/>
                    <a:pt x="1621" y="1608"/>
                  </a:cubicBezTo>
                  <a:cubicBezTo>
                    <a:pt x="1621" y="1585"/>
                    <a:pt x="1644" y="1585"/>
                    <a:pt x="1644" y="1585"/>
                  </a:cubicBezTo>
                  <a:cubicBezTo>
                    <a:pt x="1644" y="1562"/>
                    <a:pt x="1644" y="1562"/>
                    <a:pt x="1667" y="1562"/>
                  </a:cubicBezTo>
                  <a:cubicBezTo>
                    <a:pt x="1712" y="1516"/>
                    <a:pt x="1758" y="1448"/>
                    <a:pt x="1781" y="1402"/>
                  </a:cubicBezTo>
                  <a:cubicBezTo>
                    <a:pt x="1804" y="1379"/>
                    <a:pt x="1827" y="1356"/>
                    <a:pt x="1827" y="1311"/>
                  </a:cubicBezTo>
                  <a:cubicBezTo>
                    <a:pt x="1849" y="1265"/>
                    <a:pt x="1895" y="1174"/>
                    <a:pt x="1918" y="1105"/>
                  </a:cubicBezTo>
                  <a:cubicBezTo>
                    <a:pt x="1941" y="1060"/>
                    <a:pt x="1941" y="991"/>
                    <a:pt x="1941" y="946"/>
                  </a:cubicBezTo>
                  <a:cubicBezTo>
                    <a:pt x="1941" y="900"/>
                    <a:pt x="1964" y="854"/>
                    <a:pt x="1964" y="809"/>
                  </a:cubicBezTo>
                  <a:cubicBezTo>
                    <a:pt x="1964" y="809"/>
                    <a:pt x="1964" y="786"/>
                    <a:pt x="1964" y="786"/>
                  </a:cubicBezTo>
                  <a:cubicBezTo>
                    <a:pt x="1964" y="717"/>
                    <a:pt x="1941" y="649"/>
                    <a:pt x="1941" y="558"/>
                  </a:cubicBezTo>
                  <a:cubicBezTo>
                    <a:pt x="1918" y="466"/>
                    <a:pt x="1872" y="375"/>
                    <a:pt x="1804" y="306"/>
                  </a:cubicBezTo>
                  <a:cubicBezTo>
                    <a:pt x="1735" y="215"/>
                    <a:pt x="1667" y="147"/>
                    <a:pt x="1576" y="101"/>
                  </a:cubicBezTo>
                  <a:cubicBezTo>
                    <a:pt x="1484" y="55"/>
                    <a:pt x="1393" y="33"/>
                    <a:pt x="1302" y="10"/>
                  </a:cubicBezTo>
                  <a:cubicBezTo>
                    <a:pt x="1268" y="3"/>
                    <a:pt x="1237" y="0"/>
                    <a:pt x="12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181375" y="3800650"/>
              <a:ext cx="47375" cy="53000"/>
            </a:xfrm>
            <a:custGeom>
              <a:avLst/>
              <a:gdLst/>
              <a:ahLst/>
              <a:cxnLst/>
              <a:rect l="l" t="t" r="r" b="b"/>
              <a:pathLst>
                <a:path w="1895" h="2120" extrusionOk="0">
                  <a:moveTo>
                    <a:pt x="1035" y="1"/>
                  </a:moveTo>
                  <a:cubicBezTo>
                    <a:pt x="993" y="1"/>
                    <a:pt x="951" y="6"/>
                    <a:pt x="913" y="16"/>
                  </a:cubicBezTo>
                  <a:cubicBezTo>
                    <a:pt x="799" y="16"/>
                    <a:pt x="708" y="61"/>
                    <a:pt x="639" y="107"/>
                  </a:cubicBezTo>
                  <a:cubicBezTo>
                    <a:pt x="571" y="153"/>
                    <a:pt x="525" y="198"/>
                    <a:pt x="480" y="221"/>
                  </a:cubicBezTo>
                  <a:cubicBezTo>
                    <a:pt x="388" y="312"/>
                    <a:pt x="320" y="426"/>
                    <a:pt x="274" y="563"/>
                  </a:cubicBezTo>
                  <a:cubicBezTo>
                    <a:pt x="274" y="563"/>
                    <a:pt x="251" y="563"/>
                    <a:pt x="251" y="586"/>
                  </a:cubicBezTo>
                  <a:lnTo>
                    <a:pt x="228" y="586"/>
                  </a:lnTo>
                  <a:cubicBezTo>
                    <a:pt x="228" y="609"/>
                    <a:pt x="137" y="723"/>
                    <a:pt x="114" y="746"/>
                  </a:cubicBezTo>
                  <a:cubicBezTo>
                    <a:pt x="114" y="746"/>
                    <a:pt x="114" y="769"/>
                    <a:pt x="114" y="769"/>
                  </a:cubicBezTo>
                  <a:cubicBezTo>
                    <a:pt x="69" y="837"/>
                    <a:pt x="46" y="883"/>
                    <a:pt x="23" y="951"/>
                  </a:cubicBezTo>
                  <a:cubicBezTo>
                    <a:pt x="23" y="974"/>
                    <a:pt x="23" y="974"/>
                    <a:pt x="23" y="974"/>
                  </a:cubicBezTo>
                  <a:cubicBezTo>
                    <a:pt x="23" y="1020"/>
                    <a:pt x="0" y="1134"/>
                    <a:pt x="0" y="1180"/>
                  </a:cubicBezTo>
                  <a:cubicBezTo>
                    <a:pt x="0" y="1180"/>
                    <a:pt x="0" y="1202"/>
                    <a:pt x="0" y="1202"/>
                  </a:cubicBezTo>
                  <a:cubicBezTo>
                    <a:pt x="0" y="1202"/>
                    <a:pt x="0" y="1202"/>
                    <a:pt x="0" y="1225"/>
                  </a:cubicBezTo>
                  <a:cubicBezTo>
                    <a:pt x="0" y="1248"/>
                    <a:pt x="23" y="1385"/>
                    <a:pt x="23" y="1431"/>
                  </a:cubicBezTo>
                  <a:cubicBezTo>
                    <a:pt x="23" y="1431"/>
                    <a:pt x="23" y="1431"/>
                    <a:pt x="23" y="1454"/>
                  </a:cubicBezTo>
                  <a:cubicBezTo>
                    <a:pt x="46" y="1522"/>
                    <a:pt x="92" y="1591"/>
                    <a:pt x="114" y="1636"/>
                  </a:cubicBezTo>
                  <a:cubicBezTo>
                    <a:pt x="114" y="1659"/>
                    <a:pt x="137" y="1682"/>
                    <a:pt x="137" y="1682"/>
                  </a:cubicBezTo>
                  <a:cubicBezTo>
                    <a:pt x="183" y="1727"/>
                    <a:pt x="228" y="1819"/>
                    <a:pt x="297" y="1864"/>
                  </a:cubicBezTo>
                  <a:cubicBezTo>
                    <a:pt x="320" y="1910"/>
                    <a:pt x="411" y="1979"/>
                    <a:pt x="457" y="2001"/>
                  </a:cubicBezTo>
                  <a:lnTo>
                    <a:pt x="480" y="2001"/>
                  </a:lnTo>
                  <a:cubicBezTo>
                    <a:pt x="639" y="2093"/>
                    <a:pt x="708" y="2115"/>
                    <a:pt x="890" y="2115"/>
                  </a:cubicBezTo>
                  <a:cubicBezTo>
                    <a:pt x="915" y="2119"/>
                    <a:pt x="939" y="2120"/>
                    <a:pt x="963" y="2120"/>
                  </a:cubicBezTo>
                  <a:cubicBezTo>
                    <a:pt x="1115" y="2120"/>
                    <a:pt x="1251" y="2061"/>
                    <a:pt x="1370" y="2001"/>
                  </a:cubicBezTo>
                  <a:lnTo>
                    <a:pt x="1393" y="2001"/>
                  </a:lnTo>
                  <a:cubicBezTo>
                    <a:pt x="1461" y="1956"/>
                    <a:pt x="1507" y="1910"/>
                    <a:pt x="1575" y="1864"/>
                  </a:cubicBezTo>
                  <a:cubicBezTo>
                    <a:pt x="1598" y="1819"/>
                    <a:pt x="1644" y="1796"/>
                    <a:pt x="1666" y="1750"/>
                  </a:cubicBezTo>
                  <a:cubicBezTo>
                    <a:pt x="1689" y="1705"/>
                    <a:pt x="1735" y="1659"/>
                    <a:pt x="1758" y="1613"/>
                  </a:cubicBezTo>
                  <a:cubicBezTo>
                    <a:pt x="1803" y="1545"/>
                    <a:pt x="1826" y="1476"/>
                    <a:pt x="1849" y="1385"/>
                  </a:cubicBezTo>
                  <a:cubicBezTo>
                    <a:pt x="1849" y="1385"/>
                    <a:pt x="1849" y="1362"/>
                    <a:pt x="1849" y="1362"/>
                  </a:cubicBezTo>
                  <a:cubicBezTo>
                    <a:pt x="1872" y="1294"/>
                    <a:pt x="1872" y="1202"/>
                    <a:pt x="1895" y="1134"/>
                  </a:cubicBezTo>
                  <a:cubicBezTo>
                    <a:pt x="1895" y="1111"/>
                    <a:pt x="1895" y="1088"/>
                    <a:pt x="1895" y="1066"/>
                  </a:cubicBezTo>
                  <a:cubicBezTo>
                    <a:pt x="1872" y="951"/>
                    <a:pt x="1872" y="837"/>
                    <a:pt x="1826" y="723"/>
                  </a:cubicBezTo>
                  <a:cubicBezTo>
                    <a:pt x="1781" y="609"/>
                    <a:pt x="1735" y="495"/>
                    <a:pt x="1666" y="381"/>
                  </a:cubicBezTo>
                  <a:cubicBezTo>
                    <a:pt x="1621" y="289"/>
                    <a:pt x="1552" y="221"/>
                    <a:pt x="1484" y="175"/>
                  </a:cubicBezTo>
                  <a:cubicBezTo>
                    <a:pt x="1393" y="107"/>
                    <a:pt x="1324" y="61"/>
                    <a:pt x="1210" y="38"/>
                  </a:cubicBezTo>
                  <a:cubicBezTo>
                    <a:pt x="1156" y="12"/>
                    <a:pt x="1095" y="1"/>
                    <a:pt x="10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73250" y="3659075"/>
              <a:ext cx="48525" cy="51250"/>
            </a:xfrm>
            <a:custGeom>
              <a:avLst/>
              <a:gdLst/>
              <a:ahLst/>
              <a:cxnLst/>
              <a:rect l="l" t="t" r="r" b="b"/>
              <a:pathLst>
                <a:path w="1941" h="2050" extrusionOk="0">
                  <a:moveTo>
                    <a:pt x="1144" y="1"/>
                  </a:moveTo>
                  <a:cubicBezTo>
                    <a:pt x="1096" y="1"/>
                    <a:pt x="1050" y="6"/>
                    <a:pt x="1004" y="18"/>
                  </a:cubicBezTo>
                  <a:cubicBezTo>
                    <a:pt x="890" y="18"/>
                    <a:pt x="799" y="41"/>
                    <a:pt x="708" y="86"/>
                  </a:cubicBezTo>
                  <a:cubicBezTo>
                    <a:pt x="662" y="132"/>
                    <a:pt x="616" y="178"/>
                    <a:pt x="548" y="223"/>
                  </a:cubicBezTo>
                  <a:cubicBezTo>
                    <a:pt x="457" y="315"/>
                    <a:pt x="411" y="406"/>
                    <a:pt x="365" y="520"/>
                  </a:cubicBezTo>
                  <a:cubicBezTo>
                    <a:pt x="274" y="589"/>
                    <a:pt x="183" y="680"/>
                    <a:pt x="114" y="794"/>
                  </a:cubicBezTo>
                  <a:cubicBezTo>
                    <a:pt x="91" y="840"/>
                    <a:pt x="69" y="908"/>
                    <a:pt x="46" y="977"/>
                  </a:cubicBezTo>
                  <a:cubicBezTo>
                    <a:pt x="0" y="1114"/>
                    <a:pt x="0" y="1250"/>
                    <a:pt x="46" y="1365"/>
                  </a:cubicBezTo>
                  <a:cubicBezTo>
                    <a:pt x="46" y="1387"/>
                    <a:pt x="46" y="1387"/>
                    <a:pt x="46" y="1387"/>
                  </a:cubicBezTo>
                  <a:cubicBezTo>
                    <a:pt x="46" y="1433"/>
                    <a:pt x="91" y="1479"/>
                    <a:pt x="91" y="1502"/>
                  </a:cubicBezTo>
                  <a:cubicBezTo>
                    <a:pt x="91" y="1502"/>
                    <a:pt x="114" y="1570"/>
                    <a:pt x="137" y="1593"/>
                  </a:cubicBezTo>
                  <a:cubicBezTo>
                    <a:pt x="160" y="1661"/>
                    <a:pt x="206" y="1707"/>
                    <a:pt x="274" y="1775"/>
                  </a:cubicBezTo>
                  <a:cubicBezTo>
                    <a:pt x="274" y="1798"/>
                    <a:pt x="274" y="1798"/>
                    <a:pt x="274" y="1798"/>
                  </a:cubicBezTo>
                  <a:cubicBezTo>
                    <a:pt x="320" y="1821"/>
                    <a:pt x="411" y="1890"/>
                    <a:pt x="434" y="1912"/>
                  </a:cubicBezTo>
                  <a:cubicBezTo>
                    <a:pt x="457" y="1912"/>
                    <a:pt x="457" y="1935"/>
                    <a:pt x="479" y="1935"/>
                  </a:cubicBezTo>
                  <a:cubicBezTo>
                    <a:pt x="525" y="1958"/>
                    <a:pt x="616" y="2004"/>
                    <a:pt x="685" y="2027"/>
                  </a:cubicBezTo>
                  <a:lnTo>
                    <a:pt x="708" y="2027"/>
                  </a:lnTo>
                  <a:cubicBezTo>
                    <a:pt x="776" y="2027"/>
                    <a:pt x="845" y="2049"/>
                    <a:pt x="913" y="2049"/>
                  </a:cubicBezTo>
                  <a:lnTo>
                    <a:pt x="959" y="2049"/>
                  </a:lnTo>
                  <a:cubicBezTo>
                    <a:pt x="1050" y="2049"/>
                    <a:pt x="1119" y="2049"/>
                    <a:pt x="1210" y="2027"/>
                  </a:cubicBezTo>
                  <a:cubicBezTo>
                    <a:pt x="1233" y="2027"/>
                    <a:pt x="1233" y="2004"/>
                    <a:pt x="1255" y="2004"/>
                  </a:cubicBezTo>
                  <a:cubicBezTo>
                    <a:pt x="1301" y="1981"/>
                    <a:pt x="1370" y="1958"/>
                    <a:pt x="1438" y="1935"/>
                  </a:cubicBezTo>
                  <a:cubicBezTo>
                    <a:pt x="1438" y="1912"/>
                    <a:pt x="1461" y="1912"/>
                    <a:pt x="1461" y="1912"/>
                  </a:cubicBezTo>
                  <a:cubicBezTo>
                    <a:pt x="1621" y="1821"/>
                    <a:pt x="1689" y="1730"/>
                    <a:pt x="1780" y="1593"/>
                  </a:cubicBezTo>
                  <a:cubicBezTo>
                    <a:pt x="1803" y="1570"/>
                    <a:pt x="1803" y="1570"/>
                    <a:pt x="1826" y="1547"/>
                  </a:cubicBezTo>
                  <a:cubicBezTo>
                    <a:pt x="1849" y="1479"/>
                    <a:pt x="1872" y="1410"/>
                    <a:pt x="1895" y="1342"/>
                  </a:cubicBezTo>
                  <a:cubicBezTo>
                    <a:pt x="1895" y="1342"/>
                    <a:pt x="1917" y="1319"/>
                    <a:pt x="1917" y="1319"/>
                  </a:cubicBezTo>
                  <a:cubicBezTo>
                    <a:pt x="1917" y="1296"/>
                    <a:pt x="1917" y="1296"/>
                    <a:pt x="1917" y="1296"/>
                  </a:cubicBezTo>
                  <a:cubicBezTo>
                    <a:pt x="1940" y="1205"/>
                    <a:pt x="1940" y="1136"/>
                    <a:pt x="1940" y="1068"/>
                  </a:cubicBezTo>
                  <a:cubicBezTo>
                    <a:pt x="1940" y="1045"/>
                    <a:pt x="1940" y="1022"/>
                    <a:pt x="1940" y="999"/>
                  </a:cubicBezTo>
                  <a:cubicBezTo>
                    <a:pt x="1940" y="931"/>
                    <a:pt x="1917" y="840"/>
                    <a:pt x="1917" y="771"/>
                  </a:cubicBezTo>
                  <a:cubicBezTo>
                    <a:pt x="1917" y="771"/>
                    <a:pt x="1917" y="748"/>
                    <a:pt x="1917" y="748"/>
                  </a:cubicBezTo>
                  <a:cubicBezTo>
                    <a:pt x="1895" y="725"/>
                    <a:pt x="1895" y="703"/>
                    <a:pt x="1895" y="680"/>
                  </a:cubicBezTo>
                  <a:cubicBezTo>
                    <a:pt x="1849" y="566"/>
                    <a:pt x="1803" y="452"/>
                    <a:pt x="1758" y="360"/>
                  </a:cubicBezTo>
                  <a:cubicBezTo>
                    <a:pt x="1712" y="292"/>
                    <a:pt x="1644" y="201"/>
                    <a:pt x="1552" y="155"/>
                  </a:cubicBezTo>
                  <a:cubicBezTo>
                    <a:pt x="1484" y="86"/>
                    <a:pt x="1392" y="41"/>
                    <a:pt x="1301" y="18"/>
                  </a:cubicBezTo>
                  <a:cubicBezTo>
                    <a:pt x="1244" y="6"/>
                    <a:pt x="1193" y="1"/>
                    <a:pt x="1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284650" y="3505575"/>
              <a:ext cx="45100" cy="53250"/>
            </a:xfrm>
            <a:custGeom>
              <a:avLst/>
              <a:gdLst/>
              <a:ahLst/>
              <a:cxnLst/>
              <a:rect l="l" t="t" r="r" b="b"/>
              <a:pathLst>
                <a:path w="1804" h="2130" extrusionOk="0">
                  <a:moveTo>
                    <a:pt x="720" y="1"/>
                  </a:moveTo>
                  <a:cubicBezTo>
                    <a:pt x="668" y="1"/>
                    <a:pt x="617" y="7"/>
                    <a:pt x="571" y="18"/>
                  </a:cubicBezTo>
                  <a:cubicBezTo>
                    <a:pt x="457" y="41"/>
                    <a:pt x="389" y="86"/>
                    <a:pt x="297" y="155"/>
                  </a:cubicBezTo>
                  <a:cubicBezTo>
                    <a:pt x="229" y="201"/>
                    <a:pt x="160" y="292"/>
                    <a:pt x="115" y="360"/>
                  </a:cubicBezTo>
                  <a:lnTo>
                    <a:pt x="23" y="543"/>
                  </a:lnTo>
                  <a:cubicBezTo>
                    <a:pt x="1" y="680"/>
                    <a:pt x="1" y="817"/>
                    <a:pt x="23" y="954"/>
                  </a:cubicBezTo>
                  <a:lnTo>
                    <a:pt x="115" y="1136"/>
                  </a:lnTo>
                  <a:cubicBezTo>
                    <a:pt x="138" y="1182"/>
                    <a:pt x="183" y="1228"/>
                    <a:pt x="206" y="1273"/>
                  </a:cubicBezTo>
                  <a:cubicBezTo>
                    <a:pt x="229" y="1319"/>
                    <a:pt x="229" y="1387"/>
                    <a:pt x="229" y="1433"/>
                  </a:cubicBezTo>
                  <a:cubicBezTo>
                    <a:pt x="229" y="1456"/>
                    <a:pt x="252" y="1456"/>
                    <a:pt x="252" y="1479"/>
                  </a:cubicBezTo>
                  <a:cubicBezTo>
                    <a:pt x="252" y="1479"/>
                    <a:pt x="252" y="1479"/>
                    <a:pt x="252" y="1502"/>
                  </a:cubicBezTo>
                  <a:cubicBezTo>
                    <a:pt x="275" y="1547"/>
                    <a:pt x="297" y="1616"/>
                    <a:pt x="343" y="1684"/>
                  </a:cubicBezTo>
                  <a:cubicBezTo>
                    <a:pt x="343" y="1684"/>
                    <a:pt x="343" y="1707"/>
                    <a:pt x="343" y="1707"/>
                  </a:cubicBezTo>
                  <a:cubicBezTo>
                    <a:pt x="366" y="1753"/>
                    <a:pt x="411" y="1775"/>
                    <a:pt x="411" y="1798"/>
                  </a:cubicBezTo>
                  <a:cubicBezTo>
                    <a:pt x="457" y="1844"/>
                    <a:pt x="480" y="1867"/>
                    <a:pt x="503" y="1890"/>
                  </a:cubicBezTo>
                  <a:cubicBezTo>
                    <a:pt x="594" y="2004"/>
                    <a:pt x="708" y="2049"/>
                    <a:pt x="822" y="2095"/>
                  </a:cubicBezTo>
                  <a:cubicBezTo>
                    <a:pt x="891" y="2118"/>
                    <a:pt x="959" y="2129"/>
                    <a:pt x="1028" y="2129"/>
                  </a:cubicBezTo>
                  <a:cubicBezTo>
                    <a:pt x="1096" y="2129"/>
                    <a:pt x="1165" y="2118"/>
                    <a:pt x="1233" y="2095"/>
                  </a:cubicBezTo>
                  <a:cubicBezTo>
                    <a:pt x="1370" y="2049"/>
                    <a:pt x="1484" y="2004"/>
                    <a:pt x="1576" y="1890"/>
                  </a:cubicBezTo>
                  <a:cubicBezTo>
                    <a:pt x="1667" y="1798"/>
                    <a:pt x="1735" y="1684"/>
                    <a:pt x="1758" y="1570"/>
                  </a:cubicBezTo>
                  <a:cubicBezTo>
                    <a:pt x="1781" y="1433"/>
                    <a:pt x="1804" y="1319"/>
                    <a:pt x="1804" y="1182"/>
                  </a:cubicBezTo>
                  <a:cubicBezTo>
                    <a:pt x="1781" y="1091"/>
                    <a:pt x="1781" y="999"/>
                    <a:pt x="1758" y="908"/>
                  </a:cubicBezTo>
                  <a:cubicBezTo>
                    <a:pt x="1735" y="817"/>
                    <a:pt x="1690" y="725"/>
                    <a:pt x="1644" y="634"/>
                  </a:cubicBezTo>
                  <a:cubicBezTo>
                    <a:pt x="1644" y="611"/>
                    <a:pt x="1621" y="589"/>
                    <a:pt x="1598" y="566"/>
                  </a:cubicBezTo>
                  <a:cubicBezTo>
                    <a:pt x="1553" y="474"/>
                    <a:pt x="1507" y="406"/>
                    <a:pt x="1439" y="337"/>
                  </a:cubicBezTo>
                  <a:cubicBezTo>
                    <a:pt x="1416" y="315"/>
                    <a:pt x="1393" y="292"/>
                    <a:pt x="1370" y="269"/>
                  </a:cubicBezTo>
                  <a:cubicBezTo>
                    <a:pt x="1302" y="201"/>
                    <a:pt x="1233" y="155"/>
                    <a:pt x="1142" y="86"/>
                  </a:cubicBezTo>
                  <a:cubicBezTo>
                    <a:pt x="1073" y="41"/>
                    <a:pt x="959" y="18"/>
                    <a:pt x="868" y="18"/>
                  </a:cubicBezTo>
                  <a:cubicBezTo>
                    <a:pt x="822" y="7"/>
                    <a:pt x="771" y="1"/>
                    <a:pt x="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249850" y="3394925"/>
              <a:ext cx="600" cy="975"/>
            </a:xfrm>
            <a:custGeom>
              <a:avLst/>
              <a:gdLst/>
              <a:ahLst/>
              <a:cxnLst/>
              <a:rect l="l" t="t" r="r" b="b"/>
              <a:pathLst>
                <a:path w="24" h="39" extrusionOk="0">
                  <a:moveTo>
                    <a:pt x="2" y="1"/>
                  </a:moveTo>
                  <a:cubicBezTo>
                    <a:pt x="0" y="1"/>
                    <a:pt x="0" y="6"/>
                    <a:pt x="0" y="16"/>
                  </a:cubicBezTo>
                  <a:cubicBezTo>
                    <a:pt x="0" y="16"/>
                    <a:pt x="0" y="16"/>
                    <a:pt x="23" y="39"/>
                  </a:cubicBezTo>
                  <a:cubicBezTo>
                    <a:pt x="10" y="1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203050" y="3383325"/>
              <a:ext cx="49675" cy="42825"/>
            </a:xfrm>
            <a:custGeom>
              <a:avLst/>
              <a:gdLst/>
              <a:ahLst/>
              <a:cxnLst/>
              <a:rect l="l" t="t" r="r" b="b"/>
              <a:pathLst>
                <a:path w="1987" h="1713" extrusionOk="0">
                  <a:moveTo>
                    <a:pt x="754" y="0"/>
                  </a:moveTo>
                  <a:cubicBezTo>
                    <a:pt x="640" y="0"/>
                    <a:pt x="548" y="23"/>
                    <a:pt x="457" y="69"/>
                  </a:cubicBezTo>
                  <a:cubicBezTo>
                    <a:pt x="366" y="92"/>
                    <a:pt x="274" y="137"/>
                    <a:pt x="206" y="229"/>
                  </a:cubicBezTo>
                  <a:cubicBezTo>
                    <a:pt x="138" y="297"/>
                    <a:pt x="92" y="366"/>
                    <a:pt x="69" y="457"/>
                  </a:cubicBezTo>
                  <a:cubicBezTo>
                    <a:pt x="23" y="548"/>
                    <a:pt x="1" y="662"/>
                    <a:pt x="1" y="754"/>
                  </a:cubicBezTo>
                  <a:cubicBezTo>
                    <a:pt x="1" y="822"/>
                    <a:pt x="23" y="891"/>
                    <a:pt x="23" y="959"/>
                  </a:cubicBezTo>
                  <a:cubicBezTo>
                    <a:pt x="46" y="1096"/>
                    <a:pt x="115" y="1210"/>
                    <a:pt x="206" y="1302"/>
                  </a:cubicBezTo>
                  <a:cubicBezTo>
                    <a:pt x="274" y="1324"/>
                    <a:pt x="320" y="1370"/>
                    <a:pt x="366" y="1416"/>
                  </a:cubicBezTo>
                  <a:cubicBezTo>
                    <a:pt x="434" y="1438"/>
                    <a:pt x="503" y="1484"/>
                    <a:pt x="571" y="1484"/>
                  </a:cubicBezTo>
                  <a:cubicBezTo>
                    <a:pt x="594" y="1507"/>
                    <a:pt x="617" y="1507"/>
                    <a:pt x="640" y="1507"/>
                  </a:cubicBezTo>
                  <a:cubicBezTo>
                    <a:pt x="663" y="1530"/>
                    <a:pt x="708" y="1575"/>
                    <a:pt x="731" y="1598"/>
                  </a:cubicBezTo>
                  <a:cubicBezTo>
                    <a:pt x="777" y="1621"/>
                    <a:pt x="799" y="1621"/>
                    <a:pt x="845" y="1644"/>
                  </a:cubicBezTo>
                  <a:cubicBezTo>
                    <a:pt x="982" y="1690"/>
                    <a:pt x="982" y="1690"/>
                    <a:pt x="1165" y="1712"/>
                  </a:cubicBezTo>
                  <a:cubicBezTo>
                    <a:pt x="1233" y="1712"/>
                    <a:pt x="1302" y="1690"/>
                    <a:pt x="1370" y="1690"/>
                  </a:cubicBezTo>
                  <a:cubicBezTo>
                    <a:pt x="1461" y="1667"/>
                    <a:pt x="1530" y="1644"/>
                    <a:pt x="1576" y="1598"/>
                  </a:cubicBezTo>
                  <a:lnTo>
                    <a:pt x="1598" y="1598"/>
                  </a:lnTo>
                  <a:cubicBezTo>
                    <a:pt x="1644" y="1553"/>
                    <a:pt x="1690" y="1507"/>
                    <a:pt x="1758" y="1484"/>
                  </a:cubicBezTo>
                  <a:cubicBezTo>
                    <a:pt x="1758" y="1461"/>
                    <a:pt x="1758" y="1461"/>
                    <a:pt x="1758" y="1461"/>
                  </a:cubicBezTo>
                  <a:cubicBezTo>
                    <a:pt x="1804" y="1416"/>
                    <a:pt x="1849" y="1370"/>
                    <a:pt x="1895" y="1302"/>
                  </a:cubicBezTo>
                  <a:cubicBezTo>
                    <a:pt x="1918" y="1233"/>
                    <a:pt x="1941" y="1165"/>
                    <a:pt x="1964" y="1119"/>
                  </a:cubicBezTo>
                  <a:cubicBezTo>
                    <a:pt x="1964" y="1119"/>
                    <a:pt x="1964" y="1119"/>
                    <a:pt x="1964" y="1096"/>
                  </a:cubicBezTo>
                  <a:cubicBezTo>
                    <a:pt x="1986" y="1028"/>
                    <a:pt x="1986" y="982"/>
                    <a:pt x="1986" y="913"/>
                  </a:cubicBezTo>
                  <a:cubicBezTo>
                    <a:pt x="1986" y="891"/>
                    <a:pt x="1986" y="891"/>
                    <a:pt x="1986" y="891"/>
                  </a:cubicBezTo>
                  <a:cubicBezTo>
                    <a:pt x="1986" y="868"/>
                    <a:pt x="1986" y="822"/>
                    <a:pt x="1986" y="799"/>
                  </a:cubicBezTo>
                  <a:cubicBezTo>
                    <a:pt x="1986" y="754"/>
                    <a:pt x="1964" y="708"/>
                    <a:pt x="1964" y="685"/>
                  </a:cubicBezTo>
                  <a:cubicBezTo>
                    <a:pt x="1964" y="640"/>
                    <a:pt x="1895" y="503"/>
                    <a:pt x="1872" y="480"/>
                  </a:cubicBezTo>
                  <a:cubicBezTo>
                    <a:pt x="1849" y="411"/>
                    <a:pt x="1804" y="366"/>
                    <a:pt x="1758" y="320"/>
                  </a:cubicBezTo>
                  <a:cubicBezTo>
                    <a:pt x="1667" y="229"/>
                    <a:pt x="1507" y="137"/>
                    <a:pt x="1370" y="115"/>
                  </a:cubicBezTo>
                  <a:cubicBezTo>
                    <a:pt x="1302" y="92"/>
                    <a:pt x="1233" y="69"/>
                    <a:pt x="1165" y="69"/>
                  </a:cubicBezTo>
                  <a:cubicBezTo>
                    <a:pt x="1119" y="69"/>
                    <a:pt x="1096" y="46"/>
                    <a:pt x="1051" y="46"/>
                  </a:cubicBezTo>
                  <a:cubicBezTo>
                    <a:pt x="959" y="23"/>
                    <a:pt x="845" y="0"/>
                    <a:pt x="7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83225" y="3300150"/>
              <a:ext cx="43950" cy="42550"/>
            </a:xfrm>
            <a:custGeom>
              <a:avLst/>
              <a:gdLst/>
              <a:ahLst/>
              <a:cxnLst/>
              <a:rect l="l" t="t" r="r" b="b"/>
              <a:pathLst>
                <a:path w="1758" h="1702" extrusionOk="0">
                  <a:moveTo>
                    <a:pt x="811" y="1"/>
                  </a:moveTo>
                  <a:cubicBezTo>
                    <a:pt x="759" y="1"/>
                    <a:pt x="708" y="6"/>
                    <a:pt x="662" y="18"/>
                  </a:cubicBezTo>
                  <a:cubicBezTo>
                    <a:pt x="548" y="18"/>
                    <a:pt x="457" y="41"/>
                    <a:pt x="365" y="109"/>
                  </a:cubicBezTo>
                  <a:cubicBezTo>
                    <a:pt x="274" y="155"/>
                    <a:pt x="206" y="223"/>
                    <a:pt x="160" y="292"/>
                  </a:cubicBezTo>
                  <a:cubicBezTo>
                    <a:pt x="92" y="360"/>
                    <a:pt x="46" y="452"/>
                    <a:pt x="23" y="566"/>
                  </a:cubicBezTo>
                  <a:cubicBezTo>
                    <a:pt x="23" y="611"/>
                    <a:pt x="0" y="680"/>
                    <a:pt x="0" y="748"/>
                  </a:cubicBezTo>
                  <a:cubicBezTo>
                    <a:pt x="0" y="885"/>
                    <a:pt x="23" y="1022"/>
                    <a:pt x="92" y="1136"/>
                  </a:cubicBezTo>
                  <a:cubicBezTo>
                    <a:pt x="137" y="1182"/>
                    <a:pt x="183" y="1250"/>
                    <a:pt x="229" y="1296"/>
                  </a:cubicBezTo>
                  <a:cubicBezTo>
                    <a:pt x="274" y="1342"/>
                    <a:pt x="343" y="1387"/>
                    <a:pt x="411" y="1433"/>
                  </a:cubicBezTo>
                  <a:cubicBezTo>
                    <a:pt x="457" y="1479"/>
                    <a:pt x="480" y="1501"/>
                    <a:pt x="548" y="1547"/>
                  </a:cubicBezTo>
                  <a:cubicBezTo>
                    <a:pt x="617" y="1616"/>
                    <a:pt x="708" y="1661"/>
                    <a:pt x="799" y="1684"/>
                  </a:cubicBezTo>
                  <a:cubicBezTo>
                    <a:pt x="845" y="1695"/>
                    <a:pt x="896" y="1701"/>
                    <a:pt x="948" y="1701"/>
                  </a:cubicBezTo>
                  <a:cubicBezTo>
                    <a:pt x="999" y="1701"/>
                    <a:pt x="1050" y="1695"/>
                    <a:pt x="1096" y="1684"/>
                  </a:cubicBezTo>
                  <a:cubicBezTo>
                    <a:pt x="1210" y="1684"/>
                    <a:pt x="1301" y="1661"/>
                    <a:pt x="1393" y="1593"/>
                  </a:cubicBezTo>
                  <a:cubicBezTo>
                    <a:pt x="1438" y="1570"/>
                    <a:pt x="1484" y="1524"/>
                    <a:pt x="1530" y="1479"/>
                  </a:cubicBezTo>
                  <a:cubicBezTo>
                    <a:pt x="1621" y="1387"/>
                    <a:pt x="1689" y="1273"/>
                    <a:pt x="1735" y="1136"/>
                  </a:cubicBezTo>
                  <a:cubicBezTo>
                    <a:pt x="1735" y="1091"/>
                    <a:pt x="1758" y="1022"/>
                    <a:pt x="1758" y="954"/>
                  </a:cubicBezTo>
                  <a:cubicBezTo>
                    <a:pt x="1758" y="817"/>
                    <a:pt x="1735" y="680"/>
                    <a:pt x="1667" y="566"/>
                  </a:cubicBezTo>
                  <a:cubicBezTo>
                    <a:pt x="1644" y="543"/>
                    <a:pt x="1644" y="543"/>
                    <a:pt x="1644" y="520"/>
                  </a:cubicBezTo>
                  <a:cubicBezTo>
                    <a:pt x="1598" y="452"/>
                    <a:pt x="1552" y="406"/>
                    <a:pt x="1484" y="337"/>
                  </a:cubicBezTo>
                  <a:cubicBezTo>
                    <a:pt x="1484" y="315"/>
                    <a:pt x="1461" y="292"/>
                    <a:pt x="1438" y="292"/>
                  </a:cubicBezTo>
                  <a:cubicBezTo>
                    <a:pt x="1393" y="246"/>
                    <a:pt x="1324" y="200"/>
                    <a:pt x="1278" y="155"/>
                  </a:cubicBezTo>
                  <a:lnTo>
                    <a:pt x="1256" y="155"/>
                  </a:lnTo>
                  <a:cubicBezTo>
                    <a:pt x="1233" y="132"/>
                    <a:pt x="1233" y="132"/>
                    <a:pt x="1210" y="132"/>
                  </a:cubicBezTo>
                  <a:cubicBezTo>
                    <a:pt x="1142" y="86"/>
                    <a:pt x="1073" y="63"/>
                    <a:pt x="1005" y="41"/>
                  </a:cubicBezTo>
                  <a:cubicBezTo>
                    <a:pt x="982" y="41"/>
                    <a:pt x="982" y="18"/>
                    <a:pt x="959" y="18"/>
                  </a:cubicBezTo>
                  <a:cubicBezTo>
                    <a:pt x="913" y="6"/>
                    <a:pt x="862" y="1"/>
                    <a:pt x="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82925" y="3315425"/>
              <a:ext cx="46825" cy="48525"/>
            </a:xfrm>
            <a:custGeom>
              <a:avLst/>
              <a:gdLst/>
              <a:ahLst/>
              <a:cxnLst/>
              <a:rect l="l" t="t" r="r" b="b"/>
              <a:pathLst>
                <a:path w="1873" h="1941" extrusionOk="0">
                  <a:moveTo>
                    <a:pt x="914" y="0"/>
                  </a:moveTo>
                  <a:cubicBezTo>
                    <a:pt x="845" y="0"/>
                    <a:pt x="777" y="23"/>
                    <a:pt x="708" y="23"/>
                  </a:cubicBezTo>
                  <a:cubicBezTo>
                    <a:pt x="571" y="69"/>
                    <a:pt x="457" y="137"/>
                    <a:pt x="366" y="229"/>
                  </a:cubicBezTo>
                  <a:cubicBezTo>
                    <a:pt x="320" y="274"/>
                    <a:pt x="297" y="320"/>
                    <a:pt x="252" y="388"/>
                  </a:cubicBezTo>
                  <a:cubicBezTo>
                    <a:pt x="206" y="434"/>
                    <a:pt x="183" y="502"/>
                    <a:pt x="160" y="571"/>
                  </a:cubicBezTo>
                  <a:cubicBezTo>
                    <a:pt x="138" y="617"/>
                    <a:pt x="92" y="685"/>
                    <a:pt x="69" y="754"/>
                  </a:cubicBezTo>
                  <a:cubicBezTo>
                    <a:pt x="23" y="845"/>
                    <a:pt x="1" y="936"/>
                    <a:pt x="1" y="1027"/>
                  </a:cubicBezTo>
                  <a:cubicBezTo>
                    <a:pt x="1" y="1142"/>
                    <a:pt x="23" y="1233"/>
                    <a:pt x="69" y="1324"/>
                  </a:cubicBezTo>
                  <a:cubicBezTo>
                    <a:pt x="115" y="1415"/>
                    <a:pt x="160" y="1507"/>
                    <a:pt x="229" y="1575"/>
                  </a:cubicBezTo>
                  <a:cubicBezTo>
                    <a:pt x="252" y="1598"/>
                    <a:pt x="297" y="1621"/>
                    <a:pt x="320" y="1644"/>
                  </a:cubicBezTo>
                  <a:cubicBezTo>
                    <a:pt x="366" y="1712"/>
                    <a:pt x="389" y="1735"/>
                    <a:pt x="457" y="1781"/>
                  </a:cubicBezTo>
                  <a:cubicBezTo>
                    <a:pt x="526" y="1849"/>
                    <a:pt x="617" y="1895"/>
                    <a:pt x="708" y="1918"/>
                  </a:cubicBezTo>
                  <a:lnTo>
                    <a:pt x="731" y="1918"/>
                  </a:lnTo>
                  <a:cubicBezTo>
                    <a:pt x="799" y="1940"/>
                    <a:pt x="868" y="1940"/>
                    <a:pt x="936" y="1940"/>
                  </a:cubicBezTo>
                  <a:lnTo>
                    <a:pt x="959" y="1940"/>
                  </a:lnTo>
                  <a:cubicBezTo>
                    <a:pt x="1028" y="1940"/>
                    <a:pt x="1096" y="1940"/>
                    <a:pt x="1165" y="1918"/>
                  </a:cubicBezTo>
                  <a:lnTo>
                    <a:pt x="1188" y="1918"/>
                  </a:lnTo>
                  <a:lnTo>
                    <a:pt x="1370" y="1849"/>
                  </a:lnTo>
                  <a:cubicBezTo>
                    <a:pt x="1370" y="1826"/>
                    <a:pt x="1393" y="1826"/>
                    <a:pt x="1393" y="1826"/>
                  </a:cubicBezTo>
                  <a:cubicBezTo>
                    <a:pt x="1439" y="1781"/>
                    <a:pt x="1507" y="1735"/>
                    <a:pt x="1553" y="1712"/>
                  </a:cubicBezTo>
                  <a:cubicBezTo>
                    <a:pt x="1553" y="1712"/>
                    <a:pt x="1553" y="1712"/>
                    <a:pt x="1553" y="1689"/>
                  </a:cubicBezTo>
                  <a:lnTo>
                    <a:pt x="1576" y="1689"/>
                  </a:lnTo>
                  <a:cubicBezTo>
                    <a:pt x="1598" y="1667"/>
                    <a:pt x="1621" y="1621"/>
                    <a:pt x="1644" y="1598"/>
                  </a:cubicBezTo>
                  <a:cubicBezTo>
                    <a:pt x="1644" y="1575"/>
                    <a:pt x="1690" y="1552"/>
                    <a:pt x="1712" y="1507"/>
                  </a:cubicBezTo>
                  <a:cubicBezTo>
                    <a:pt x="1712" y="1507"/>
                    <a:pt x="1712" y="1484"/>
                    <a:pt x="1735" y="1484"/>
                  </a:cubicBezTo>
                  <a:cubicBezTo>
                    <a:pt x="1758" y="1393"/>
                    <a:pt x="1804" y="1324"/>
                    <a:pt x="1827" y="1256"/>
                  </a:cubicBezTo>
                  <a:cubicBezTo>
                    <a:pt x="1827" y="1233"/>
                    <a:pt x="1827" y="1210"/>
                    <a:pt x="1827" y="1210"/>
                  </a:cubicBezTo>
                  <a:cubicBezTo>
                    <a:pt x="1827" y="1187"/>
                    <a:pt x="1827" y="1187"/>
                    <a:pt x="1827" y="1164"/>
                  </a:cubicBezTo>
                  <a:cubicBezTo>
                    <a:pt x="1849" y="1096"/>
                    <a:pt x="1849" y="1027"/>
                    <a:pt x="1872" y="959"/>
                  </a:cubicBezTo>
                  <a:cubicBezTo>
                    <a:pt x="1849" y="890"/>
                    <a:pt x="1849" y="822"/>
                    <a:pt x="1849" y="754"/>
                  </a:cubicBezTo>
                  <a:cubicBezTo>
                    <a:pt x="1827" y="639"/>
                    <a:pt x="1781" y="571"/>
                    <a:pt x="1712" y="480"/>
                  </a:cubicBezTo>
                  <a:cubicBezTo>
                    <a:pt x="1667" y="434"/>
                    <a:pt x="1621" y="388"/>
                    <a:pt x="1576" y="343"/>
                  </a:cubicBezTo>
                  <a:cubicBezTo>
                    <a:pt x="1553" y="343"/>
                    <a:pt x="1530" y="343"/>
                    <a:pt x="1530" y="320"/>
                  </a:cubicBezTo>
                  <a:cubicBezTo>
                    <a:pt x="1507" y="297"/>
                    <a:pt x="1484" y="251"/>
                    <a:pt x="1439" y="229"/>
                  </a:cubicBezTo>
                  <a:cubicBezTo>
                    <a:pt x="1370" y="160"/>
                    <a:pt x="1302" y="92"/>
                    <a:pt x="1188" y="69"/>
                  </a:cubicBezTo>
                  <a:cubicBezTo>
                    <a:pt x="1119" y="23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78500" y="3442100"/>
              <a:ext cx="41675" cy="44750"/>
            </a:xfrm>
            <a:custGeom>
              <a:avLst/>
              <a:gdLst/>
              <a:ahLst/>
              <a:cxnLst/>
              <a:rect l="l" t="t" r="r" b="b"/>
              <a:pathLst>
                <a:path w="1667" h="1790" extrusionOk="0">
                  <a:moveTo>
                    <a:pt x="845" y="0"/>
                  </a:moveTo>
                  <a:cubicBezTo>
                    <a:pt x="708" y="0"/>
                    <a:pt x="594" y="23"/>
                    <a:pt x="457" y="92"/>
                  </a:cubicBezTo>
                  <a:cubicBezTo>
                    <a:pt x="411" y="137"/>
                    <a:pt x="366" y="183"/>
                    <a:pt x="320" y="229"/>
                  </a:cubicBezTo>
                  <a:cubicBezTo>
                    <a:pt x="252" y="297"/>
                    <a:pt x="183" y="366"/>
                    <a:pt x="160" y="457"/>
                  </a:cubicBezTo>
                  <a:cubicBezTo>
                    <a:pt x="115" y="503"/>
                    <a:pt x="92" y="548"/>
                    <a:pt x="92" y="617"/>
                  </a:cubicBezTo>
                  <a:cubicBezTo>
                    <a:pt x="23" y="708"/>
                    <a:pt x="1" y="799"/>
                    <a:pt x="23" y="913"/>
                  </a:cubicBezTo>
                  <a:lnTo>
                    <a:pt x="46" y="1096"/>
                  </a:lnTo>
                  <a:cubicBezTo>
                    <a:pt x="69" y="1233"/>
                    <a:pt x="138" y="1347"/>
                    <a:pt x="229" y="1438"/>
                  </a:cubicBezTo>
                  <a:cubicBezTo>
                    <a:pt x="252" y="1461"/>
                    <a:pt x="274" y="1484"/>
                    <a:pt x="297" y="1484"/>
                  </a:cubicBezTo>
                  <a:cubicBezTo>
                    <a:pt x="320" y="1507"/>
                    <a:pt x="343" y="1530"/>
                    <a:pt x="343" y="1553"/>
                  </a:cubicBezTo>
                  <a:cubicBezTo>
                    <a:pt x="343" y="1553"/>
                    <a:pt x="366" y="1575"/>
                    <a:pt x="366" y="1575"/>
                  </a:cubicBezTo>
                  <a:cubicBezTo>
                    <a:pt x="411" y="1598"/>
                    <a:pt x="457" y="1644"/>
                    <a:pt x="503" y="1690"/>
                  </a:cubicBezTo>
                  <a:cubicBezTo>
                    <a:pt x="571" y="1712"/>
                    <a:pt x="640" y="1735"/>
                    <a:pt x="685" y="1758"/>
                  </a:cubicBezTo>
                  <a:cubicBezTo>
                    <a:pt x="754" y="1781"/>
                    <a:pt x="822" y="1781"/>
                    <a:pt x="891" y="1781"/>
                  </a:cubicBezTo>
                  <a:cubicBezTo>
                    <a:pt x="921" y="1787"/>
                    <a:pt x="950" y="1790"/>
                    <a:pt x="978" y="1790"/>
                  </a:cubicBezTo>
                  <a:cubicBezTo>
                    <a:pt x="1054" y="1790"/>
                    <a:pt x="1121" y="1769"/>
                    <a:pt x="1187" y="1735"/>
                  </a:cubicBezTo>
                  <a:cubicBezTo>
                    <a:pt x="1256" y="1712"/>
                    <a:pt x="1302" y="1667"/>
                    <a:pt x="1347" y="1621"/>
                  </a:cubicBezTo>
                  <a:cubicBezTo>
                    <a:pt x="1416" y="1598"/>
                    <a:pt x="1461" y="1553"/>
                    <a:pt x="1484" y="1484"/>
                  </a:cubicBezTo>
                  <a:cubicBezTo>
                    <a:pt x="1553" y="1438"/>
                    <a:pt x="1576" y="1393"/>
                    <a:pt x="1598" y="1324"/>
                  </a:cubicBezTo>
                  <a:cubicBezTo>
                    <a:pt x="1644" y="1233"/>
                    <a:pt x="1667" y="1142"/>
                    <a:pt x="1667" y="1028"/>
                  </a:cubicBezTo>
                  <a:cubicBezTo>
                    <a:pt x="1667" y="982"/>
                    <a:pt x="1644" y="936"/>
                    <a:pt x="1644" y="913"/>
                  </a:cubicBezTo>
                  <a:cubicBezTo>
                    <a:pt x="1644" y="868"/>
                    <a:pt x="1644" y="822"/>
                    <a:pt x="1621" y="777"/>
                  </a:cubicBezTo>
                  <a:cubicBezTo>
                    <a:pt x="1621" y="781"/>
                    <a:pt x="1621" y="783"/>
                    <a:pt x="1621" y="783"/>
                  </a:cubicBezTo>
                  <a:cubicBezTo>
                    <a:pt x="1620" y="783"/>
                    <a:pt x="1617" y="749"/>
                    <a:pt x="1598" y="731"/>
                  </a:cubicBezTo>
                  <a:cubicBezTo>
                    <a:pt x="1598" y="708"/>
                    <a:pt x="1598" y="685"/>
                    <a:pt x="1598" y="662"/>
                  </a:cubicBezTo>
                  <a:cubicBezTo>
                    <a:pt x="1598" y="548"/>
                    <a:pt x="1553" y="457"/>
                    <a:pt x="1507" y="366"/>
                  </a:cubicBezTo>
                  <a:cubicBezTo>
                    <a:pt x="1461" y="297"/>
                    <a:pt x="1393" y="206"/>
                    <a:pt x="1302" y="160"/>
                  </a:cubicBezTo>
                  <a:cubicBezTo>
                    <a:pt x="1233" y="92"/>
                    <a:pt x="1142" y="46"/>
                    <a:pt x="1051" y="23"/>
                  </a:cubicBezTo>
                  <a:cubicBezTo>
                    <a:pt x="982" y="23"/>
                    <a:pt x="914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03175" y="3628400"/>
              <a:ext cx="42825" cy="40825"/>
            </a:xfrm>
            <a:custGeom>
              <a:avLst/>
              <a:gdLst/>
              <a:ahLst/>
              <a:cxnLst/>
              <a:rect l="l" t="t" r="r" b="b"/>
              <a:pathLst>
                <a:path w="1713" h="1633" extrusionOk="0">
                  <a:moveTo>
                    <a:pt x="777" y="1"/>
                  </a:moveTo>
                  <a:cubicBezTo>
                    <a:pt x="708" y="1"/>
                    <a:pt x="640" y="12"/>
                    <a:pt x="571" y="35"/>
                  </a:cubicBezTo>
                  <a:cubicBezTo>
                    <a:pt x="526" y="58"/>
                    <a:pt x="457" y="81"/>
                    <a:pt x="411" y="104"/>
                  </a:cubicBezTo>
                  <a:cubicBezTo>
                    <a:pt x="297" y="172"/>
                    <a:pt x="206" y="263"/>
                    <a:pt x="138" y="378"/>
                  </a:cubicBezTo>
                  <a:cubicBezTo>
                    <a:pt x="115" y="378"/>
                    <a:pt x="115" y="378"/>
                    <a:pt x="115" y="400"/>
                  </a:cubicBezTo>
                  <a:cubicBezTo>
                    <a:pt x="92" y="446"/>
                    <a:pt x="69" y="515"/>
                    <a:pt x="46" y="583"/>
                  </a:cubicBezTo>
                  <a:cubicBezTo>
                    <a:pt x="1" y="743"/>
                    <a:pt x="1" y="857"/>
                    <a:pt x="46" y="1017"/>
                  </a:cubicBezTo>
                  <a:cubicBezTo>
                    <a:pt x="69" y="1085"/>
                    <a:pt x="92" y="1131"/>
                    <a:pt x="115" y="1199"/>
                  </a:cubicBezTo>
                  <a:cubicBezTo>
                    <a:pt x="115" y="1199"/>
                    <a:pt x="115" y="1222"/>
                    <a:pt x="138" y="1222"/>
                  </a:cubicBezTo>
                  <a:cubicBezTo>
                    <a:pt x="160" y="1268"/>
                    <a:pt x="206" y="1336"/>
                    <a:pt x="252" y="1382"/>
                  </a:cubicBezTo>
                  <a:lnTo>
                    <a:pt x="275" y="1382"/>
                  </a:lnTo>
                  <a:cubicBezTo>
                    <a:pt x="320" y="1428"/>
                    <a:pt x="366" y="1473"/>
                    <a:pt x="434" y="1519"/>
                  </a:cubicBezTo>
                  <a:cubicBezTo>
                    <a:pt x="503" y="1542"/>
                    <a:pt x="571" y="1587"/>
                    <a:pt x="640" y="1610"/>
                  </a:cubicBezTo>
                  <a:cubicBezTo>
                    <a:pt x="731" y="1633"/>
                    <a:pt x="800" y="1633"/>
                    <a:pt x="868" y="1633"/>
                  </a:cubicBezTo>
                  <a:cubicBezTo>
                    <a:pt x="959" y="1633"/>
                    <a:pt x="1028" y="1610"/>
                    <a:pt x="1096" y="1610"/>
                  </a:cubicBezTo>
                  <a:cubicBezTo>
                    <a:pt x="1165" y="1587"/>
                    <a:pt x="1233" y="1564"/>
                    <a:pt x="1302" y="1519"/>
                  </a:cubicBezTo>
                  <a:cubicBezTo>
                    <a:pt x="1347" y="1496"/>
                    <a:pt x="1416" y="1450"/>
                    <a:pt x="1461" y="1405"/>
                  </a:cubicBezTo>
                  <a:cubicBezTo>
                    <a:pt x="1481" y="1386"/>
                    <a:pt x="1532" y="1303"/>
                    <a:pt x="1534" y="1303"/>
                  </a:cubicBezTo>
                  <a:cubicBezTo>
                    <a:pt x="1535" y="1303"/>
                    <a:pt x="1534" y="1306"/>
                    <a:pt x="1530" y="1313"/>
                  </a:cubicBezTo>
                  <a:cubicBezTo>
                    <a:pt x="1530" y="1313"/>
                    <a:pt x="1553" y="1268"/>
                    <a:pt x="1576" y="1245"/>
                  </a:cubicBezTo>
                  <a:cubicBezTo>
                    <a:pt x="1576" y="1245"/>
                    <a:pt x="1576" y="1222"/>
                    <a:pt x="1576" y="1222"/>
                  </a:cubicBezTo>
                  <a:cubicBezTo>
                    <a:pt x="1621" y="1176"/>
                    <a:pt x="1644" y="1108"/>
                    <a:pt x="1667" y="1039"/>
                  </a:cubicBezTo>
                  <a:cubicBezTo>
                    <a:pt x="1690" y="925"/>
                    <a:pt x="1713" y="834"/>
                    <a:pt x="1690" y="720"/>
                  </a:cubicBezTo>
                  <a:cubicBezTo>
                    <a:pt x="1667" y="629"/>
                    <a:pt x="1644" y="537"/>
                    <a:pt x="1598" y="446"/>
                  </a:cubicBezTo>
                  <a:cubicBezTo>
                    <a:pt x="1553" y="355"/>
                    <a:pt x="1484" y="286"/>
                    <a:pt x="1393" y="241"/>
                  </a:cubicBezTo>
                  <a:cubicBezTo>
                    <a:pt x="1324" y="172"/>
                    <a:pt x="1256" y="149"/>
                    <a:pt x="1188" y="104"/>
                  </a:cubicBezTo>
                  <a:lnTo>
                    <a:pt x="1165" y="104"/>
                  </a:lnTo>
                  <a:cubicBezTo>
                    <a:pt x="1119" y="81"/>
                    <a:pt x="1051" y="58"/>
                    <a:pt x="982" y="35"/>
                  </a:cubicBezTo>
                  <a:cubicBezTo>
                    <a:pt x="914" y="12"/>
                    <a:pt x="845" y="1"/>
                    <a:pt x="7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49400" y="3799875"/>
              <a:ext cx="45675" cy="45125"/>
            </a:xfrm>
            <a:custGeom>
              <a:avLst/>
              <a:gdLst/>
              <a:ahLst/>
              <a:cxnLst/>
              <a:rect l="l" t="t" r="r" b="b"/>
              <a:pathLst>
                <a:path w="1827" h="1805" extrusionOk="0">
                  <a:moveTo>
                    <a:pt x="799" y="1"/>
                  </a:moveTo>
                  <a:cubicBezTo>
                    <a:pt x="731" y="1"/>
                    <a:pt x="662" y="1"/>
                    <a:pt x="594" y="24"/>
                  </a:cubicBezTo>
                  <a:cubicBezTo>
                    <a:pt x="457" y="47"/>
                    <a:pt x="343" y="115"/>
                    <a:pt x="252" y="206"/>
                  </a:cubicBezTo>
                  <a:lnTo>
                    <a:pt x="252" y="229"/>
                  </a:lnTo>
                  <a:cubicBezTo>
                    <a:pt x="206" y="275"/>
                    <a:pt x="160" y="343"/>
                    <a:pt x="137" y="366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92" y="457"/>
                    <a:pt x="46" y="526"/>
                    <a:pt x="23" y="594"/>
                  </a:cubicBezTo>
                  <a:cubicBezTo>
                    <a:pt x="23" y="594"/>
                    <a:pt x="23" y="617"/>
                    <a:pt x="23" y="617"/>
                  </a:cubicBezTo>
                  <a:cubicBezTo>
                    <a:pt x="23" y="640"/>
                    <a:pt x="23" y="709"/>
                    <a:pt x="0" y="731"/>
                  </a:cubicBezTo>
                  <a:cubicBezTo>
                    <a:pt x="0" y="731"/>
                    <a:pt x="0" y="800"/>
                    <a:pt x="0" y="823"/>
                  </a:cubicBezTo>
                  <a:cubicBezTo>
                    <a:pt x="0" y="823"/>
                    <a:pt x="0" y="845"/>
                    <a:pt x="0" y="845"/>
                  </a:cubicBezTo>
                  <a:cubicBezTo>
                    <a:pt x="0" y="914"/>
                    <a:pt x="23" y="1005"/>
                    <a:pt x="23" y="1074"/>
                  </a:cubicBezTo>
                  <a:cubicBezTo>
                    <a:pt x="23" y="1074"/>
                    <a:pt x="23" y="1097"/>
                    <a:pt x="23" y="1097"/>
                  </a:cubicBezTo>
                  <a:cubicBezTo>
                    <a:pt x="46" y="1165"/>
                    <a:pt x="92" y="1233"/>
                    <a:pt x="115" y="1302"/>
                  </a:cubicBezTo>
                  <a:cubicBezTo>
                    <a:pt x="115" y="1302"/>
                    <a:pt x="115" y="1325"/>
                    <a:pt x="137" y="1325"/>
                  </a:cubicBezTo>
                  <a:cubicBezTo>
                    <a:pt x="183" y="1393"/>
                    <a:pt x="229" y="1462"/>
                    <a:pt x="274" y="1507"/>
                  </a:cubicBezTo>
                  <a:cubicBezTo>
                    <a:pt x="297" y="1530"/>
                    <a:pt x="297" y="1530"/>
                    <a:pt x="297" y="1530"/>
                  </a:cubicBezTo>
                  <a:cubicBezTo>
                    <a:pt x="366" y="1576"/>
                    <a:pt x="411" y="1622"/>
                    <a:pt x="480" y="1667"/>
                  </a:cubicBezTo>
                  <a:cubicBezTo>
                    <a:pt x="480" y="1667"/>
                    <a:pt x="480" y="1690"/>
                    <a:pt x="503" y="1690"/>
                  </a:cubicBezTo>
                  <a:cubicBezTo>
                    <a:pt x="571" y="1713"/>
                    <a:pt x="640" y="1758"/>
                    <a:pt x="708" y="1781"/>
                  </a:cubicBezTo>
                  <a:lnTo>
                    <a:pt x="731" y="1781"/>
                  </a:lnTo>
                  <a:cubicBezTo>
                    <a:pt x="799" y="1804"/>
                    <a:pt x="891" y="1804"/>
                    <a:pt x="959" y="1804"/>
                  </a:cubicBezTo>
                  <a:lnTo>
                    <a:pt x="982" y="1804"/>
                  </a:lnTo>
                  <a:cubicBezTo>
                    <a:pt x="1050" y="1804"/>
                    <a:pt x="1142" y="1804"/>
                    <a:pt x="1210" y="1781"/>
                  </a:cubicBezTo>
                  <a:cubicBezTo>
                    <a:pt x="1393" y="1736"/>
                    <a:pt x="1461" y="1667"/>
                    <a:pt x="1598" y="1553"/>
                  </a:cubicBezTo>
                  <a:cubicBezTo>
                    <a:pt x="1667" y="1485"/>
                    <a:pt x="1712" y="1416"/>
                    <a:pt x="1758" y="1325"/>
                  </a:cubicBezTo>
                  <a:cubicBezTo>
                    <a:pt x="1804" y="1233"/>
                    <a:pt x="1826" y="1119"/>
                    <a:pt x="1826" y="1028"/>
                  </a:cubicBezTo>
                  <a:cubicBezTo>
                    <a:pt x="1826" y="914"/>
                    <a:pt x="1804" y="823"/>
                    <a:pt x="1758" y="731"/>
                  </a:cubicBezTo>
                  <a:cubicBezTo>
                    <a:pt x="1712" y="640"/>
                    <a:pt x="1667" y="549"/>
                    <a:pt x="1598" y="480"/>
                  </a:cubicBezTo>
                  <a:cubicBezTo>
                    <a:pt x="1553" y="435"/>
                    <a:pt x="1484" y="412"/>
                    <a:pt x="1438" y="366"/>
                  </a:cubicBezTo>
                  <a:cubicBezTo>
                    <a:pt x="1416" y="320"/>
                    <a:pt x="1370" y="252"/>
                    <a:pt x="1324" y="206"/>
                  </a:cubicBezTo>
                  <a:lnTo>
                    <a:pt x="1165" y="92"/>
                  </a:lnTo>
                  <a:cubicBezTo>
                    <a:pt x="1050" y="24"/>
                    <a:pt x="936" y="1"/>
                    <a:pt x="7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88075" y="3920575"/>
              <a:ext cx="43375" cy="44475"/>
            </a:xfrm>
            <a:custGeom>
              <a:avLst/>
              <a:gdLst/>
              <a:ahLst/>
              <a:cxnLst/>
              <a:rect l="l" t="t" r="r" b="b"/>
              <a:pathLst>
                <a:path w="1735" h="1779" extrusionOk="0">
                  <a:moveTo>
                    <a:pt x="979" y="0"/>
                  </a:moveTo>
                  <a:cubicBezTo>
                    <a:pt x="913" y="0"/>
                    <a:pt x="845" y="12"/>
                    <a:pt x="776" y="35"/>
                  </a:cubicBezTo>
                  <a:lnTo>
                    <a:pt x="639" y="103"/>
                  </a:lnTo>
                  <a:cubicBezTo>
                    <a:pt x="548" y="103"/>
                    <a:pt x="457" y="126"/>
                    <a:pt x="388" y="172"/>
                  </a:cubicBezTo>
                  <a:cubicBezTo>
                    <a:pt x="342" y="217"/>
                    <a:pt x="274" y="263"/>
                    <a:pt x="228" y="286"/>
                  </a:cubicBezTo>
                  <a:cubicBezTo>
                    <a:pt x="137" y="400"/>
                    <a:pt x="69" y="514"/>
                    <a:pt x="46" y="628"/>
                  </a:cubicBezTo>
                  <a:cubicBezTo>
                    <a:pt x="23" y="697"/>
                    <a:pt x="0" y="788"/>
                    <a:pt x="0" y="856"/>
                  </a:cubicBezTo>
                  <a:cubicBezTo>
                    <a:pt x="0" y="879"/>
                    <a:pt x="0" y="879"/>
                    <a:pt x="0" y="879"/>
                  </a:cubicBezTo>
                  <a:cubicBezTo>
                    <a:pt x="0" y="971"/>
                    <a:pt x="23" y="1039"/>
                    <a:pt x="46" y="1107"/>
                  </a:cubicBezTo>
                  <a:cubicBezTo>
                    <a:pt x="46" y="1130"/>
                    <a:pt x="46" y="1130"/>
                    <a:pt x="46" y="1130"/>
                  </a:cubicBezTo>
                  <a:cubicBezTo>
                    <a:pt x="69" y="1199"/>
                    <a:pt x="91" y="1267"/>
                    <a:pt x="137" y="1336"/>
                  </a:cubicBezTo>
                  <a:cubicBezTo>
                    <a:pt x="137" y="1359"/>
                    <a:pt x="137" y="1359"/>
                    <a:pt x="137" y="1359"/>
                  </a:cubicBezTo>
                  <a:cubicBezTo>
                    <a:pt x="183" y="1404"/>
                    <a:pt x="228" y="1473"/>
                    <a:pt x="274" y="1541"/>
                  </a:cubicBezTo>
                  <a:cubicBezTo>
                    <a:pt x="342" y="1587"/>
                    <a:pt x="388" y="1632"/>
                    <a:pt x="457" y="1678"/>
                  </a:cubicBezTo>
                  <a:cubicBezTo>
                    <a:pt x="548" y="1724"/>
                    <a:pt x="639" y="1747"/>
                    <a:pt x="730" y="1769"/>
                  </a:cubicBezTo>
                  <a:cubicBezTo>
                    <a:pt x="764" y="1776"/>
                    <a:pt x="795" y="1779"/>
                    <a:pt x="826" y="1779"/>
                  </a:cubicBezTo>
                  <a:cubicBezTo>
                    <a:pt x="900" y="1779"/>
                    <a:pt x="969" y="1763"/>
                    <a:pt x="1050" y="1747"/>
                  </a:cubicBezTo>
                  <a:cubicBezTo>
                    <a:pt x="1096" y="1724"/>
                    <a:pt x="1164" y="1701"/>
                    <a:pt x="1210" y="1678"/>
                  </a:cubicBezTo>
                  <a:cubicBezTo>
                    <a:pt x="1324" y="1610"/>
                    <a:pt x="1415" y="1518"/>
                    <a:pt x="1484" y="1404"/>
                  </a:cubicBezTo>
                  <a:cubicBezTo>
                    <a:pt x="1529" y="1313"/>
                    <a:pt x="1575" y="1222"/>
                    <a:pt x="1621" y="1153"/>
                  </a:cubicBezTo>
                  <a:cubicBezTo>
                    <a:pt x="1689" y="1062"/>
                    <a:pt x="1712" y="971"/>
                    <a:pt x="1712" y="856"/>
                  </a:cubicBezTo>
                  <a:cubicBezTo>
                    <a:pt x="1735" y="765"/>
                    <a:pt x="1735" y="674"/>
                    <a:pt x="1712" y="560"/>
                  </a:cubicBezTo>
                  <a:cubicBezTo>
                    <a:pt x="1689" y="468"/>
                    <a:pt x="1643" y="377"/>
                    <a:pt x="1575" y="309"/>
                  </a:cubicBezTo>
                  <a:cubicBezTo>
                    <a:pt x="1506" y="217"/>
                    <a:pt x="1438" y="149"/>
                    <a:pt x="1347" y="103"/>
                  </a:cubicBezTo>
                  <a:lnTo>
                    <a:pt x="1164" y="35"/>
                  </a:lnTo>
                  <a:cubicBezTo>
                    <a:pt x="1107" y="12"/>
                    <a:pt x="1044" y="0"/>
                    <a:pt x="9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070675" y="3952375"/>
              <a:ext cx="43375" cy="43250"/>
            </a:xfrm>
            <a:custGeom>
              <a:avLst/>
              <a:gdLst/>
              <a:ahLst/>
              <a:cxnLst/>
              <a:rect l="l" t="t" r="r" b="b"/>
              <a:pathLst>
                <a:path w="1735" h="1730" extrusionOk="0">
                  <a:moveTo>
                    <a:pt x="959" y="1"/>
                  </a:moveTo>
                  <a:cubicBezTo>
                    <a:pt x="907" y="1"/>
                    <a:pt x="856" y="7"/>
                    <a:pt x="799" y="18"/>
                  </a:cubicBezTo>
                  <a:cubicBezTo>
                    <a:pt x="708" y="18"/>
                    <a:pt x="616" y="41"/>
                    <a:pt x="525" y="87"/>
                  </a:cubicBezTo>
                  <a:cubicBezTo>
                    <a:pt x="479" y="132"/>
                    <a:pt x="434" y="155"/>
                    <a:pt x="388" y="201"/>
                  </a:cubicBezTo>
                  <a:cubicBezTo>
                    <a:pt x="320" y="246"/>
                    <a:pt x="274" y="269"/>
                    <a:pt x="228" y="315"/>
                  </a:cubicBezTo>
                  <a:cubicBezTo>
                    <a:pt x="183" y="383"/>
                    <a:pt x="160" y="429"/>
                    <a:pt x="114" y="475"/>
                  </a:cubicBezTo>
                  <a:cubicBezTo>
                    <a:pt x="46" y="589"/>
                    <a:pt x="0" y="726"/>
                    <a:pt x="0" y="863"/>
                  </a:cubicBezTo>
                  <a:cubicBezTo>
                    <a:pt x="0" y="931"/>
                    <a:pt x="23" y="1000"/>
                    <a:pt x="23" y="1068"/>
                  </a:cubicBezTo>
                  <a:cubicBezTo>
                    <a:pt x="46" y="1068"/>
                    <a:pt x="46" y="1091"/>
                    <a:pt x="46" y="1091"/>
                  </a:cubicBezTo>
                  <a:cubicBezTo>
                    <a:pt x="69" y="1159"/>
                    <a:pt x="91" y="1228"/>
                    <a:pt x="114" y="1296"/>
                  </a:cubicBezTo>
                  <a:cubicBezTo>
                    <a:pt x="137" y="1319"/>
                    <a:pt x="183" y="1365"/>
                    <a:pt x="183" y="1365"/>
                  </a:cubicBezTo>
                  <a:cubicBezTo>
                    <a:pt x="206" y="1388"/>
                    <a:pt x="228" y="1433"/>
                    <a:pt x="251" y="1456"/>
                  </a:cubicBezTo>
                  <a:lnTo>
                    <a:pt x="274" y="1456"/>
                  </a:lnTo>
                  <a:cubicBezTo>
                    <a:pt x="320" y="1502"/>
                    <a:pt x="365" y="1547"/>
                    <a:pt x="434" y="1593"/>
                  </a:cubicBezTo>
                  <a:cubicBezTo>
                    <a:pt x="434" y="1593"/>
                    <a:pt x="434" y="1593"/>
                    <a:pt x="457" y="1616"/>
                  </a:cubicBezTo>
                  <a:cubicBezTo>
                    <a:pt x="502" y="1639"/>
                    <a:pt x="571" y="1662"/>
                    <a:pt x="639" y="1684"/>
                  </a:cubicBezTo>
                  <a:cubicBezTo>
                    <a:pt x="731" y="1707"/>
                    <a:pt x="799" y="1707"/>
                    <a:pt x="867" y="1730"/>
                  </a:cubicBezTo>
                  <a:lnTo>
                    <a:pt x="890" y="1730"/>
                  </a:lnTo>
                  <a:cubicBezTo>
                    <a:pt x="959" y="1707"/>
                    <a:pt x="1096" y="1684"/>
                    <a:pt x="1096" y="1684"/>
                  </a:cubicBezTo>
                  <a:lnTo>
                    <a:pt x="1119" y="1684"/>
                  </a:lnTo>
                  <a:cubicBezTo>
                    <a:pt x="1187" y="1662"/>
                    <a:pt x="1256" y="1639"/>
                    <a:pt x="1301" y="1616"/>
                  </a:cubicBezTo>
                  <a:cubicBezTo>
                    <a:pt x="1322" y="1595"/>
                    <a:pt x="1324" y="1593"/>
                    <a:pt x="1324" y="1593"/>
                  </a:cubicBezTo>
                  <a:lnTo>
                    <a:pt x="1324" y="1593"/>
                  </a:lnTo>
                  <a:cubicBezTo>
                    <a:pt x="1322" y="1595"/>
                    <a:pt x="1321" y="1597"/>
                    <a:pt x="1323" y="1597"/>
                  </a:cubicBezTo>
                  <a:cubicBezTo>
                    <a:pt x="1334" y="1597"/>
                    <a:pt x="1463" y="1517"/>
                    <a:pt x="1484" y="1456"/>
                  </a:cubicBezTo>
                  <a:cubicBezTo>
                    <a:pt x="1529" y="1410"/>
                    <a:pt x="1575" y="1365"/>
                    <a:pt x="1621" y="1296"/>
                  </a:cubicBezTo>
                  <a:cubicBezTo>
                    <a:pt x="1644" y="1228"/>
                    <a:pt x="1689" y="1159"/>
                    <a:pt x="1712" y="1091"/>
                  </a:cubicBezTo>
                  <a:cubicBezTo>
                    <a:pt x="1712" y="1091"/>
                    <a:pt x="1712" y="1091"/>
                    <a:pt x="1712" y="1068"/>
                  </a:cubicBezTo>
                  <a:cubicBezTo>
                    <a:pt x="1712" y="1022"/>
                    <a:pt x="1735" y="954"/>
                    <a:pt x="1735" y="885"/>
                  </a:cubicBezTo>
                  <a:cubicBezTo>
                    <a:pt x="1735" y="885"/>
                    <a:pt x="1735" y="863"/>
                    <a:pt x="1735" y="863"/>
                  </a:cubicBezTo>
                  <a:cubicBezTo>
                    <a:pt x="1735" y="863"/>
                    <a:pt x="1735" y="863"/>
                    <a:pt x="1735" y="840"/>
                  </a:cubicBezTo>
                  <a:cubicBezTo>
                    <a:pt x="1735" y="771"/>
                    <a:pt x="1712" y="703"/>
                    <a:pt x="1712" y="634"/>
                  </a:cubicBezTo>
                  <a:cubicBezTo>
                    <a:pt x="1712" y="634"/>
                    <a:pt x="1712" y="634"/>
                    <a:pt x="1712" y="612"/>
                  </a:cubicBezTo>
                  <a:cubicBezTo>
                    <a:pt x="1644" y="452"/>
                    <a:pt x="1598" y="383"/>
                    <a:pt x="1484" y="246"/>
                  </a:cubicBezTo>
                  <a:cubicBezTo>
                    <a:pt x="1484" y="246"/>
                    <a:pt x="1484" y="246"/>
                    <a:pt x="1484" y="224"/>
                  </a:cubicBezTo>
                  <a:cubicBezTo>
                    <a:pt x="1415" y="178"/>
                    <a:pt x="1370" y="155"/>
                    <a:pt x="1324" y="109"/>
                  </a:cubicBezTo>
                  <a:lnTo>
                    <a:pt x="1301" y="109"/>
                  </a:lnTo>
                  <a:cubicBezTo>
                    <a:pt x="1233" y="64"/>
                    <a:pt x="1187" y="41"/>
                    <a:pt x="1119" y="18"/>
                  </a:cubicBezTo>
                  <a:cubicBezTo>
                    <a:pt x="1061" y="7"/>
                    <a:pt x="1010" y="1"/>
                    <a:pt x="9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262400" y="3871225"/>
              <a:ext cx="41100" cy="47800"/>
            </a:xfrm>
            <a:custGeom>
              <a:avLst/>
              <a:gdLst/>
              <a:ahLst/>
              <a:cxnLst/>
              <a:rect l="l" t="t" r="r" b="b"/>
              <a:pathLst>
                <a:path w="1644" h="1912" extrusionOk="0">
                  <a:moveTo>
                    <a:pt x="891" y="0"/>
                  </a:moveTo>
                  <a:cubicBezTo>
                    <a:pt x="822" y="0"/>
                    <a:pt x="754" y="0"/>
                    <a:pt x="685" y="23"/>
                  </a:cubicBezTo>
                  <a:cubicBezTo>
                    <a:pt x="548" y="46"/>
                    <a:pt x="434" y="114"/>
                    <a:pt x="343" y="206"/>
                  </a:cubicBezTo>
                  <a:cubicBezTo>
                    <a:pt x="343" y="228"/>
                    <a:pt x="343" y="228"/>
                    <a:pt x="343" y="228"/>
                  </a:cubicBezTo>
                  <a:cubicBezTo>
                    <a:pt x="274" y="297"/>
                    <a:pt x="206" y="342"/>
                    <a:pt x="160" y="434"/>
                  </a:cubicBezTo>
                  <a:cubicBezTo>
                    <a:pt x="115" y="502"/>
                    <a:pt x="92" y="594"/>
                    <a:pt x="46" y="685"/>
                  </a:cubicBezTo>
                  <a:cubicBezTo>
                    <a:pt x="46" y="708"/>
                    <a:pt x="46" y="753"/>
                    <a:pt x="23" y="776"/>
                  </a:cubicBezTo>
                  <a:cubicBezTo>
                    <a:pt x="23" y="867"/>
                    <a:pt x="0" y="959"/>
                    <a:pt x="0" y="1050"/>
                  </a:cubicBezTo>
                  <a:cubicBezTo>
                    <a:pt x="0" y="1164"/>
                    <a:pt x="23" y="1255"/>
                    <a:pt x="46" y="1347"/>
                  </a:cubicBezTo>
                  <a:cubicBezTo>
                    <a:pt x="69" y="1415"/>
                    <a:pt x="92" y="1461"/>
                    <a:pt x="115" y="1529"/>
                  </a:cubicBezTo>
                  <a:cubicBezTo>
                    <a:pt x="160" y="1575"/>
                    <a:pt x="183" y="1621"/>
                    <a:pt x="229" y="1689"/>
                  </a:cubicBezTo>
                  <a:cubicBezTo>
                    <a:pt x="274" y="1712"/>
                    <a:pt x="343" y="1758"/>
                    <a:pt x="388" y="1803"/>
                  </a:cubicBezTo>
                  <a:cubicBezTo>
                    <a:pt x="480" y="1849"/>
                    <a:pt x="571" y="1895"/>
                    <a:pt x="662" y="1895"/>
                  </a:cubicBezTo>
                  <a:cubicBezTo>
                    <a:pt x="697" y="1906"/>
                    <a:pt x="731" y="1912"/>
                    <a:pt x="765" y="1912"/>
                  </a:cubicBezTo>
                  <a:cubicBezTo>
                    <a:pt x="799" y="1912"/>
                    <a:pt x="834" y="1906"/>
                    <a:pt x="868" y="1895"/>
                  </a:cubicBezTo>
                  <a:cubicBezTo>
                    <a:pt x="936" y="1895"/>
                    <a:pt x="1005" y="1872"/>
                    <a:pt x="1050" y="1849"/>
                  </a:cubicBezTo>
                  <a:cubicBezTo>
                    <a:pt x="1119" y="1826"/>
                    <a:pt x="1187" y="1780"/>
                    <a:pt x="1233" y="1735"/>
                  </a:cubicBezTo>
                  <a:cubicBezTo>
                    <a:pt x="1301" y="1689"/>
                    <a:pt x="1370" y="1621"/>
                    <a:pt x="1416" y="1529"/>
                  </a:cubicBezTo>
                  <a:cubicBezTo>
                    <a:pt x="1438" y="1507"/>
                    <a:pt x="1461" y="1461"/>
                    <a:pt x="1484" y="1438"/>
                  </a:cubicBezTo>
                  <a:cubicBezTo>
                    <a:pt x="1530" y="1347"/>
                    <a:pt x="1575" y="1255"/>
                    <a:pt x="1598" y="1164"/>
                  </a:cubicBezTo>
                  <a:cubicBezTo>
                    <a:pt x="1598" y="1119"/>
                    <a:pt x="1621" y="1096"/>
                    <a:pt x="1621" y="1050"/>
                  </a:cubicBezTo>
                  <a:cubicBezTo>
                    <a:pt x="1621" y="959"/>
                    <a:pt x="1644" y="845"/>
                    <a:pt x="1644" y="753"/>
                  </a:cubicBezTo>
                  <a:cubicBezTo>
                    <a:pt x="1644" y="639"/>
                    <a:pt x="1621" y="548"/>
                    <a:pt x="1575" y="457"/>
                  </a:cubicBezTo>
                  <a:cubicBezTo>
                    <a:pt x="1553" y="365"/>
                    <a:pt x="1507" y="274"/>
                    <a:pt x="1416" y="206"/>
                  </a:cubicBezTo>
                  <a:cubicBezTo>
                    <a:pt x="1347" y="137"/>
                    <a:pt x="1279" y="91"/>
                    <a:pt x="1187" y="69"/>
                  </a:cubicBezTo>
                  <a:cubicBezTo>
                    <a:pt x="1096" y="0"/>
                    <a:pt x="982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22325" y="3765075"/>
              <a:ext cx="41675" cy="46525"/>
            </a:xfrm>
            <a:custGeom>
              <a:avLst/>
              <a:gdLst/>
              <a:ahLst/>
              <a:cxnLst/>
              <a:rect l="l" t="t" r="r" b="b"/>
              <a:pathLst>
                <a:path w="1667" h="1861" extrusionOk="0">
                  <a:moveTo>
                    <a:pt x="776" y="1"/>
                  </a:moveTo>
                  <a:cubicBezTo>
                    <a:pt x="708" y="1"/>
                    <a:pt x="639" y="23"/>
                    <a:pt x="571" y="23"/>
                  </a:cubicBezTo>
                  <a:cubicBezTo>
                    <a:pt x="434" y="69"/>
                    <a:pt x="320" y="138"/>
                    <a:pt x="228" y="229"/>
                  </a:cubicBezTo>
                  <a:cubicBezTo>
                    <a:pt x="183" y="274"/>
                    <a:pt x="160" y="320"/>
                    <a:pt x="114" y="389"/>
                  </a:cubicBezTo>
                  <a:cubicBezTo>
                    <a:pt x="46" y="503"/>
                    <a:pt x="0" y="617"/>
                    <a:pt x="0" y="754"/>
                  </a:cubicBezTo>
                  <a:lnTo>
                    <a:pt x="23" y="1096"/>
                  </a:lnTo>
                  <a:cubicBezTo>
                    <a:pt x="23" y="1233"/>
                    <a:pt x="46" y="1370"/>
                    <a:pt x="114" y="1484"/>
                  </a:cubicBezTo>
                  <a:cubicBezTo>
                    <a:pt x="183" y="1576"/>
                    <a:pt x="228" y="1644"/>
                    <a:pt x="320" y="1690"/>
                  </a:cubicBezTo>
                  <a:cubicBezTo>
                    <a:pt x="388" y="1758"/>
                    <a:pt x="479" y="1804"/>
                    <a:pt x="571" y="1827"/>
                  </a:cubicBezTo>
                  <a:cubicBezTo>
                    <a:pt x="639" y="1849"/>
                    <a:pt x="708" y="1861"/>
                    <a:pt x="776" y="1861"/>
                  </a:cubicBezTo>
                  <a:cubicBezTo>
                    <a:pt x="845" y="1861"/>
                    <a:pt x="913" y="1849"/>
                    <a:pt x="982" y="1827"/>
                  </a:cubicBezTo>
                  <a:lnTo>
                    <a:pt x="1004" y="1827"/>
                  </a:lnTo>
                  <a:cubicBezTo>
                    <a:pt x="1073" y="1804"/>
                    <a:pt x="1141" y="1781"/>
                    <a:pt x="1210" y="1735"/>
                  </a:cubicBezTo>
                  <a:cubicBezTo>
                    <a:pt x="1278" y="1712"/>
                    <a:pt x="1324" y="1644"/>
                    <a:pt x="1370" y="1598"/>
                  </a:cubicBezTo>
                  <a:lnTo>
                    <a:pt x="1392" y="1598"/>
                  </a:lnTo>
                  <a:cubicBezTo>
                    <a:pt x="1438" y="1530"/>
                    <a:pt x="1484" y="1484"/>
                    <a:pt x="1529" y="1416"/>
                  </a:cubicBezTo>
                  <a:cubicBezTo>
                    <a:pt x="1529" y="1416"/>
                    <a:pt x="1529" y="1416"/>
                    <a:pt x="1529" y="1393"/>
                  </a:cubicBezTo>
                  <a:cubicBezTo>
                    <a:pt x="1575" y="1347"/>
                    <a:pt x="1598" y="1279"/>
                    <a:pt x="1621" y="1210"/>
                  </a:cubicBezTo>
                  <a:cubicBezTo>
                    <a:pt x="1621" y="1187"/>
                    <a:pt x="1621" y="1187"/>
                    <a:pt x="1621" y="1187"/>
                  </a:cubicBezTo>
                  <a:cubicBezTo>
                    <a:pt x="1644" y="1096"/>
                    <a:pt x="1666" y="1005"/>
                    <a:pt x="1666" y="936"/>
                  </a:cubicBezTo>
                  <a:cubicBezTo>
                    <a:pt x="1666" y="868"/>
                    <a:pt x="1644" y="777"/>
                    <a:pt x="1621" y="708"/>
                  </a:cubicBezTo>
                  <a:cubicBezTo>
                    <a:pt x="1621" y="708"/>
                    <a:pt x="1621" y="708"/>
                    <a:pt x="1621" y="685"/>
                  </a:cubicBezTo>
                  <a:cubicBezTo>
                    <a:pt x="1598" y="617"/>
                    <a:pt x="1575" y="548"/>
                    <a:pt x="1552" y="503"/>
                  </a:cubicBezTo>
                  <a:cubicBezTo>
                    <a:pt x="1552" y="503"/>
                    <a:pt x="1552" y="480"/>
                    <a:pt x="1529" y="480"/>
                  </a:cubicBezTo>
                  <a:cubicBezTo>
                    <a:pt x="1438" y="343"/>
                    <a:pt x="1392" y="297"/>
                    <a:pt x="1301" y="229"/>
                  </a:cubicBezTo>
                  <a:cubicBezTo>
                    <a:pt x="1233" y="160"/>
                    <a:pt x="1164" y="92"/>
                    <a:pt x="1073" y="69"/>
                  </a:cubicBezTo>
                  <a:cubicBezTo>
                    <a:pt x="982" y="23"/>
                    <a:pt x="867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382800" y="3611000"/>
              <a:ext cx="46250" cy="51950"/>
            </a:xfrm>
            <a:custGeom>
              <a:avLst/>
              <a:gdLst/>
              <a:ahLst/>
              <a:cxnLst/>
              <a:rect l="l" t="t" r="r" b="b"/>
              <a:pathLst>
                <a:path w="1850" h="2078" extrusionOk="0">
                  <a:moveTo>
                    <a:pt x="822" y="1"/>
                  </a:moveTo>
                  <a:cubicBezTo>
                    <a:pt x="754" y="1"/>
                    <a:pt x="662" y="1"/>
                    <a:pt x="594" y="46"/>
                  </a:cubicBezTo>
                  <a:cubicBezTo>
                    <a:pt x="526" y="69"/>
                    <a:pt x="434" y="92"/>
                    <a:pt x="366" y="138"/>
                  </a:cubicBezTo>
                  <a:cubicBezTo>
                    <a:pt x="297" y="183"/>
                    <a:pt x="206" y="252"/>
                    <a:pt x="160" y="320"/>
                  </a:cubicBezTo>
                  <a:cubicBezTo>
                    <a:pt x="92" y="412"/>
                    <a:pt x="46" y="480"/>
                    <a:pt x="23" y="594"/>
                  </a:cubicBezTo>
                  <a:cubicBezTo>
                    <a:pt x="1" y="686"/>
                    <a:pt x="1" y="800"/>
                    <a:pt x="23" y="891"/>
                  </a:cubicBezTo>
                  <a:cubicBezTo>
                    <a:pt x="23" y="982"/>
                    <a:pt x="46" y="1096"/>
                    <a:pt x="92" y="1165"/>
                  </a:cubicBezTo>
                  <a:cubicBezTo>
                    <a:pt x="115" y="1188"/>
                    <a:pt x="115" y="1188"/>
                    <a:pt x="115" y="1211"/>
                  </a:cubicBezTo>
                  <a:cubicBezTo>
                    <a:pt x="138" y="1370"/>
                    <a:pt x="160" y="1507"/>
                    <a:pt x="252" y="1644"/>
                  </a:cubicBezTo>
                  <a:cubicBezTo>
                    <a:pt x="366" y="1781"/>
                    <a:pt x="366" y="1804"/>
                    <a:pt x="480" y="1895"/>
                  </a:cubicBezTo>
                  <a:cubicBezTo>
                    <a:pt x="503" y="1918"/>
                    <a:pt x="548" y="1941"/>
                    <a:pt x="594" y="1964"/>
                  </a:cubicBezTo>
                  <a:cubicBezTo>
                    <a:pt x="662" y="2009"/>
                    <a:pt x="731" y="2032"/>
                    <a:pt x="799" y="2055"/>
                  </a:cubicBezTo>
                  <a:lnTo>
                    <a:pt x="982" y="2078"/>
                  </a:lnTo>
                  <a:cubicBezTo>
                    <a:pt x="1096" y="2078"/>
                    <a:pt x="1187" y="2055"/>
                    <a:pt x="1279" y="2009"/>
                  </a:cubicBezTo>
                  <a:cubicBezTo>
                    <a:pt x="1347" y="1987"/>
                    <a:pt x="1416" y="1964"/>
                    <a:pt x="1461" y="1918"/>
                  </a:cubicBezTo>
                  <a:cubicBezTo>
                    <a:pt x="1530" y="1850"/>
                    <a:pt x="1598" y="1781"/>
                    <a:pt x="1644" y="1690"/>
                  </a:cubicBezTo>
                  <a:cubicBezTo>
                    <a:pt x="1690" y="1599"/>
                    <a:pt x="1735" y="1507"/>
                    <a:pt x="1781" y="1393"/>
                  </a:cubicBezTo>
                  <a:cubicBezTo>
                    <a:pt x="1827" y="1302"/>
                    <a:pt x="1827" y="1188"/>
                    <a:pt x="1827" y="1074"/>
                  </a:cubicBezTo>
                  <a:cubicBezTo>
                    <a:pt x="1849" y="982"/>
                    <a:pt x="1827" y="868"/>
                    <a:pt x="1804" y="754"/>
                  </a:cubicBezTo>
                  <a:cubicBezTo>
                    <a:pt x="1804" y="731"/>
                    <a:pt x="1804" y="731"/>
                    <a:pt x="1804" y="708"/>
                  </a:cubicBezTo>
                  <a:cubicBezTo>
                    <a:pt x="1781" y="663"/>
                    <a:pt x="1735" y="549"/>
                    <a:pt x="1690" y="480"/>
                  </a:cubicBezTo>
                  <a:cubicBezTo>
                    <a:pt x="1667" y="457"/>
                    <a:pt x="1644" y="412"/>
                    <a:pt x="1621" y="389"/>
                  </a:cubicBezTo>
                  <a:cubicBezTo>
                    <a:pt x="1598" y="366"/>
                    <a:pt x="1576" y="320"/>
                    <a:pt x="1553" y="297"/>
                  </a:cubicBezTo>
                  <a:cubicBezTo>
                    <a:pt x="1553" y="297"/>
                    <a:pt x="1530" y="275"/>
                    <a:pt x="1530" y="275"/>
                  </a:cubicBezTo>
                  <a:cubicBezTo>
                    <a:pt x="1370" y="138"/>
                    <a:pt x="1302" y="115"/>
                    <a:pt x="1119" y="46"/>
                  </a:cubicBezTo>
                  <a:cubicBezTo>
                    <a:pt x="1051" y="24"/>
                    <a:pt x="914" y="1"/>
                    <a:pt x="8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351425" y="3407600"/>
              <a:ext cx="43375" cy="47650"/>
            </a:xfrm>
            <a:custGeom>
              <a:avLst/>
              <a:gdLst/>
              <a:ahLst/>
              <a:cxnLst/>
              <a:rect l="l" t="t" r="r" b="b"/>
              <a:pathLst>
                <a:path w="1735" h="1906" extrusionOk="0">
                  <a:moveTo>
                    <a:pt x="845" y="1"/>
                  </a:moveTo>
                  <a:cubicBezTo>
                    <a:pt x="829" y="1"/>
                    <a:pt x="814" y="3"/>
                    <a:pt x="799" y="11"/>
                  </a:cubicBezTo>
                  <a:cubicBezTo>
                    <a:pt x="731" y="11"/>
                    <a:pt x="639" y="11"/>
                    <a:pt x="571" y="34"/>
                  </a:cubicBezTo>
                  <a:cubicBezTo>
                    <a:pt x="457" y="57"/>
                    <a:pt x="388" y="102"/>
                    <a:pt x="297" y="171"/>
                  </a:cubicBezTo>
                  <a:cubicBezTo>
                    <a:pt x="228" y="216"/>
                    <a:pt x="160" y="308"/>
                    <a:pt x="114" y="376"/>
                  </a:cubicBezTo>
                  <a:cubicBezTo>
                    <a:pt x="46" y="467"/>
                    <a:pt x="23" y="559"/>
                    <a:pt x="23" y="673"/>
                  </a:cubicBezTo>
                  <a:cubicBezTo>
                    <a:pt x="0" y="764"/>
                    <a:pt x="0" y="856"/>
                    <a:pt x="23" y="947"/>
                  </a:cubicBezTo>
                  <a:cubicBezTo>
                    <a:pt x="23" y="1015"/>
                    <a:pt x="0" y="1084"/>
                    <a:pt x="0" y="1152"/>
                  </a:cubicBezTo>
                  <a:cubicBezTo>
                    <a:pt x="0" y="1221"/>
                    <a:pt x="23" y="1289"/>
                    <a:pt x="23" y="1358"/>
                  </a:cubicBezTo>
                  <a:cubicBezTo>
                    <a:pt x="46" y="1403"/>
                    <a:pt x="69" y="1472"/>
                    <a:pt x="91" y="1540"/>
                  </a:cubicBezTo>
                  <a:cubicBezTo>
                    <a:pt x="137" y="1632"/>
                    <a:pt x="206" y="1700"/>
                    <a:pt x="297" y="1746"/>
                  </a:cubicBezTo>
                  <a:cubicBezTo>
                    <a:pt x="343" y="1791"/>
                    <a:pt x="411" y="1837"/>
                    <a:pt x="457" y="1837"/>
                  </a:cubicBezTo>
                  <a:cubicBezTo>
                    <a:pt x="525" y="1883"/>
                    <a:pt x="594" y="1905"/>
                    <a:pt x="662" y="1905"/>
                  </a:cubicBezTo>
                  <a:lnTo>
                    <a:pt x="868" y="1905"/>
                  </a:lnTo>
                  <a:cubicBezTo>
                    <a:pt x="959" y="1883"/>
                    <a:pt x="1050" y="1860"/>
                    <a:pt x="1141" y="1814"/>
                  </a:cubicBezTo>
                  <a:cubicBezTo>
                    <a:pt x="1210" y="1769"/>
                    <a:pt x="1301" y="1700"/>
                    <a:pt x="1370" y="1654"/>
                  </a:cubicBezTo>
                  <a:cubicBezTo>
                    <a:pt x="1393" y="1632"/>
                    <a:pt x="1393" y="1609"/>
                    <a:pt x="1415" y="1586"/>
                  </a:cubicBezTo>
                  <a:cubicBezTo>
                    <a:pt x="1461" y="1517"/>
                    <a:pt x="1529" y="1449"/>
                    <a:pt x="1575" y="1358"/>
                  </a:cubicBezTo>
                  <a:cubicBezTo>
                    <a:pt x="1621" y="1289"/>
                    <a:pt x="1644" y="1221"/>
                    <a:pt x="1666" y="1152"/>
                  </a:cubicBezTo>
                  <a:cubicBezTo>
                    <a:pt x="1666" y="1129"/>
                    <a:pt x="1689" y="1107"/>
                    <a:pt x="1689" y="1107"/>
                  </a:cubicBezTo>
                  <a:cubicBezTo>
                    <a:pt x="1689" y="1084"/>
                    <a:pt x="1689" y="1084"/>
                    <a:pt x="1689" y="1061"/>
                  </a:cubicBezTo>
                  <a:cubicBezTo>
                    <a:pt x="1712" y="992"/>
                    <a:pt x="1712" y="924"/>
                    <a:pt x="1735" y="833"/>
                  </a:cubicBezTo>
                  <a:cubicBezTo>
                    <a:pt x="1735" y="719"/>
                    <a:pt x="1712" y="627"/>
                    <a:pt x="1666" y="536"/>
                  </a:cubicBezTo>
                  <a:cubicBezTo>
                    <a:pt x="1621" y="445"/>
                    <a:pt x="1575" y="353"/>
                    <a:pt x="1507" y="285"/>
                  </a:cubicBezTo>
                  <a:cubicBezTo>
                    <a:pt x="1484" y="285"/>
                    <a:pt x="1484" y="285"/>
                    <a:pt x="1484" y="262"/>
                  </a:cubicBezTo>
                  <a:cubicBezTo>
                    <a:pt x="1415" y="216"/>
                    <a:pt x="1370" y="171"/>
                    <a:pt x="1301" y="125"/>
                  </a:cubicBezTo>
                  <a:cubicBezTo>
                    <a:pt x="1233" y="102"/>
                    <a:pt x="1164" y="57"/>
                    <a:pt x="1073" y="34"/>
                  </a:cubicBezTo>
                  <a:cubicBezTo>
                    <a:pt x="1050" y="34"/>
                    <a:pt x="982" y="11"/>
                    <a:pt x="936" y="11"/>
                  </a:cubicBezTo>
                  <a:cubicBezTo>
                    <a:pt x="906" y="11"/>
                    <a:pt x="875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240150" y="3286325"/>
              <a:ext cx="45100" cy="44375"/>
            </a:xfrm>
            <a:custGeom>
              <a:avLst/>
              <a:gdLst/>
              <a:ahLst/>
              <a:cxnLst/>
              <a:rect l="l" t="t" r="r" b="b"/>
              <a:pathLst>
                <a:path w="1804" h="1775" extrusionOk="0">
                  <a:moveTo>
                    <a:pt x="913" y="0"/>
                  </a:moveTo>
                  <a:cubicBezTo>
                    <a:pt x="868" y="0"/>
                    <a:pt x="753" y="23"/>
                    <a:pt x="708" y="23"/>
                  </a:cubicBezTo>
                  <a:lnTo>
                    <a:pt x="708" y="46"/>
                  </a:lnTo>
                  <a:lnTo>
                    <a:pt x="685" y="46"/>
                  </a:lnTo>
                  <a:cubicBezTo>
                    <a:pt x="639" y="46"/>
                    <a:pt x="594" y="69"/>
                    <a:pt x="571" y="91"/>
                  </a:cubicBezTo>
                  <a:cubicBezTo>
                    <a:pt x="548" y="91"/>
                    <a:pt x="502" y="114"/>
                    <a:pt x="480" y="137"/>
                  </a:cubicBezTo>
                  <a:lnTo>
                    <a:pt x="457" y="137"/>
                  </a:lnTo>
                  <a:cubicBezTo>
                    <a:pt x="411" y="160"/>
                    <a:pt x="320" y="228"/>
                    <a:pt x="297" y="274"/>
                  </a:cubicBezTo>
                  <a:lnTo>
                    <a:pt x="274" y="274"/>
                  </a:lnTo>
                  <a:cubicBezTo>
                    <a:pt x="251" y="297"/>
                    <a:pt x="228" y="343"/>
                    <a:pt x="206" y="365"/>
                  </a:cubicBezTo>
                  <a:cubicBezTo>
                    <a:pt x="183" y="388"/>
                    <a:pt x="160" y="434"/>
                    <a:pt x="137" y="457"/>
                  </a:cubicBezTo>
                  <a:cubicBezTo>
                    <a:pt x="114" y="502"/>
                    <a:pt x="92" y="548"/>
                    <a:pt x="92" y="571"/>
                  </a:cubicBezTo>
                  <a:cubicBezTo>
                    <a:pt x="92" y="594"/>
                    <a:pt x="69" y="639"/>
                    <a:pt x="46" y="662"/>
                  </a:cubicBezTo>
                  <a:cubicBezTo>
                    <a:pt x="46" y="685"/>
                    <a:pt x="46" y="685"/>
                    <a:pt x="46" y="685"/>
                  </a:cubicBezTo>
                  <a:cubicBezTo>
                    <a:pt x="46" y="731"/>
                    <a:pt x="23" y="753"/>
                    <a:pt x="23" y="799"/>
                  </a:cubicBezTo>
                  <a:cubicBezTo>
                    <a:pt x="23" y="822"/>
                    <a:pt x="23" y="868"/>
                    <a:pt x="23" y="890"/>
                  </a:cubicBezTo>
                  <a:cubicBezTo>
                    <a:pt x="0" y="1005"/>
                    <a:pt x="23" y="1096"/>
                    <a:pt x="92" y="1187"/>
                  </a:cubicBezTo>
                  <a:cubicBezTo>
                    <a:pt x="114" y="1278"/>
                    <a:pt x="160" y="1370"/>
                    <a:pt x="228" y="1438"/>
                  </a:cubicBezTo>
                  <a:cubicBezTo>
                    <a:pt x="297" y="1507"/>
                    <a:pt x="388" y="1575"/>
                    <a:pt x="480" y="1598"/>
                  </a:cubicBezTo>
                  <a:lnTo>
                    <a:pt x="502" y="1598"/>
                  </a:lnTo>
                  <a:cubicBezTo>
                    <a:pt x="548" y="1621"/>
                    <a:pt x="571" y="1644"/>
                    <a:pt x="594" y="1666"/>
                  </a:cubicBezTo>
                  <a:cubicBezTo>
                    <a:pt x="685" y="1735"/>
                    <a:pt x="776" y="1758"/>
                    <a:pt x="868" y="1758"/>
                  </a:cubicBezTo>
                  <a:cubicBezTo>
                    <a:pt x="902" y="1769"/>
                    <a:pt x="936" y="1775"/>
                    <a:pt x="970" y="1775"/>
                  </a:cubicBezTo>
                  <a:cubicBezTo>
                    <a:pt x="1005" y="1775"/>
                    <a:pt x="1039" y="1769"/>
                    <a:pt x="1073" y="1758"/>
                  </a:cubicBezTo>
                  <a:cubicBezTo>
                    <a:pt x="1142" y="1758"/>
                    <a:pt x="1210" y="1735"/>
                    <a:pt x="1278" y="1712"/>
                  </a:cubicBezTo>
                  <a:cubicBezTo>
                    <a:pt x="1324" y="1689"/>
                    <a:pt x="1393" y="1666"/>
                    <a:pt x="1438" y="1598"/>
                  </a:cubicBezTo>
                  <a:cubicBezTo>
                    <a:pt x="1530" y="1552"/>
                    <a:pt x="1575" y="1484"/>
                    <a:pt x="1621" y="1393"/>
                  </a:cubicBezTo>
                  <a:lnTo>
                    <a:pt x="1644" y="1393"/>
                  </a:lnTo>
                  <a:cubicBezTo>
                    <a:pt x="1666" y="1324"/>
                    <a:pt x="1689" y="1256"/>
                    <a:pt x="1712" y="1187"/>
                  </a:cubicBezTo>
                  <a:cubicBezTo>
                    <a:pt x="1712" y="1187"/>
                    <a:pt x="1735" y="1164"/>
                    <a:pt x="1735" y="1164"/>
                  </a:cubicBezTo>
                  <a:cubicBezTo>
                    <a:pt x="1735" y="1164"/>
                    <a:pt x="1735" y="1141"/>
                    <a:pt x="1735" y="1141"/>
                  </a:cubicBezTo>
                  <a:cubicBezTo>
                    <a:pt x="1735" y="1119"/>
                    <a:pt x="1735" y="1073"/>
                    <a:pt x="1758" y="1027"/>
                  </a:cubicBezTo>
                  <a:cubicBezTo>
                    <a:pt x="1781" y="959"/>
                    <a:pt x="1803" y="868"/>
                    <a:pt x="1803" y="753"/>
                  </a:cubicBezTo>
                  <a:cubicBezTo>
                    <a:pt x="1803" y="662"/>
                    <a:pt x="1781" y="548"/>
                    <a:pt x="1735" y="480"/>
                  </a:cubicBezTo>
                  <a:cubicBezTo>
                    <a:pt x="1712" y="365"/>
                    <a:pt x="1666" y="297"/>
                    <a:pt x="1575" y="228"/>
                  </a:cubicBezTo>
                  <a:cubicBezTo>
                    <a:pt x="1530" y="183"/>
                    <a:pt x="1484" y="137"/>
                    <a:pt x="1438" y="114"/>
                  </a:cubicBezTo>
                  <a:cubicBezTo>
                    <a:pt x="1301" y="46"/>
                    <a:pt x="1187" y="0"/>
                    <a:pt x="1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2"/>
          <p:cNvGrpSpPr/>
          <p:nvPr/>
        </p:nvGrpSpPr>
        <p:grpSpPr>
          <a:xfrm>
            <a:off x="-456106" y="902930"/>
            <a:ext cx="679575" cy="655229"/>
            <a:chOff x="493750" y="169525"/>
            <a:chExt cx="1067675" cy="1029425"/>
          </a:xfrm>
        </p:grpSpPr>
        <p:sp>
          <p:nvSpPr>
            <p:cNvPr id="45" name="Google Shape;45;p2"/>
            <p:cNvSpPr/>
            <p:nvPr/>
          </p:nvSpPr>
          <p:spPr>
            <a:xfrm>
              <a:off x="493750" y="169525"/>
              <a:ext cx="1067675" cy="1029425"/>
            </a:xfrm>
            <a:custGeom>
              <a:avLst/>
              <a:gdLst/>
              <a:ahLst/>
              <a:cxnLst/>
              <a:rect l="l" t="t" r="r" b="b"/>
              <a:pathLst>
                <a:path w="42707" h="41177" extrusionOk="0">
                  <a:moveTo>
                    <a:pt x="18282" y="767"/>
                  </a:moveTo>
                  <a:cubicBezTo>
                    <a:pt x="21189" y="767"/>
                    <a:pt x="24106" y="1361"/>
                    <a:pt x="26843" y="2283"/>
                  </a:cubicBezTo>
                  <a:cubicBezTo>
                    <a:pt x="30952" y="3698"/>
                    <a:pt x="35083" y="5821"/>
                    <a:pt x="37594" y="9496"/>
                  </a:cubicBezTo>
                  <a:cubicBezTo>
                    <a:pt x="38827" y="11322"/>
                    <a:pt x="39694" y="13376"/>
                    <a:pt x="40356" y="15476"/>
                  </a:cubicBezTo>
                  <a:cubicBezTo>
                    <a:pt x="40995" y="17553"/>
                    <a:pt x="41429" y="19699"/>
                    <a:pt x="41520" y="21890"/>
                  </a:cubicBezTo>
                  <a:cubicBezTo>
                    <a:pt x="41703" y="26113"/>
                    <a:pt x="40538" y="30267"/>
                    <a:pt x="37708" y="33462"/>
                  </a:cubicBezTo>
                  <a:cubicBezTo>
                    <a:pt x="35038" y="36475"/>
                    <a:pt x="31363" y="38484"/>
                    <a:pt x="27528" y="39580"/>
                  </a:cubicBezTo>
                  <a:cubicBezTo>
                    <a:pt x="25636" y="40113"/>
                    <a:pt x="23699" y="40394"/>
                    <a:pt x="21768" y="40394"/>
                  </a:cubicBezTo>
                  <a:cubicBezTo>
                    <a:pt x="19322" y="40394"/>
                    <a:pt x="16885" y="39943"/>
                    <a:pt x="14563" y="38986"/>
                  </a:cubicBezTo>
                  <a:cubicBezTo>
                    <a:pt x="10706" y="37388"/>
                    <a:pt x="7419" y="34558"/>
                    <a:pt x="5182" y="31043"/>
                  </a:cubicBezTo>
                  <a:cubicBezTo>
                    <a:pt x="822" y="24150"/>
                    <a:pt x="229" y="14700"/>
                    <a:pt x="4611" y="7693"/>
                  </a:cubicBezTo>
                  <a:cubicBezTo>
                    <a:pt x="5159" y="6825"/>
                    <a:pt x="5776" y="6004"/>
                    <a:pt x="6460" y="5250"/>
                  </a:cubicBezTo>
                  <a:cubicBezTo>
                    <a:pt x="6483" y="5228"/>
                    <a:pt x="6483" y="5228"/>
                    <a:pt x="6506" y="5205"/>
                  </a:cubicBezTo>
                  <a:cubicBezTo>
                    <a:pt x="8423" y="3356"/>
                    <a:pt x="10866" y="2078"/>
                    <a:pt x="13445" y="1370"/>
                  </a:cubicBezTo>
                  <a:cubicBezTo>
                    <a:pt x="15033" y="953"/>
                    <a:pt x="16656" y="767"/>
                    <a:pt x="18282" y="767"/>
                  </a:cubicBezTo>
                  <a:close/>
                  <a:moveTo>
                    <a:pt x="18302" y="1"/>
                  </a:moveTo>
                  <a:cubicBezTo>
                    <a:pt x="17565" y="1"/>
                    <a:pt x="16828" y="38"/>
                    <a:pt x="16093" y="115"/>
                  </a:cubicBezTo>
                  <a:cubicBezTo>
                    <a:pt x="12075" y="548"/>
                    <a:pt x="8149" y="2260"/>
                    <a:pt x="5388" y="5250"/>
                  </a:cubicBezTo>
                  <a:cubicBezTo>
                    <a:pt x="4703" y="5958"/>
                    <a:pt x="4132" y="6757"/>
                    <a:pt x="3630" y="7601"/>
                  </a:cubicBezTo>
                  <a:cubicBezTo>
                    <a:pt x="3561" y="7716"/>
                    <a:pt x="3561" y="7830"/>
                    <a:pt x="3607" y="7921"/>
                  </a:cubicBezTo>
                  <a:cubicBezTo>
                    <a:pt x="1" y="14198"/>
                    <a:pt x="69" y="22301"/>
                    <a:pt x="3105" y="28829"/>
                  </a:cubicBezTo>
                  <a:cubicBezTo>
                    <a:pt x="4931" y="32732"/>
                    <a:pt x="7830" y="36087"/>
                    <a:pt x="11528" y="38301"/>
                  </a:cubicBezTo>
                  <a:cubicBezTo>
                    <a:pt x="14666" y="40177"/>
                    <a:pt x="18228" y="41176"/>
                    <a:pt x="21844" y="41176"/>
                  </a:cubicBezTo>
                  <a:cubicBezTo>
                    <a:pt x="22672" y="41176"/>
                    <a:pt x="23503" y="41124"/>
                    <a:pt x="24333" y="41018"/>
                  </a:cubicBezTo>
                  <a:cubicBezTo>
                    <a:pt x="28646" y="40447"/>
                    <a:pt x="32915" y="38689"/>
                    <a:pt x="36270" y="35905"/>
                  </a:cubicBezTo>
                  <a:cubicBezTo>
                    <a:pt x="39580" y="33166"/>
                    <a:pt x="41657" y="29400"/>
                    <a:pt x="42159" y="25131"/>
                  </a:cubicBezTo>
                  <a:cubicBezTo>
                    <a:pt x="42707" y="20635"/>
                    <a:pt x="41657" y="15910"/>
                    <a:pt x="39762" y="11824"/>
                  </a:cubicBezTo>
                  <a:cubicBezTo>
                    <a:pt x="38804" y="9747"/>
                    <a:pt x="37526" y="7853"/>
                    <a:pt x="35814" y="6323"/>
                  </a:cubicBezTo>
                  <a:cubicBezTo>
                    <a:pt x="34147" y="4817"/>
                    <a:pt x="32162" y="3675"/>
                    <a:pt x="30130" y="2762"/>
                  </a:cubicBezTo>
                  <a:cubicBezTo>
                    <a:pt x="26420" y="1120"/>
                    <a:pt x="22366" y="1"/>
                    <a:pt x="18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74225" y="244725"/>
              <a:ext cx="900475" cy="847975"/>
            </a:xfrm>
            <a:custGeom>
              <a:avLst/>
              <a:gdLst/>
              <a:ahLst/>
              <a:cxnLst/>
              <a:rect l="l" t="t" r="r" b="b"/>
              <a:pathLst>
                <a:path w="36019" h="33919" extrusionOk="0">
                  <a:moveTo>
                    <a:pt x="15710" y="733"/>
                  </a:moveTo>
                  <a:cubicBezTo>
                    <a:pt x="18293" y="733"/>
                    <a:pt x="20906" y="1153"/>
                    <a:pt x="23328" y="1923"/>
                  </a:cubicBezTo>
                  <a:cubicBezTo>
                    <a:pt x="26546" y="2927"/>
                    <a:pt x="29536" y="4708"/>
                    <a:pt x="31659" y="7355"/>
                  </a:cubicBezTo>
                  <a:cubicBezTo>
                    <a:pt x="33873" y="10140"/>
                    <a:pt x="34991" y="13746"/>
                    <a:pt x="34946" y="17284"/>
                  </a:cubicBezTo>
                  <a:cubicBezTo>
                    <a:pt x="34832" y="23926"/>
                    <a:pt x="30677" y="30158"/>
                    <a:pt x="24309" y="32280"/>
                  </a:cubicBezTo>
                  <a:cubicBezTo>
                    <a:pt x="22588" y="32870"/>
                    <a:pt x="20779" y="33162"/>
                    <a:pt x="18967" y="33162"/>
                  </a:cubicBezTo>
                  <a:cubicBezTo>
                    <a:pt x="17343" y="33162"/>
                    <a:pt x="15717" y="32927"/>
                    <a:pt x="14152" y="32463"/>
                  </a:cubicBezTo>
                  <a:cubicBezTo>
                    <a:pt x="11048" y="31527"/>
                    <a:pt x="8263" y="29610"/>
                    <a:pt x="6140" y="27168"/>
                  </a:cubicBezTo>
                  <a:cubicBezTo>
                    <a:pt x="1461" y="21758"/>
                    <a:pt x="502" y="14066"/>
                    <a:pt x="3127" y="7492"/>
                  </a:cubicBezTo>
                  <a:cubicBezTo>
                    <a:pt x="3401" y="6807"/>
                    <a:pt x="3721" y="6146"/>
                    <a:pt x="4063" y="5506"/>
                  </a:cubicBezTo>
                  <a:cubicBezTo>
                    <a:pt x="6072" y="2882"/>
                    <a:pt x="9244" y="1444"/>
                    <a:pt x="12463" y="964"/>
                  </a:cubicBezTo>
                  <a:cubicBezTo>
                    <a:pt x="13529" y="808"/>
                    <a:pt x="14617" y="733"/>
                    <a:pt x="15710" y="733"/>
                  </a:cubicBezTo>
                  <a:close/>
                  <a:moveTo>
                    <a:pt x="15635" y="0"/>
                  </a:moveTo>
                  <a:cubicBezTo>
                    <a:pt x="15453" y="0"/>
                    <a:pt x="15270" y="2"/>
                    <a:pt x="15088" y="6"/>
                  </a:cubicBezTo>
                  <a:cubicBezTo>
                    <a:pt x="11276" y="74"/>
                    <a:pt x="7373" y="1101"/>
                    <a:pt x="4565" y="3795"/>
                  </a:cubicBezTo>
                  <a:cubicBezTo>
                    <a:pt x="4360" y="4000"/>
                    <a:pt x="4154" y="4205"/>
                    <a:pt x="3972" y="4411"/>
                  </a:cubicBezTo>
                  <a:cubicBezTo>
                    <a:pt x="3858" y="4434"/>
                    <a:pt x="3766" y="4479"/>
                    <a:pt x="3698" y="4593"/>
                  </a:cubicBezTo>
                  <a:cubicBezTo>
                    <a:pt x="3607" y="4753"/>
                    <a:pt x="3515" y="4913"/>
                    <a:pt x="3424" y="5073"/>
                  </a:cubicBezTo>
                  <a:cubicBezTo>
                    <a:pt x="3241" y="5324"/>
                    <a:pt x="3082" y="5552"/>
                    <a:pt x="2922" y="5803"/>
                  </a:cubicBezTo>
                  <a:cubicBezTo>
                    <a:pt x="2853" y="5917"/>
                    <a:pt x="2853" y="6054"/>
                    <a:pt x="2899" y="6146"/>
                  </a:cubicBezTo>
                  <a:cubicBezTo>
                    <a:pt x="0" y="12422"/>
                    <a:pt x="228" y="20023"/>
                    <a:pt x="4154" y="25821"/>
                  </a:cubicBezTo>
                  <a:cubicBezTo>
                    <a:pt x="6049" y="28628"/>
                    <a:pt x="8674" y="30957"/>
                    <a:pt x="11755" y="32372"/>
                  </a:cubicBezTo>
                  <a:cubicBezTo>
                    <a:pt x="14029" y="33405"/>
                    <a:pt x="16491" y="33918"/>
                    <a:pt x="18964" y="33918"/>
                  </a:cubicBezTo>
                  <a:cubicBezTo>
                    <a:pt x="20041" y="33918"/>
                    <a:pt x="21120" y="33821"/>
                    <a:pt x="22186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3" y="26095"/>
                    <a:pt x="35037" y="22854"/>
                    <a:pt x="35516" y="19498"/>
                  </a:cubicBezTo>
                  <a:cubicBezTo>
                    <a:pt x="36018" y="15960"/>
                    <a:pt x="35425" y="12331"/>
                    <a:pt x="33736" y="9158"/>
                  </a:cubicBezTo>
                  <a:cubicBezTo>
                    <a:pt x="32024" y="5940"/>
                    <a:pt x="29171" y="3521"/>
                    <a:pt x="25838" y="2060"/>
                  </a:cubicBezTo>
                  <a:cubicBezTo>
                    <a:pt x="22650" y="628"/>
                    <a:pt x="19131" y="0"/>
                    <a:pt x="156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32850" y="343575"/>
              <a:ext cx="575225" cy="578625"/>
            </a:xfrm>
            <a:custGeom>
              <a:avLst/>
              <a:gdLst/>
              <a:ahLst/>
              <a:cxnLst/>
              <a:rect l="l" t="t" r="r" b="b"/>
              <a:pathLst>
                <a:path w="23009" h="23145" extrusionOk="0">
                  <a:moveTo>
                    <a:pt x="8298" y="783"/>
                  </a:moveTo>
                  <a:cubicBezTo>
                    <a:pt x="9182" y="783"/>
                    <a:pt x="10067" y="880"/>
                    <a:pt x="10888" y="1005"/>
                  </a:cubicBezTo>
                  <a:cubicBezTo>
                    <a:pt x="15453" y="1735"/>
                    <a:pt x="19813" y="4406"/>
                    <a:pt x="21388" y="8925"/>
                  </a:cubicBezTo>
                  <a:cubicBezTo>
                    <a:pt x="22141" y="11025"/>
                    <a:pt x="22164" y="13307"/>
                    <a:pt x="21365" y="15385"/>
                  </a:cubicBezTo>
                  <a:cubicBezTo>
                    <a:pt x="20475" y="17621"/>
                    <a:pt x="18763" y="19539"/>
                    <a:pt x="16731" y="20794"/>
                  </a:cubicBezTo>
                  <a:cubicBezTo>
                    <a:pt x="15082" y="21813"/>
                    <a:pt x="13192" y="22396"/>
                    <a:pt x="11281" y="22396"/>
                  </a:cubicBezTo>
                  <a:cubicBezTo>
                    <a:pt x="10838" y="22396"/>
                    <a:pt x="10395" y="22365"/>
                    <a:pt x="9952" y="22301"/>
                  </a:cubicBezTo>
                  <a:cubicBezTo>
                    <a:pt x="7601" y="21958"/>
                    <a:pt x="5570" y="20726"/>
                    <a:pt x="4109" y="18900"/>
                  </a:cubicBezTo>
                  <a:cubicBezTo>
                    <a:pt x="2534" y="16891"/>
                    <a:pt x="1598" y="14335"/>
                    <a:pt x="1279" y="11824"/>
                  </a:cubicBezTo>
                  <a:cubicBezTo>
                    <a:pt x="936" y="9130"/>
                    <a:pt x="1302" y="6346"/>
                    <a:pt x="2603" y="3926"/>
                  </a:cubicBezTo>
                  <a:cubicBezTo>
                    <a:pt x="2648" y="3835"/>
                    <a:pt x="2648" y="3721"/>
                    <a:pt x="2625" y="3630"/>
                  </a:cubicBezTo>
                  <a:cubicBezTo>
                    <a:pt x="2991" y="3036"/>
                    <a:pt x="3447" y="2488"/>
                    <a:pt x="3995" y="2055"/>
                  </a:cubicBezTo>
                  <a:cubicBezTo>
                    <a:pt x="5201" y="1081"/>
                    <a:pt x="6749" y="783"/>
                    <a:pt x="8298" y="783"/>
                  </a:cubicBezTo>
                  <a:close/>
                  <a:moveTo>
                    <a:pt x="8338" y="0"/>
                  </a:moveTo>
                  <a:cubicBezTo>
                    <a:pt x="6771" y="0"/>
                    <a:pt x="5228" y="296"/>
                    <a:pt x="3972" y="1142"/>
                  </a:cubicBezTo>
                  <a:cubicBezTo>
                    <a:pt x="1849" y="2557"/>
                    <a:pt x="845" y="5090"/>
                    <a:pt x="548" y="7533"/>
                  </a:cubicBezTo>
                  <a:cubicBezTo>
                    <a:pt x="548" y="7601"/>
                    <a:pt x="548" y="7647"/>
                    <a:pt x="571" y="7692"/>
                  </a:cubicBezTo>
                  <a:cubicBezTo>
                    <a:pt x="1" y="11322"/>
                    <a:pt x="822" y="15225"/>
                    <a:pt x="2762" y="18283"/>
                  </a:cubicBezTo>
                  <a:cubicBezTo>
                    <a:pt x="4041" y="20315"/>
                    <a:pt x="5889" y="21935"/>
                    <a:pt x="8195" y="22666"/>
                  </a:cubicBezTo>
                  <a:cubicBezTo>
                    <a:pt x="9203" y="22990"/>
                    <a:pt x="10245" y="23145"/>
                    <a:pt x="11285" y="23145"/>
                  </a:cubicBezTo>
                  <a:cubicBezTo>
                    <a:pt x="12810" y="23145"/>
                    <a:pt x="14329" y="22811"/>
                    <a:pt x="15727" y="22186"/>
                  </a:cubicBezTo>
                  <a:cubicBezTo>
                    <a:pt x="18078" y="21137"/>
                    <a:pt x="20087" y="19310"/>
                    <a:pt x="21365" y="17096"/>
                  </a:cubicBezTo>
                  <a:cubicBezTo>
                    <a:pt x="22598" y="14974"/>
                    <a:pt x="23008" y="12531"/>
                    <a:pt x="22506" y="10135"/>
                  </a:cubicBezTo>
                  <a:cubicBezTo>
                    <a:pt x="21502" y="5113"/>
                    <a:pt x="17188" y="1689"/>
                    <a:pt x="12395" y="525"/>
                  </a:cubicBezTo>
                  <a:cubicBezTo>
                    <a:pt x="11148" y="235"/>
                    <a:pt x="9733" y="0"/>
                    <a:pt x="83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80650" y="510075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17" y="761"/>
                  </a:moveTo>
                  <a:cubicBezTo>
                    <a:pt x="4961" y="761"/>
                    <a:pt x="5585" y="846"/>
                    <a:pt x="6072" y="964"/>
                  </a:cubicBezTo>
                  <a:cubicBezTo>
                    <a:pt x="8035" y="1443"/>
                    <a:pt x="10021" y="2767"/>
                    <a:pt x="10546" y="4821"/>
                  </a:cubicBezTo>
                  <a:cubicBezTo>
                    <a:pt x="11071" y="6876"/>
                    <a:pt x="9450" y="8588"/>
                    <a:pt x="7784" y="9478"/>
                  </a:cubicBezTo>
                  <a:cubicBezTo>
                    <a:pt x="6975" y="9918"/>
                    <a:pt x="6084" y="10170"/>
                    <a:pt x="5215" y="10170"/>
                  </a:cubicBezTo>
                  <a:cubicBezTo>
                    <a:pt x="4146" y="10170"/>
                    <a:pt x="3111" y="9788"/>
                    <a:pt x="2306" y="8907"/>
                  </a:cubicBezTo>
                  <a:cubicBezTo>
                    <a:pt x="617" y="7035"/>
                    <a:pt x="776" y="4365"/>
                    <a:pt x="1256" y="2060"/>
                  </a:cubicBezTo>
                  <a:cubicBezTo>
                    <a:pt x="1795" y="1071"/>
                    <a:pt x="3090" y="761"/>
                    <a:pt x="4317" y="761"/>
                  </a:cubicBezTo>
                  <a:close/>
                  <a:moveTo>
                    <a:pt x="4342" y="0"/>
                  </a:moveTo>
                  <a:cubicBezTo>
                    <a:pt x="3023" y="0"/>
                    <a:pt x="1677" y="327"/>
                    <a:pt x="890" y="1238"/>
                  </a:cubicBezTo>
                  <a:cubicBezTo>
                    <a:pt x="754" y="1238"/>
                    <a:pt x="617" y="1329"/>
                    <a:pt x="594" y="1512"/>
                  </a:cubicBezTo>
                  <a:cubicBezTo>
                    <a:pt x="571" y="1603"/>
                    <a:pt x="548" y="1694"/>
                    <a:pt x="525" y="1786"/>
                  </a:cubicBezTo>
                  <a:cubicBezTo>
                    <a:pt x="457" y="1945"/>
                    <a:pt x="388" y="2105"/>
                    <a:pt x="343" y="2288"/>
                  </a:cubicBezTo>
                  <a:cubicBezTo>
                    <a:pt x="297" y="2402"/>
                    <a:pt x="320" y="2516"/>
                    <a:pt x="388" y="2585"/>
                  </a:cubicBezTo>
                  <a:cubicBezTo>
                    <a:pt x="0" y="4821"/>
                    <a:pt x="46" y="7195"/>
                    <a:pt x="1484" y="9090"/>
                  </a:cubicBezTo>
                  <a:cubicBezTo>
                    <a:pt x="2442" y="10342"/>
                    <a:pt x="3818" y="10919"/>
                    <a:pt x="5257" y="10919"/>
                  </a:cubicBezTo>
                  <a:cubicBezTo>
                    <a:pt x="6047" y="10919"/>
                    <a:pt x="6855" y="10745"/>
                    <a:pt x="7624" y="10414"/>
                  </a:cubicBezTo>
                  <a:cubicBezTo>
                    <a:pt x="9678" y="9501"/>
                    <a:pt x="11687" y="7538"/>
                    <a:pt x="11367" y="5118"/>
                  </a:cubicBezTo>
                  <a:cubicBezTo>
                    <a:pt x="11071" y="2744"/>
                    <a:pt x="8925" y="1010"/>
                    <a:pt x="6734" y="348"/>
                  </a:cubicBezTo>
                  <a:cubicBezTo>
                    <a:pt x="6057" y="140"/>
                    <a:pt x="5205" y="0"/>
                    <a:pt x="4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22725" y="649425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1"/>
                  </a:moveTo>
                  <a:lnTo>
                    <a:pt x="24" y="1"/>
                  </a:lnTo>
                  <a:cubicBezTo>
                    <a:pt x="1" y="23"/>
                    <a:pt x="1" y="23"/>
                    <a:pt x="1" y="23"/>
                  </a:cubicBezTo>
                  <a:cubicBezTo>
                    <a:pt x="24" y="23"/>
                    <a:pt x="24" y="23"/>
                    <a:pt x="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25575" y="638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963950" y="606625"/>
              <a:ext cx="82775" cy="69900"/>
            </a:xfrm>
            <a:custGeom>
              <a:avLst/>
              <a:gdLst/>
              <a:ahLst/>
              <a:cxnLst/>
              <a:rect l="l" t="t" r="r" b="b"/>
              <a:pathLst>
                <a:path w="3311" h="2796" extrusionOk="0">
                  <a:moveTo>
                    <a:pt x="1644" y="754"/>
                  </a:moveTo>
                  <a:cubicBezTo>
                    <a:pt x="1667" y="777"/>
                    <a:pt x="1713" y="777"/>
                    <a:pt x="1736" y="777"/>
                  </a:cubicBezTo>
                  <a:cubicBezTo>
                    <a:pt x="1781" y="800"/>
                    <a:pt x="1850" y="822"/>
                    <a:pt x="1918" y="845"/>
                  </a:cubicBezTo>
                  <a:cubicBezTo>
                    <a:pt x="1964" y="868"/>
                    <a:pt x="1987" y="891"/>
                    <a:pt x="2032" y="891"/>
                  </a:cubicBezTo>
                  <a:cubicBezTo>
                    <a:pt x="2078" y="914"/>
                    <a:pt x="2101" y="937"/>
                    <a:pt x="2146" y="982"/>
                  </a:cubicBezTo>
                  <a:cubicBezTo>
                    <a:pt x="2192" y="1005"/>
                    <a:pt x="2260" y="1028"/>
                    <a:pt x="2306" y="1074"/>
                  </a:cubicBezTo>
                  <a:cubicBezTo>
                    <a:pt x="2329" y="1096"/>
                    <a:pt x="2352" y="1119"/>
                    <a:pt x="2397" y="1142"/>
                  </a:cubicBezTo>
                  <a:cubicBezTo>
                    <a:pt x="2420" y="1165"/>
                    <a:pt x="2443" y="1188"/>
                    <a:pt x="2443" y="1211"/>
                  </a:cubicBezTo>
                  <a:cubicBezTo>
                    <a:pt x="2466" y="1211"/>
                    <a:pt x="2466" y="1233"/>
                    <a:pt x="2466" y="1233"/>
                  </a:cubicBezTo>
                  <a:cubicBezTo>
                    <a:pt x="2466" y="1242"/>
                    <a:pt x="2469" y="1250"/>
                    <a:pt x="2473" y="1257"/>
                  </a:cubicBezTo>
                  <a:lnTo>
                    <a:pt x="2473" y="1257"/>
                  </a:lnTo>
                  <a:cubicBezTo>
                    <a:pt x="2471" y="1256"/>
                    <a:pt x="2468" y="1256"/>
                    <a:pt x="2466" y="1256"/>
                  </a:cubicBezTo>
                  <a:cubicBezTo>
                    <a:pt x="2489" y="1279"/>
                    <a:pt x="2489" y="1279"/>
                    <a:pt x="2489" y="1302"/>
                  </a:cubicBezTo>
                  <a:cubicBezTo>
                    <a:pt x="2489" y="1325"/>
                    <a:pt x="2512" y="1325"/>
                    <a:pt x="2512" y="1347"/>
                  </a:cubicBezTo>
                  <a:cubicBezTo>
                    <a:pt x="2512" y="1370"/>
                    <a:pt x="2512" y="1393"/>
                    <a:pt x="2512" y="1393"/>
                  </a:cubicBezTo>
                  <a:cubicBezTo>
                    <a:pt x="2512" y="1416"/>
                    <a:pt x="2512" y="1416"/>
                    <a:pt x="2512" y="1439"/>
                  </a:cubicBezTo>
                  <a:cubicBezTo>
                    <a:pt x="2512" y="1484"/>
                    <a:pt x="2489" y="1507"/>
                    <a:pt x="2489" y="1530"/>
                  </a:cubicBezTo>
                  <a:cubicBezTo>
                    <a:pt x="2480" y="1539"/>
                    <a:pt x="2471" y="1555"/>
                    <a:pt x="2466" y="1567"/>
                  </a:cubicBezTo>
                  <a:lnTo>
                    <a:pt x="2466" y="1567"/>
                  </a:lnTo>
                  <a:cubicBezTo>
                    <a:pt x="2460" y="1576"/>
                    <a:pt x="2455" y="1587"/>
                    <a:pt x="2443" y="1599"/>
                  </a:cubicBezTo>
                  <a:cubicBezTo>
                    <a:pt x="2420" y="1644"/>
                    <a:pt x="2397" y="1667"/>
                    <a:pt x="2375" y="1713"/>
                  </a:cubicBezTo>
                  <a:cubicBezTo>
                    <a:pt x="2375" y="1735"/>
                    <a:pt x="2352" y="1735"/>
                    <a:pt x="2352" y="1735"/>
                  </a:cubicBezTo>
                  <a:cubicBezTo>
                    <a:pt x="2352" y="1758"/>
                    <a:pt x="2329" y="1758"/>
                    <a:pt x="2329" y="1781"/>
                  </a:cubicBezTo>
                  <a:cubicBezTo>
                    <a:pt x="2306" y="1804"/>
                    <a:pt x="2260" y="1827"/>
                    <a:pt x="2238" y="1850"/>
                  </a:cubicBezTo>
                  <a:cubicBezTo>
                    <a:pt x="2238" y="1872"/>
                    <a:pt x="2192" y="1895"/>
                    <a:pt x="2169" y="1895"/>
                  </a:cubicBezTo>
                  <a:cubicBezTo>
                    <a:pt x="2124" y="1918"/>
                    <a:pt x="2101" y="1941"/>
                    <a:pt x="2055" y="1964"/>
                  </a:cubicBezTo>
                  <a:cubicBezTo>
                    <a:pt x="2009" y="1987"/>
                    <a:pt x="1964" y="1987"/>
                    <a:pt x="1941" y="2009"/>
                  </a:cubicBezTo>
                  <a:cubicBezTo>
                    <a:pt x="1895" y="2009"/>
                    <a:pt x="1850" y="2032"/>
                    <a:pt x="1804" y="2032"/>
                  </a:cubicBezTo>
                  <a:lnTo>
                    <a:pt x="1530" y="2032"/>
                  </a:lnTo>
                  <a:cubicBezTo>
                    <a:pt x="1507" y="2032"/>
                    <a:pt x="1484" y="2032"/>
                    <a:pt x="1462" y="2009"/>
                  </a:cubicBezTo>
                  <a:cubicBezTo>
                    <a:pt x="1416" y="2009"/>
                    <a:pt x="1370" y="1987"/>
                    <a:pt x="1325" y="1987"/>
                  </a:cubicBezTo>
                  <a:cubicBezTo>
                    <a:pt x="1325" y="1987"/>
                    <a:pt x="1302" y="1964"/>
                    <a:pt x="1279" y="1964"/>
                  </a:cubicBezTo>
                  <a:cubicBezTo>
                    <a:pt x="1279" y="1964"/>
                    <a:pt x="1256" y="1964"/>
                    <a:pt x="1256" y="1941"/>
                  </a:cubicBezTo>
                  <a:cubicBezTo>
                    <a:pt x="1211" y="1918"/>
                    <a:pt x="1165" y="1895"/>
                    <a:pt x="1119" y="1872"/>
                  </a:cubicBezTo>
                  <a:cubicBezTo>
                    <a:pt x="1096" y="1850"/>
                    <a:pt x="1074" y="1827"/>
                    <a:pt x="1051" y="1804"/>
                  </a:cubicBezTo>
                  <a:cubicBezTo>
                    <a:pt x="1051" y="1804"/>
                    <a:pt x="1028" y="1781"/>
                    <a:pt x="1005" y="1758"/>
                  </a:cubicBezTo>
                  <a:cubicBezTo>
                    <a:pt x="1005" y="1758"/>
                    <a:pt x="1005" y="1735"/>
                    <a:pt x="1005" y="1735"/>
                  </a:cubicBezTo>
                  <a:cubicBezTo>
                    <a:pt x="982" y="1690"/>
                    <a:pt x="959" y="1644"/>
                    <a:pt x="914" y="1599"/>
                  </a:cubicBezTo>
                  <a:cubicBezTo>
                    <a:pt x="914" y="1576"/>
                    <a:pt x="914" y="1530"/>
                    <a:pt x="891" y="1507"/>
                  </a:cubicBezTo>
                  <a:cubicBezTo>
                    <a:pt x="891" y="1484"/>
                    <a:pt x="891" y="1462"/>
                    <a:pt x="868" y="1439"/>
                  </a:cubicBezTo>
                  <a:cubicBezTo>
                    <a:pt x="868" y="1439"/>
                    <a:pt x="868" y="1439"/>
                    <a:pt x="868" y="1416"/>
                  </a:cubicBezTo>
                  <a:cubicBezTo>
                    <a:pt x="868" y="1370"/>
                    <a:pt x="868" y="1325"/>
                    <a:pt x="868" y="1279"/>
                  </a:cubicBezTo>
                  <a:cubicBezTo>
                    <a:pt x="868" y="1279"/>
                    <a:pt x="868" y="1256"/>
                    <a:pt x="868" y="1256"/>
                  </a:cubicBezTo>
                  <a:cubicBezTo>
                    <a:pt x="868" y="1233"/>
                    <a:pt x="891" y="1188"/>
                    <a:pt x="891" y="1188"/>
                  </a:cubicBezTo>
                  <a:cubicBezTo>
                    <a:pt x="891" y="1165"/>
                    <a:pt x="891" y="1165"/>
                    <a:pt x="891" y="1165"/>
                  </a:cubicBezTo>
                  <a:cubicBezTo>
                    <a:pt x="982" y="1142"/>
                    <a:pt x="1074" y="1074"/>
                    <a:pt x="1119" y="982"/>
                  </a:cubicBezTo>
                  <a:cubicBezTo>
                    <a:pt x="1119" y="959"/>
                    <a:pt x="1142" y="937"/>
                    <a:pt x="1142" y="914"/>
                  </a:cubicBezTo>
                  <a:cubicBezTo>
                    <a:pt x="1165" y="891"/>
                    <a:pt x="1188" y="891"/>
                    <a:pt x="1188" y="868"/>
                  </a:cubicBezTo>
                  <a:cubicBezTo>
                    <a:pt x="1188" y="868"/>
                    <a:pt x="1233" y="845"/>
                    <a:pt x="1233" y="845"/>
                  </a:cubicBezTo>
                  <a:cubicBezTo>
                    <a:pt x="1256" y="822"/>
                    <a:pt x="1256" y="822"/>
                    <a:pt x="1256" y="822"/>
                  </a:cubicBezTo>
                  <a:cubicBezTo>
                    <a:pt x="1279" y="822"/>
                    <a:pt x="1302" y="800"/>
                    <a:pt x="1325" y="800"/>
                  </a:cubicBezTo>
                  <a:cubicBezTo>
                    <a:pt x="1347" y="777"/>
                    <a:pt x="1393" y="777"/>
                    <a:pt x="1416" y="754"/>
                  </a:cubicBezTo>
                  <a:close/>
                  <a:moveTo>
                    <a:pt x="1520" y="1"/>
                  </a:moveTo>
                  <a:cubicBezTo>
                    <a:pt x="1433" y="1"/>
                    <a:pt x="1345" y="8"/>
                    <a:pt x="1256" y="24"/>
                  </a:cubicBezTo>
                  <a:cubicBezTo>
                    <a:pt x="1005" y="69"/>
                    <a:pt x="754" y="206"/>
                    <a:pt x="594" y="412"/>
                  </a:cubicBezTo>
                  <a:cubicBezTo>
                    <a:pt x="503" y="434"/>
                    <a:pt x="412" y="480"/>
                    <a:pt x="343" y="571"/>
                  </a:cubicBezTo>
                  <a:cubicBezTo>
                    <a:pt x="1" y="1028"/>
                    <a:pt x="46" y="1713"/>
                    <a:pt x="366" y="2169"/>
                  </a:cubicBezTo>
                  <a:cubicBezTo>
                    <a:pt x="680" y="2595"/>
                    <a:pt x="1175" y="2795"/>
                    <a:pt x="1679" y="2795"/>
                  </a:cubicBezTo>
                  <a:cubicBezTo>
                    <a:pt x="1797" y="2795"/>
                    <a:pt x="1915" y="2784"/>
                    <a:pt x="2032" y="2763"/>
                  </a:cubicBezTo>
                  <a:cubicBezTo>
                    <a:pt x="2580" y="2648"/>
                    <a:pt x="3082" y="2238"/>
                    <a:pt x="3242" y="1667"/>
                  </a:cubicBezTo>
                  <a:cubicBezTo>
                    <a:pt x="3310" y="1393"/>
                    <a:pt x="3265" y="1074"/>
                    <a:pt x="3105" y="822"/>
                  </a:cubicBezTo>
                  <a:cubicBezTo>
                    <a:pt x="2922" y="549"/>
                    <a:pt x="2626" y="343"/>
                    <a:pt x="2352" y="206"/>
                  </a:cubicBezTo>
                  <a:cubicBezTo>
                    <a:pt x="2088" y="83"/>
                    <a:pt x="1811" y="1"/>
                    <a:pt x="1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8667925" y="4654500"/>
            <a:ext cx="446250" cy="453375"/>
            <a:chOff x="4350100" y="1147775"/>
            <a:chExt cx="446250" cy="453375"/>
          </a:xfrm>
        </p:grpSpPr>
        <p:sp>
          <p:nvSpPr>
            <p:cNvPr id="53" name="Google Shape;53;p2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8667925" y="3535200"/>
            <a:ext cx="572925" cy="787025"/>
            <a:chOff x="3127800" y="2228675"/>
            <a:chExt cx="572925" cy="787025"/>
          </a:xfrm>
        </p:grpSpPr>
        <p:sp>
          <p:nvSpPr>
            <p:cNvPr id="57" name="Google Shape;57;p2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2"/>
          <p:cNvGrpSpPr/>
          <p:nvPr/>
        </p:nvGrpSpPr>
        <p:grpSpPr>
          <a:xfrm rot="-7481383">
            <a:off x="1162903" y="-100174"/>
            <a:ext cx="446225" cy="453350"/>
            <a:chOff x="4350100" y="1147775"/>
            <a:chExt cx="446250" cy="453375"/>
          </a:xfrm>
        </p:grpSpPr>
        <p:sp>
          <p:nvSpPr>
            <p:cNvPr id="72" name="Google Shape;72;p2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_ONLY_2_1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20"/>
          <p:cNvSpPr/>
          <p:nvPr/>
        </p:nvSpPr>
        <p:spPr>
          <a:xfrm>
            <a:off x="-10415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2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7" name="Google Shape;887;p20"/>
          <p:cNvSpPr/>
          <p:nvPr/>
        </p:nvSpPr>
        <p:spPr>
          <a:xfrm>
            <a:off x="6035050" y="4238577"/>
            <a:ext cx="3147959" cy="904926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8" name="Google Shape;888;p20"/>
          <p:cNvGrpSpPr/>
          <p:nvPr/>
        </p:nvGrpSpPr>
        <p:grpSpPr>
          <a:xfrm rot="-3777655">
            <a:off x="-53957" y="-151068"/>
            <a:ext cx="572927" cy="787028"/>
            <a:chOff x="3127800" y="2228675"/>
            <a:chExt cx="572925" cy="787025"/>
          </a:xfrm>
        </p:grpSpPr>
        <p:sp>
          <p:nvSpPr>
            <p:cNvPr id="889" name="Google Shape;889;p20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0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0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3" name="Google Shape;903;p20"/>
          <p:cNvGrpSpPr/>
          <p:nvPr/>
        </p:nvGrpSpPr>
        <p:grpSpPr>
          <a:xfrm rot="-3041862">
            <a:off x="8757584" y="3877514"/>
            <a:ext cx="446242" cy="453366"/>
            <a:chOff x="4350100" y="1147775"/>
            <a:chExt cx="446250" cy="453375"/>
          </a:xfrm>
        </p:grpSpPr>
        <p:sp>
          <p:nvSpPr>
            <p:cNvPr id="904" name="Google Shape;904;p20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7" name="Google Shape;907;p20"/>
          <p:cNvGrpSpPr/>
          <p:nvPr/>
        </p:nvGrpSpPr>
        <p:grpSpPr>
          <a:xfrm>
            <a:off x="6388150" y="4754550"/>
            <a:ext cx="1067700" cy="1029050"/>
            <a:chOff x="4445375" y="3754025"/>
            <a:chExt cx="1067700" cy="1029050"/>
          </a:xfrm>
        </p:grpSpPr>
        <p:sp>
          <p:nvSpPr>
            <p:cNvPr id="908" name="Google Shape;908;p20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5" name="Google Shape;915;p20"/>
          <p:cNvSpPr txBox="1">
            <a:spLocks noGrp="1"/>
          </p:cNvSpPr>
          <p:nvPr>
            <p:ph type="subTitle" idx="1"/>
          </p:nvPr>
        </p:nvSpPr>
        <p:spPr>
          <a:xfrm>
            <a:off x="6167450" y="1365551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6" name="Google Shape;916;p20"/>
          <p:cNvSpPr txBox="1">
            <a:spLocks noGrp="1"/>
          </p:cNvSpPr>
          <p:nvPr>
            <p:ph type="subTitle" idx="2"/>
          </p:nvPr>
        </p:nvSpPr>
        <p:spPr>
          <a:xfrm>
            <a:off x="6167450" y="1602026"/>
            <a:ext cx="23658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20"/>
          <p:cNvSpPr txBox="1">
            <a:spLocks noGrp="1"/>
          </p:cNvSpPr>
          <p:nvPr>
            <p:ph type="subTitle" idx="3"/>
          </p:nvPr>
        </p:nvSpPr>
        <p:spPr>
          <a:xfrm>
            <a:off x="6167452" y="2427425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8" name="Google Shape;918;p20"/>
          <p:cNvSpPr txBox="1">
            <a:spLocks noGrp="1"/>
          </p:cNvSpPr>
          <p:nvPr>
            <p:ph type="subTitle" idx="4"/>
          </p:nvPr>
        </p:nvSpPr>
        <p:spPr>
          <a:xfrm>
            <a:off x="6167450" y="2663900"/>
            <a:ext cx="23658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20"/>
          <p:cNvSpPr txBox="1">
            <a:spLocks noGrp="1"/>
          </p:cNvSpPr>
          <p:nvPr>
            <p:ph type="subTitle" idx="5"/>
          </p:nvPr>
        </p:nvSpPr>
        <p:spPr>
          <a:xfrm>
            <a:off x="6167449" y="3485775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0" name="Google Shape;920;p20"/>
          <p:cNvSpPr txBox="1">
            <a:spLocks noGrp="1"/>
          </p:cNvSpPr>
          <p:nvPr>
            <p:ph type="subTitle" idx="6"/>
          </p:nvPr>
        </p:nvSpPr>
        <p:spPr>
          <a:xfrm>
            <a:off x="6167450" y="3722250"/>
            <a:ext cx="23658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20"/>
          <p:cNvSpPr txBox="1">
            <a:spLocks noGrp="1"/>
          </p:cNvSpPr>
          <p:nvPr>
            <p:ph type="title" idx="7" hasCustomPrompt="1"/>
          </p:nvPr>
        </p:nvSpPr>
        <p:spPr>
          <a:xfrm>
            <a:off x="5704199" y="1442128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922" name="Google Shape;922;p20"/>
          <p:cNvSpPr txBox="1">
            <a:spLocks noGrp="1"/>
          </p:cNvSpPr>
          <p:nvPr>
            <p:ph type="title" idx="8" hasCustomPrompt="1"/>
          </p:nvPr>
        </p:nvSpPr>
        <p:spPr>
          <a:xfrm>
            <a:off x="5704199" y="2506982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923" name="Google Shape;923;p20"/>
          <p:cNvSpPr txBox="1">
            <a:spLocks noGrp="1"/>
          </p:cNvSpPr>
          <p:nvPr>
            <p:ph type="title" idx="9" hasCustomPrompt="1"/>
          </p:nvPr>
        </p:nvSpPr>
        <p:spPr>
          <a:xfrm>
            <a:off x="5704199" y="3562104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APTION_ONLY_2_1"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25"/>
          <p:cNvSpPr/>
          <p:nvPr/>
        </p:nvSpPr>
        <p:spPr>
          <a:xfrm rot="10800000" flipH="1">
            <a:off x="3207050" y="-3560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25"/>
          <p:cNvSpPr txBox="1">
            <a:spLocks noGrp="1"/>
          </p:cNvSpPr>
          <p:nvPr>
            <p:ph type="title"/>
          </p:nvPr>
        </p:nvSpPr>
        <p:spPr>
          <a:xfrm>
            <a:off x="948050" y="1995349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0" name="Google Shape;1180;p25"/>
          <p:cNvSpPr txBox="1">
            <a:spLocks noGrp="1"/>
          </p:cNvSpPr>
          <p:nvPr>
            <p:ph type="subTitle" idx="1"/>
          </p:nvPr>
        </p:nvSpPr>
        <p:spPr>
          <a:xfrm>
            <a:off x="948050" y="2344750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1" name="Google Shape;1181;p25"/>
          <p:cNvSpPr txBox="1">
            <a:spLocks noGrp="1"/>
          </p:cNvSpPr>
          <p:nvPr>
            <p:ph type="title" idx="2"/>
          </p:nvPr>
        </p:nvSpPr>
        <p:spPr>
          <a:xfrm>
            <a:off x="3442500" y="1995349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2" name="Google Shape;1182;p25"/>
          <p:cNvSpPr txBox="1">
            <a:spLocks noGrp="1"/>
          </p:cNvSpPr>
          <p:nvPr>
            <p:ph type="subTitle" idx="3"/>
          </p:nvPr>
        </p:nvSpPr>
        <p:spPr>
          <a:xfrm>
            <a:off x="3442500" y="2344750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3" name="Google Shape;1183;p25"/>
          <p:cNvSpPr txBox="1">
            <a:spLocks noGrp="1"/>
          </p:cNvSpPr>
          <p:nvPr>
            <p:ph type="title" idx="4"/>
          </p:nvPr>
        </p:nvSpPr>
        <p:spPr>
          <a:xfrm>
            <a:off x="5936950" y="1995349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4" name="Google Shape;1184;p25"/>
          <p:cNvSpPr txBox="1">
            <a:spLocks noGrp="1"/>
          </p:cNvSpPr>
          <p:nvPr>
            <p:ph type="subTitle" idx="5"/>
          </p:nvPr>
        </p:nvSpPr>
        <p:spPr>
          <a:xfrm>
            <a:off x="5936950" y="2344750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5" name="Google Shape;1185;p25"/>
          <p:cNvSpPr txBox="1">
            <a:spLocks noGrp="1"/>
          </p:cNvSpPr>
          <p:nvPr>
            <p:ph type="title" idx="6"/>
          </p:nvPr>
        </p:nvSpPr>
        <p:spPr>
          <a:xfrm>
            <a:off x="94805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6" name="Google Shape;1186;p25"/>
          <p:cNvSpPr txBox="1">
            <a:spLocks noGrp="1"/>
          </p:cNvSpPr>
          <p:nvPr>
            <p:ph type="subTitle" idx="7"/>
          </p:nvPr>
        </p:nvSpPr>
        <p:spPr>
          <a:xfrm>
            <a:off x="948050" y="4185249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7" name="Google Shape;1187;p25"/>
          <p:cNvSpPr txBox="1">
            <a:spLocks noGrp="1"/>
          </p:cNvSpPr>
          <p:nvPr>
            <p:ph type="title" idx="8"/>
          </p:nvPr>
        </p:nvSpPr>
        <p:spPr>
          <a:xfrm>
            <a:off x="344250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8" name="Google Shape;1188;p25"/>
          <p:cNvSpPr txBox="1">
            <a:spLocks noGrp="1"/>
          </p:cNvSpPr>
          <p:nvPr>
            <p:ph type="subTitle" idx="9"/>
          </p:nvPr>
        </p:nvSpPr>
        <p:spPr>
          <a:xfrm>
            <a:off x="3442500" y="4185249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9" name="Google Shape;1189;p25"/>
          <p:cNvSpPr txBox="1">
            <a:spLocks noGrp="1"/>
          </p:cNvSpPr>
          <p:nvPr>
            <p:ph type="title" idx="13"/>
          </p:nvPr>
        </p:nvSpPr>
        <p:spPr>
          <a:xfrm>
            <a:off x="593695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14"/>
          </p:nvPr>
        </p:nvSpPr>
        <p:spPr>
          <a:xfrm>
            <a:off x="5936950" y="4185249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title" idx="15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92" name="Google Shape;1192;p25"/>
          <p:cNvGrpSpPr/>
          <p:nvPr/>
        </p:nvGrpSpPr>
        <p:grpSpPr>
          <a:xfrm>
            <a:off x="8344175" y="4368963"/>
            <a:ext cx="572925" cy="787025"/>
            <a:chOff x="3127800" y="2228675"/>
            <a:chExt cx="572925" cy="787025"/>
          </a:xfrm>
        </p:grpSpPr>
        <p:sp>
          <p:nvSpPr>
            <p:cNvPr id="1193" name="Google Shape;1193;p25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5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25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" name="Google Shape;1207;p25"/>
          <p:cNvGrpSpPr/>
          <p:nvPr/>
        </p:nvGrpSpPr>
        <p:grpSpPr>
          <a:xfrm rot="10800000">
            <a:off x="8875425" y="4414488"/>
            <a:ext cx="572925" cy="787025"/>
            <a:chOff x="3127800" y="2228675"/>
            <a:chExt cx="572925" cy="787025"/>
          </a:xfrm>
        </p:grpSpPr>
        <p:sp>
          <p:nvSpPr>
            <p:cNvPr id="1208" name="Google Shape;1208;p25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5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5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5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5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" name="Google Shape;1222;p25"/>
          <p:cNvGrpSpPr/>
          <p:nvPr/>
        </p:nvGrpSpPr>
        <p:grpSpPr>
          <a:xfrm rot="-1306680" flipH="1">
            <a:off x="-202066" y="-164907"/>
            <a:ext cx="1067667" cy="1029019"/>
            <a:chOff x="4445375" y="3754025"/>
            <a:chExt cx="1067700" cy="1029050"/>
          </a:xfrm>
        </p:grpSpPr>
        <p:sp>
          <p:nvSpPr>
            <p:cNvPr id="1223" name="Google Shape;1223;p25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5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5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" name="Google Shape;1230;p25"/>
          <p:cNvGrpSpPr/>
          <p:nvPr/>
        </p:nvGrpSpPr>
        <p:grpSpPr>
          <a:xfrm rot="-1306680" flipH="1">
            <a:off x="389016" y="987589"/>
            <a:ext cx="416562" cy="426137"/>
            <a:chOff x="5045125" y="2936525"/>
            <a:chExt cx="416575" cy="426150"/>
          </a:xfrm>
        </p:grpSpPr>
        <p:sp>
          <p:nvSpPr>
            <p:cNvPr id="1231" name="Google Shape;1231;p25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APTION_ONLY_2_2"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9"/>
          <p:cNvSpPr txBox="1">
            <a:spLocks noGrp="1"/>
          </p:cNvSpPr>
          <p:nvPr>
            <p:ph type="body" idx="1"/>
          </p:nvPr>
        </p:nvSpPr>
        <p:spPr>
          <a:xfrm>
            <a:off x="5603825" y="2894208"/>
            <a:ext cx="2843400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395" name="Google Shape;1395;p29"/>
          <p:cNvSpPr txBox="1">
            <a:spLocks noGrp="1"/>
          </p:cNvSpPr>
          <p:nvPr>
            <p:ph type="subTitle" idx="2"/>
          </p:nvPr>
        </p:nvSpPr>
        <p:spPr>
          <a:xfrm>
            <a:off x="5136575" y="1550525"/>
            <a:ext cx="33102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396" name="Google Shape;1396;p29"/>
          <p:cNvSpPr/>
          <p:nvPr/>
        </p:nvSpPr>
        <p:spPr>
          <a:xfrm flipH="1">
            <a:off x="4371324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7" name="Google Shape;1397;p29"/>
          <p:cNvGrpSpPr/>
          <p:nvPr/>
        </p:nvGrpSpPr>
        <p:grpSpPr>
          <a:xfrm>
            <a:off x="8285150" y="-214100"/>
            <a:ext cx="1067700" cy="1029050"/>
            <a:chOff x="4445375" y="3754025"/>
            <a:chExt cx="1067700" cy="1029050"/>
          </a:xfrm>
        </p:grpSpPr>
        <p:sp>
          <p:nvSpPr>
            <p:cNvPr id="1398" name="Google Shape;1398;p29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9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9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9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9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9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9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5" name="Google Shape;1405;p29"/>
          <p:cNvGrpSpPr/>
          <p:nvPr/>
        </p:nvGrpSpPr>
        <p:grpSpPr>
          <a:xfrm>
            <a:off x="8679950" y="976150"/>
            <a:ext cx="416575" cy="426150"/>
            <a:chOff x="5045125" y="2936525"/>
            <a:chExt cx="416575" cy="426150"/>
          </a:xfrm>
        </p:grpSpPr>
        <p:sp>
          <p:nvSpPr>
            <p:cNvPr id="1406" name="Google Shape;1406;p29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9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8" name="Google Shape;1408;p29"/>
          <p:cNvSpPr/>
          <p:nvPr/>
        </p:nvSpPr>
        <p:spPr>
          <a:xfrm flipH="1">
            <a:off x="-10415" y="3986400"/>
            <a:ext cx="5085340" cy="1461854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9" name="Google Shape;1409;p29"/>
          <p:cNvGrpSpPr/>
          <p:nvPr/>
        </p:nvGrpSpPr>
        <p:grpSpPr>
          <a:xfrm rot="-1413944">
            <a:off x="24" y="4167079"/>
            <a:ext cx="671649" cy="976573"/>
            <a:chOff x="6754175" y="1092800"/>
            <a:chExt cx="671650" cy="976575"/>
          </a:xfrm>
        </p:grpSpPr>
        <p:sp>
          <p:nvSpPr>
            <p:cNvPr id="1410" name="Google Shape;1410;p29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9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9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9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9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9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9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9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9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9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9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9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9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9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9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9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9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9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9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9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9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9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9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3" name="Google Shape;1433;p29"/>
          <p:cNvSpPr/>
          <p:nvPr/>
        </p:nvSpPr>
        <p:spPr>
          <a:xfrm>
            <a:off x="4431175" y="4739775"/>
            <a:ext cx="1028079" cy="292585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5"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32"/>
          <p:cNvSpPr/>
          <p:nvPr/>
        </p:nvSpPr>
        <p:spPr>
          <a:xfrm rot="10800000">
            <a:off x="-50054" y="-2522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60" name="Google Shape;1560;p32"/>
          <p:cNvGrpSpPr/>
          <p:nvPr/>
        </p:nvGrpSpPr>
        <p:grpSpPr>
          <a:xfrm rot="1306680">
            <a:off x="8237594" y="-154527"/>
            <a:ext cx="1067667" cy="1029019"/>
            <a:chOff x="4445375" y="3754025"/>
            <a:chExt cx="1067700" cy="1029050"/>
          </a:xfrm>
        </p:grpSpPr>
        <p:sp>
          <p:nvSpPr>
            <p:cNvPr id="1561" name="Google Shape;1561;p32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2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2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2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2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2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8" name="Google Shape;1568;p32"/>
          <p:cNvGrpSpPr/>
          <p:nvPr/>
        </p:nvGrpSpPr>
        <p:grpSpPr>
          <a:xfrm rot="1306680">
            <a:off x="8297618" y="997969"/>
            <a:ext cx="416562" cy="426137"/>
            <a:chOff x="5045125" y="2936525"/>
            <a:chExt cx="416575" cy="426150"/>
          </a:xfrm>
        </p:grpSpPr>
        <p:sp>
          <p:nvSpPr>
            <p:cNvPr id="1569" name="Google Shape;1569;p32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2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1" name="Google Shape;1571;p32"/>
          <p:cNvSpPr txBox="1">
            <a:spLocks noGrp="1"/>
          </p:cNvSpPr>
          <p:nvPr>
            <p:ph type="subTitle" idx="1"/>
          </p:nvPr>
        </p:nvSpPr>
        <p:spPr>
          <a:xfrm>
            <a:off x="1906200" y="1485575"/>
            <a:ext cx="5331600" cy="2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72" name="Google Shape;1572;p3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73" name="Google Shape;1573;p32"/>
          <p:cNvSpPr/>
          <p:nvPr/>
        </p:nvSpPr>
        <p:spPr>
          <a:xfrm rot="10800000">
            <a:off x="3657600" y="3148289"/>
            <a:ext cx="5518235" cy="1995211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4" name="Google Shape;1574;p32"/>
          <p:cNvGrpSpPr/>
          <p:nvPr/>
        </p:nvGrpSpPr>
        <p:grpSpPr>
          <a:xfrm flipH="1">
            <a:off x="4728560" y="4351475"/>
            <a:ext cx="446250" cy="453375"/>
            <a:chOff x="4350100" y="1147775"/>
            <a:chExt cx="446250" cy="453375"/>
          </a:xfrm>
        </p:grpSpPr>
        <p:sp>
          <p:nvSpPr>
            <p:cNvPr id="1575" name="Google Shape;1575;p32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2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2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8" name="Google Shape;1578;p32"/>
          <p:cNvGrpSpPr/>
          <p:nvPr/>
        </p:nvGrpSpPr>
        <p:grpSpPr>
          <a:xfrm flipH="1">
            <a:off x="38110" y="4303950"/>
            <a:ext cx="725875" cy="709300"/>
            <a:chOff x="703175" y="3286325"/>
            <a:chExt cx="725875" cy="709300"/>
          </a:xfrm>
        </p:grpSpPr>
        <p:sp>
          <p:nvSpPr>
            <p:cNvPr id="1579" name="Google Shape;1579;p32"/>
            <p:cNvSpPr/>
            <p:nvPr/>
          </p:nvSpPr>
          <p:spPr>
            <a:xfrm>
              <a:off x="1048975" y="3589325"/>
              <a:ext cx="51950" cy="52525"/>
            </a:xfrm>
            <a:custGeom>
              <a:avLst/>
              <a:gdLst/>
              <a:ahLst/>
              <a:cxnLst/>
              <a:rect l="l" t="t" r="r" b="b"/>
              <a:pathLst>
                <a:path w="2078" h="2101" extrusionOk="0">
                  <a:moveTo>
                    <a:pt x="1051" y="0"/>
                  </a:moveTo>
                  <a:cubicBezTo>
                    <a:pt x="959" y="0"/>
                    <a:pt x="868" y="23"/>
                    <a:pt x="777" y="46"/>
                  </a:cubicBezTo>
                  <a:lnTo>
                    <a:pt x="754" y="46"/>
                  </a:lnTo>
                  <a:cubicBezTo>
                    <a:pt x="686" y="69"/>
                    <a:pt x="617" y="115"/>
                    <a:pt x="549" y="137"/>
                  </a:cubicBezTo>
                  <a:cubicBezTo>
                    <a:pt x="549" y="137"/>
                    <a:pt x="526" y="160"/>
                    <a:pt x="503" y="160"/>
                  </a:cubicBezTo>
                  <a:cubicBezTo>
                    <a:pt x="457" y="206"/>
                    <a:pt x="389" y="251"/>
                    <a:pt x="343" y="297"/>
                  </a:cubicBezTo>
                  <a:cubicBezTo>
                    <a:pt x="343" y="297"/>
                    <a:pt x="320" y="297"/>
                    <a:pt x="320" y="320"/>
                  </a:cubicBezTo>
                  <a:cubicBezTo>
                    <a:pt x="275" y="366"/>
                    <a:pt x="206" y="434"/>
                    <a:pt x="161" y="503"/>
                  </a:cubicBezTo>
                  <a:cubicBezTo>
                    <a:pt x="161" y="525"/>
                    <a:pt x="161" y="525"/>
                    <a:pt x="138" y="548"/>
                  </a:cubicBezTo>
                  <a:cubicBezTo>
                    <a:pt x="115" y="617"/>
                    <a:pt x="69" y="708"/>
                    <a:pt x="46" y="776"/>
                  </a:cubicBezTo>
                  <a:cubicBezTo>
                    <a:pt x="46" y="799"/>
                    <a:pt x="46" y="822"/>
                    <a:pt x="24" y="822"/>
                  </a:cubicBezTo>
                  <a:cubicBezTo>
                    <a:pt x="24" y="913"/>
                    <a:pt x="1" y="1005"/>
                    <a:pt x="1" y="1073"/>
                  </a:cubicBezTo>
                  <a:cubicBezTo>
                    <a:pt x="1" y="1164"/>
                    <a:pt x="24" y="1279"/>
                    <a:pt x="24" y="1324"/>
                  </a:cubicBezTo>
                  <a:cubicBezTo>
                    <a:pt x="24" y="1347"/>
                    <a:pt x="46" y="1370"/>
                    <a:pt x="46" y="1370"/>
                  </a:cubicBezTo>
                  <a:cubicBezTo>
                    <a:pt x="69" y="1461"/>
                    <a:pt x="92" y="1530"/>
                    <a:pt x="138" y="1598"/>
                  </a:cubicBezTo>
                  <a:cubicBezTo>
                    <a:pt x="138" y="1621"/>
                    <a:pt x="138" y="1621"/>
                    <a:pt x="161" y="1621"/>
                  </a:cubicBezTo>
                  <a:cubicBezTo>
                    <a:pt x="183" y="1689"/>
                    <a:pt x="229" y="1735"/>
                    <a:pt x="275" y="1781"/>
                  </a:cubicBezTo>
                  <a:cubicBezTo>
                    <a:pt x="275" y="1804"/>
                    <a:pt x="275" y="1804"/>
                    <a:pt x="275" y="1804"/>
                  </a:cubicBezTo>
                  <a:cubicBezTo>
                    <a:pt x="343" y="1872"/>
                    <a:pt x="412" y="1918"/>
                    <a:pt x="480" y="1963"/>
                  </a:cubicBezTo>
                  <a:cubicBezTo>
                    <a:pt x="480" y="1963"/>
                    <a:pt x="503" y="1963"/>
                    <a:pt x="526" y="1986"/>
                  </a:cubicBezTo>
                  <a:cubicBezTo>
                    <a:pt x="571" y="2009"/>
                    <a:pt x="640" y="2032"/>
                    <a:pt x="708" y="2055"/>
                  </a:cubicBezTo>
                  <a:cubicBezTo>
                    <a:pt x="731" y="2055"/>
                    <a:pt x="731" y="2078"/>
                    <a:pt x="754" y="2078"/>
                  </a:cubicBezTo>
                  <a:cubicBezTo>
                    <a:pt x="822" y="2100"/>
                    <a:pt x="914" y="2100"/>
                    <a:pt x="982" y="2100"/>
                  </a:cubicBezTo>
                  <a:lnTo>
                    <a:pt x="1051" y="2100"/>
                  </a:lnTo>
                  <a:cubicBezTo>
                    <a:pt x="1142" y="2100"/>
                    <a:pt x="1256" y="2100"/>
                    <a:pt x="1347" y="2055"/>
                  </a:cubicBezTo>
                  <a:cubicBezTo>
                    <a:pt x="1416" y="2032"/>
                    <a:pt x="1484" y="1986"/>
                    <a:pt x="1553" y="1963"/>
                  </a:cubicBezTo>
                  <a:cubicBezTo>
                    <a:pt x="1621" y="1918"/>
                    <a:pt x="1713" y="1849"/>
                    <a:pt x="1758" y="1804"/>
                  </a:cubicBezTo>
                  <a:cubicBezTo>
                    <a:pt x="1758" y="1804"/>
                    <a:pt x="1781" y="1781"/>
                    <a:pt x="1781" y="1781"/>
                  </a:cubicBezTo>
                  <a:cubicBezTo>
                    <a:pt x="1850" y="1712"/>
                    <a:pt x="1895" y="1667"/>
                    <a:pt x="1941" y="1575"/>
                  </a:cubicBezTo>
                  <a:cubicBezTo>
                    <a:pt x="1941" y="1575"/>
                    <a:pt x="1941" y="1575"/>
                    <a:pt x="1941" y="1553"/>
                  </a:cubicBezTo>
                  <a:cubicBezTo>
                    <a:pt x="1964" y="1507"/>
                    <a:pt x="2009" y="1438"/>
                    <a:pt x="2032" y="1370"/>
                  </a:cubicBezTo>
                  <a:cubicBezTo>
                    <a:pt x="2055" y="1279"/>
                    <a:pt x="2055" y="1187"/>
                    <a:pt x="2078" y="1119"/>
                  </a:cubicBezTo>
                  <a:cubicBezTo>
                    <a:pt x="2078" y="1028"/>
                    <a:pt x="2055" y="936"/>
                    <a:pt x="2032" y="868"/>
                  </a:cubicBezTo>
                  <a:cubicBezTo>
                    <a:pt x="2032" y="845"/>
                    <a:pt x="2032" y="822"/>
                    <a:pt x="2032" y="822"/>
                  </a:cubicBezTo>
                  <a:cubicBezTo>
                    <a:pt x="2009" y="754"/>
                    <a:pt x="1964" y="662"/>
                    <a:pt x="1941" y="594"/>
                  </a:cubicBezTo>
                  <a:cubicBezTo>
                    <a:pt x="1918" y="594"/>
                    <a:pt x="1918" y="594"/>
                    <a:pt x="1918" y="571"/>
                  </a:cubicBezTo>
                  <a:cubicBezTo>
                    <a:pt x="1918" y="571"/>
                    <a:pt x="1895" y="548"/>
                    <a:pt x="1895" y="548"/>
                  </a:cubicBezTo>
                  <a:cubicBezTo>
                    <a:pt x="1872" y="503"/>
                    <a:pt x="1872" y="457"/>
                    <a:pt x="1850" y="411"/>
                  </a:cubicBezTo>
                  <a:cubicBezTo>
                    <a:pt x="1781" y="297"/>
                    <a:pt x="1690" y="206"/>
                    <a:pt x="1576" y="137"/>
                  </a:cubicBezTo>
                  <a:cubicBezTo>
                    <a:pt x="1416" y="46"/>
                    <a:pt x="1233" y="0"/>
                    <a:pt x="1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2"/>
            <p:cNvSpPr/>
            <p:nvPr/>
          </p:nvSpPr>
          <p:spPr>
            <a:xfrm>
              <a:off x="1006175" y="3486050"/>
              <a:ext cx="46825" cy="49075"/>
            </a:xfrm>
            <a:custGeom>
              <a:avLst/>
              <a:gdLst/>
              <a:ahLst/>
              <a:cxnLst/>
              <a:rect l="l" t="t" r="r" b="b"/>
              <a:pathLst>
                <a:path w="1873" h="1963" extrusionOk="0">
                  <a:moveTo>
                    <a:pt x="845" y="0"/>
                  </a:moveTo>
                  <a:cubicBezTo>
                    <a:pt x="777" y="0"/>
                    <a:pt x="708" y="23"/>
                    <a:pt x="617" y="46"/>
                  </a:cubicBezTo>
                  <a:cubicBezTo>
                    <a:pt x="549" y="46"/>
                    <a:pt x="457" y="91"/>
                    <a:pt x="389" y="137"/>
                  </a:cubicBezTo>
                  <a:cubicBezTo>
                    <a:pt x="298" y="183"/>
                    <a:pt x="229" y="251"/>
                    <a:pt x="183" y="320"/>
                  </a:cubicBezTo>
                  <a:cubicBezTo>
                    <a:pt x="115" y="411"/>
                    <a:pt x="69" y="479"/>
                    <a:pt x="47" y="593"/>
                  </a:cubicBezTo>
                  <a:cubicBezTo>
                    <a:pt x="1" y="685"/>
                    <a:pt x="1" y="799"/>
                    <a:pt x="24" y="890"/>
                  </a:cubicBezTo>
                  <a:cubicBezTo>
                    <a:pt x="24" y="982"/>
                    <a:pt x="47" y="1050"/>
                    <a:pt x="92" y="1118"/>
                  </a:cubicBezTo>
                  <a:cubicBezTo>
                    <a:pt x="92" y="1118"/>
                    <a:pt x="92" y="1118"/>
                    <a:pt x="92" y="1141"/>
                  </a:cubicBezTo>
                  <a:cubicBezTo>
                    <a:pt x="69" y="1278"/>
                    <a:pt x="115" y="1461"/>
                    <a:pt x="206" y="1575"/>
                  </a:cubicBezTo>
                  <a:cubicBezTo>
                    <a:pt x="229" y="1598"/>
                    <a:pt x="298" y="1712"/>
                    <a:pt x="320" y="1735"/>
                  </a:cubicBezTo>
                  <a:cubicBezTo>
                    <a:pt x="412" y="1826"/>
                    <a:pt x="549" y="1917"/>
                    <a:pt x="663" y="1940"/>
                  </a:cubicBezTo>
                  <a:lnTo>
                    <a:pt x="777" y="1940"/>
                  </a:lnTo>
                  <a:cubicBezTo>
                    <a:pt x="800" y="1963"/>
                    <a:pt x="845" y="1963"/>
                    <a:pt x="891" y="1963"/>
                  </a:cubicBezTo>
                  <a:lnTo>
                    <a:pt x="914" y="1963"/>
                  </a:lnTo>
                  <a:cubicBezTo>
                    <a:pt x="982" y="1963"/>
                    <a:pt x="1051" y="1940"/>
                    <a:pt x="1119" y="1940"/>
                  </a:cubicBezTo>
                  <a:cubicBezTo>
                    <a:pt x="1142" y="1940"/>
                    <a:pt x="1142" y="1940"/>
                    <a:pt x="1165" y="1917"/>
                  </a:cubicBezTo>
                  <a:cubicBezTo>
                    <a:pt x="1233" y="1895"/>
                    <a:pt x="1302" y="1872"/>
                    <a:pt x="1370" y="1849"/>
                  </a:cubicBezTo>
                  <a:cubicBezTo>
                    <a:pt x="1370" y="1826"/>
                    <a:pt x="1370" y="1826"/>
                    <a:pt x="1393" y="1826"/>
                  </a:cubicBezTo>
                  <a:cubicBezTo>
                    <a:pt x="1439" y="1780"/>
                    <a:pt x="1507" y="1735"/>
                    <a:pt x="1553" y="1689"/>
                  </a:cubicBezTo>
                  <a:cubicBezTo>
                    <a:pt x="1621" y="1643"/>
                    <a:pt x="1690" y="1529"/>
                    <a:pt x="1713" y="1506"/>
                  </a:cubicBezTo>
                  <a:cubicBezTo>
                    <a:pt x="1736" y="1484"/>
                    <a:pt x="1736" y="1461"/>
                    <a:pt x="1758" y="1438"/>
                  </a:cubicBezTo>
                  <a:cubicBezTo>
                    <a:pt x="1781" y="1392"/>
                    <a:pt x="1827" y="1278"/>
                    <a:pt x="1850" y="1210"/>
                  </a:cubicBezTo>
                  <a:cubicBezTo>
                    <a:pt x="1850" y="1141"/>
                    <a:pt x="1873" y="1027"/>
                    <a:pt x="1873" y="959"/>
                  </a:cubicBezTo>
                  <a:cubicBezTo>
                    <a:pt x="1873" y="890"/>
                    <a:pt x="1850" y="776"/>
                    <a:pt x="1827" y="708"/>
                  </a:cubicBezTo>
                  <a:cubicBezTo>
                    <a:pt x="1804" y="639"/>
                    <a:pt x="1781" y="525"/>
                    <a:pt x="1736" y="479"/>
                  </a:cubicBezTo>
                  <a:cubicBezTo>
                    <a:pt x="1690" y="434"/>
                    <a:pt x="1644" y="342"/>
                    <a:pt x="1576" y="274"/>
                  </a:cubicBezTo>
                  <a:cubicBezTo>
                    <a:pt x="1507" y="228"/>
                    <a:pt x="1439" y="183"/>
                    <a:pt x="1370" y="137"/>
                  </a:cubicBezTo>
                  <a:cubicBezTo>
                    <a:pt x="1211" y="46"/>
                    <a:pt x="1074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2"/>
            <p:cNvSpPr/>
            <p:nvPr/>
          </p:nvSpPr>
          <p:spPr>
            <a:xfrm>
              <a:off x="925725" y="3567650"/>
              <a:ext cx="49675" cy="47375"/>
            </a:xfrm>
            <a:custGeom>
              <a:avLst/>
              <a:gdLst/>
              <a:ahLst/>
              <a:cxnLst/>
              <a:rect l="l" t="t" r="r" b="b"/>
              <a:pathLst>
                <a:path w="1987" h="1895" extrusionOk="0">
                  <a:moveTo>
                    <a:pt x="799" y="0"/>
                  </a:moveTo>
                  <a:cubicBezTo>
                    <a:pt x="731" y="0"/>
                    <a:pt x="662" y="23"/>
                    <a:pt x="617" y="23"/>
                  </a:cubicBezTo>
                  <a:cubicBezTo>
                    <a:pt x="480" y="69"/>
                    <a:pt x="366" y="137"/>
                    <a:pt x="274" y="228"/>
                  </a:cubicBezTo>
                  <a:cubicBezTo>
                    <a:pt x="229" y="274"/>
                    <a:pt x="183" y="342"/>
                    <a:pt x="137" y="388"/>
                  </a:cubicBezTo>
                  <a:cubicBezTo>
                    <a:pt x="137" y="411"/>
                    <a:pt x="137" y="411"/>
                    <a:pt x="137" y="411"/>
                  </a:cubicBezTo>
                  <a:lnTo>
                    <a:pt x="115" y="411"/>
                  </a:lnTo>
                  <a:cubicBezTo>
                    <a:pt x="92" y="479"/>
                    <a:pt x="69" y="548"/>
                    <a:pt x="46" y="616"/>
                  </a:cubicBezTo>
                  <a:cubicBezTo>
                    <a:pt x="23" y="662"/>
                    <a:pt x="23" y="708"/>
                    <a:pt x="23" y="776"/>
                  </a:cubicBezTo>
                  <a:cubicBezTo>
                    <a:pt x="0" y="822"/>
                    <a:pt x="0" y="867"/>
                    <a:pt x="0" y="936"/>
                  </a:cubicBezTo>
                  <a:cubicBezTo>
                    <a:pt x="0" y="1004"/>
                    <a:pt x="23" y="1073"/>
                    <a:pt x="23" y="1141"/>
                  </a:cubicBezTo>
                  <a:cubicBezTo>
                    <a:pt x="23" y="1164"/>
                    <a:pt x="23" y="1164"/>
                    <a:pt x="23" y="1164"/>
                  </a:cubicBezTo>
                  <a:cubicBezTo>
                    <a:pt x="46" y="1164"/>
                    <a:pt x="46" y="1187"/>
                    <a:pt x="46" y="1187"/>
                  </a:cubicBezTo>
                  <a:cubicBezTo>
                    <a:pt x="69" y="1255"/>
                    <a:pt x="92" y="1324"/>
                    <a:pt x="115" y="1392"/>
                  </a:cubicBezTo>
                  <a:cubicBezTo>
                    <a:pt x="137" y="1392"/>
                    <a:pt x="137" y="1392"/>
                    <a:pt x="137" y="1415"/>
                  </a:cubicBezTo>
                  <a:cubicBezTo>
                    <a:pt x="137" y="1415"/>
                    <a:pt x="137" y="1415"/>
                    <a:pt x="160" y="1438"/>
                  </a:cubicBezTo>
                  <a:cubicBezTo>
                    <a:pt x="160" y="1461"/>
                    <a:pt x="206" y="1484"/>
                    <a:pt x="206" y="1529"/>
                  </a:cubicBezTo>
                  <a:cubicBezTo>
                    <a:pt x="229" y="1552"/>
                    <a:pt x="252" y="1575"/>
                    <a:pt x="274" y="1598"/>
                  </a:cubicBezTo>
                  <a:cubicBezTo>
                    <a:pt x="297" y="1621"/>
                    <a:pt x="297" y="1621"/>
                    <a:pt x="320" y="1643"/>
                  </a:cubicBezTo>
                  <a:cubicBezTo>
                    <a:pt x="366" y="1666"/>
                    <a:pt x="411" y="1712"/>
                    <a:pt x="480" y="1758"/>
                  </a:cubicBezTo>
                  <a:cubicBezTo>
                    <a:pt x="525" y="1780"/>
                    <a:pt x="571" y="1803"/>
                    <a:pt x="594" y="1826"/>
                  </a:cubicBezTo>
                  <a:cubicBezTo>
                    <a:pt x="640" y="1826"/>
                    <a:pt x="685" y="1849"/>
                    <a:pt x="731" y="1872"/>
                  </a:cubicBezTo>
                  <a:cubicBezTo>
                    <a:pt x="799" y="1872"/>
                    <a:pt x="891" y="1895"/>
                    <a:pt x="936" y="1895"/>
                  </a:cubicBezTo>
                  <a:lnTo>
                    <a:pt x="982" y="1895"/>
                  </a:lnTo>
                  <a:cubicBezTo>
                    <a:pt x="1073" y="1895"/>
                    <a:pt x="1142" y="1895"/>
                    <a:pt x="1233" y="1872"/>
                  </a:cubicBezTo>
                  <a:cubicBezTo>
                    <a:pt x="1233" y="1872"/>
                    <a:pt x="1256" y="1872"/>
                    <a:pt x="1256" y="1849"/>
                  </a:cubicBezTo>
                  <a:cubicBezTo>
                    <a:pt x="1324" y="1826"/>
                    <a:pt x="1393" y="1803"/>
                    <a:pt x="1461" y="1780"/>
                  </a:cubicBezTo>
                  <a:cubicBezTo>
                    <a:pt x="1461" y="1780"/>
                    <a:pt x="1461" y="1780"/>
                    <a:pt x="1461" y="1758"/>
                  </a:cubicBezTo>
                  <a:lnTo>
                    <a:pt x="1507" y="1758"/>
                  </a:lnTo>
                  <a:cubicBezTo>
                    <a:pt x="1553" y="1712"/>
                    <a:pt x="1621" y="1666"/>
                    <a:pt x="1690" y="1598"/>
                  </a:cubicBezTo>
                  <a:cubicBezTo>
                    <a:pt x="1690" y="1598"/>
                    <a:pt x="1690" y="1598"/>
                    <a:pt x="1712" y="1575"/>
                  </a:cubicBezTo>
                  <a:cubicBezTo>
                    <a:pt x="1735" y="1529"/>
                    <a:pt x="1781" y="1484"/>
                    <a:pt x="1827" y="1415"/>
                  </a:cubicBezTo>
                  <a:cubicBezTo>
                    <a:pt x="1827" y="1415"/>
                    <a:pt x="1827" y="1415"/>
                    <a:pt x="1849" y="1392"/>
                  </a:cubicBezTo>
                  <a:cubicBezTo>
                    <a:pt x="1849" y="1392"/>
                    <a:pt x="1849" y="1392"/>
                    <a:pt x="1849" y="1370"/>
                  </a:cubicBezTo>
                  <a:cubicBezTo>
                    <a:pt x="1872" y="1324"/>
                    <a:pt x="1918" y="1233"/>
                    <a:pt x="1941" y="1187"/>
                  </a:cubicBezTo>
                  <a:cubicBezTo>
                    <a:pt x="1941" y="1164"/>
                    <a:pt x="1941" y="1164"/>
                    <a:pt x="1941" y="1164"/>
                  </a:cubicBezTo>
                  <a:cubicBezTo>
                    <a:pt x="1941" y="1164"/>
                    <a:pt x="1941" y="1141"/>
                    <a:pt x="1941" y="1141"/>
                  </a:cubicBezTo>
                  <a:cubicBezTo>
                    <a:pt x="1963" y="1118"/>
                    <a:pt x="1963" y="1050"/>
                    <a:pt x="1963" y="1027"/>
                  </a:cubicBezTo>
                  <a:cubicBezTo>
                    <a:pt x="1963" y="1027"/>
                    <a:pt x="1963" y="959"/>
                    <a:pt x="1986" y="936"/>
                  </a:cubicBezTo>
                  <a:cubicBezTo>
                    <a:pt x="1986" y="913"/>
                    <a:pt x="1986" y="913"/>
                    <a:pt x="1986" y="913"/>
                  </a:cubicBezTo>
                  <a:cubicBezTo>
                    <a:pt x="1963" y="845"/>
                    <a:pt x="1963" y="776"/>
                    <a:pt x="1941" y="708"/>
                  </a:cubicBezTo>
                  <a:lnTo>
                    <a:pt x="1872" y="525"/>
                  </a:lnTo>
                  <a:cubicBezTo>
                    <a:pt x="1872" y="525"/>
                    <a:pt x="1872" y="525"/>
                    <a:pt x="1872" y="502"/>
                  </a:cubicBezTo>
                  <a:cubicBezTo>
                    <a:pt x="1849" y="479"/>
                    <a:pt x="1758" y="388"/>
                    <a:pt x="1735" y="365"/>
                  </a:cubicBezTo>
                  <a:cubicBezTo>
                    <a:pt x="1735" y="342"/>
                    <a:pt x="1735" y="342"/>
                    <a:pt x="1735" y="342"/>
                  </a:cubicBezTo>
                  <a:cubicBezTo>
                    <a:pt x="1690" y="320"/>
                    <a:pt x="1644" y="274"/>
                    <a:pt x="1644" y="274"/>
                  </a:cubicBezTo>
                  <a:cubicBezTo>
                    <a:pt x="1621" y="251"/>
                    <a:pt x="1598" y="228"/>
                    <a:pt x="1553" y="205"/>
                  </a:cubicBezTo>
                  <a:lnTo>
                    <a:pt x="1530" y="205"/>
                  </a:lnTo>
                  <a:cubicBezTo>
                    <a:pt x="1507" y="183"/>
                    <a:pt x="1393" y="137"/>
                    <a:pt x="1347" y="114"/>
                  </a:cubicBezTo>
                  <a:lnTo>
                    <a:pt x="1302" y="114"/>
                  </a:lnTo>
                  <a:cubicBezTo>
                    <a:pt x="1279" y="91"/>
                    <a:pt x="1210" y="91"/>
                    <a:pt x="1142" y="91"/>
                  </a:cubicBezTo>
                  <a:cubicBezTo>
                    <a:pt x="1050" y="23"/>
                    <a:pt x="936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2"/>
            <p:cNvSpPr/>
            <p:nvPr/>
          </p:nvSpPr>
          <p:spPr>
            <a:xfrm>
              <a:off x="946850" y="3693750"/>
              <a:ext cx="43375" cy="51675"/>
            </a:xfrm>
            <a:custGeom>
              <a:avLst/>
              <a:gdLst/>
              <a:ahLst/>
              <a:cxnLst/>
              <a:rect l="l" t="t" r="r" b="b"/>
              <a:pathLst>
                <a:path w="1735" h="2067" extrusionOk="0">
                  <a:moveTo>
                    <a:pt x="936" y="0"/>
                  </a:moveTo>
                  <a:cubicBezTo>
                    <a:pt x="867" y="0"/>
                    <a:pt x="799" y="23"/>
                    <a:pt x="730" y="23"/>
                  </a:cubicBezTo>
                  <a:lnTo>
                    <a:pt x="708" y="23"/>
                  </a:lnTo>
                  <a:lnTo>
                    <a:pt x="525" y="115"/>
                  </a:lnTo>
                  <a:cubicBezTo>
                    <a:pt x="502" y="137"/>
                    <a:pt x="479" y="137"/>
                    <a:pt x="457" y="183"/>
                  </a:cubicBezTo>
                  <a:cubicBezTo>
                    <a:pt x="342" y="252"/>
                    <a:pt x="388" y="206"/>
                    <a:pt x="320" y="320"/>
                  </a:cubicBezTo>
                  <a:cubicBezTo>
                    <a:pt x="297" y="320"/>
                    <a:pt x="251" y="366"/>
                    <a:pt x="251" y="388"/>
                  </a:cubicBezTo>
                  <a:cubicBezTo>
                    <a:pt x="228" y="411"/>
                    <a:pt x="183" y="571"/>
                    <a:pt x="160" y="594"/>
                  </a:cubicBezTo>
                  <a:cubicBezTo>
                    <a:pt x="160" y="617"/>
                    <a:pt x="160" y="662"/>
                    <a:pt x="160" y="685"/>
                  </a:cubicBezTo>
                  <a:cubicBezTo>
                    <a:pt x="137" y="731"/>
                    <a:pt x="137" y="776"/>
                    <a:pt x="137" y="799"/>
                  </a:cubicBezTo>
                  <a:cubicBezTo>
                    <a:pt x="137" y="799"/>
                    <a:pt x="137" y="822"/>
                    <a:pt x="137" y="868"/>
                  </a:cubicBezTo>
                  <a:cubicBezTo>
                    <a:pt x="137" y="891"/>
                    <a:pt x="114" y="913"/>
                    <a:pt x="114" y="913"/>
                  </a:cubicBezTo>
                  <a:cubicBezTo>
                    <a:pt x="46" y="1005"/>
                    <a:pt x="23" y="1096"/>
                    <a:pt x="23" y="1210"/>
                  </a:cubicBezTo>
                  <a:cubicBezTo>
                    <a:pt x="0" y="1301"/>
                    <a:pt x="0" y="1416"/>
                    <a:pt x="46" y="1507"/>
                  </a:cubicBezTo>
                  <a:cubicBezTo>
                    <a:pt x="69" y="1598"/>
                    <a:pt x="114" y="1689"/>
                    <a:pt x="183" y="1758"/>
                  </a:cubicBezTo>
                  <a:cubicBezTo>
                    <a:pt x="228" y="1849"/>
                    <a:pt x="297" y="1918"/>
                    <a:pt x="388" y="1963"/>
                  </a:cubicBezTo>
                  <a:cubicBezTo>
                    <a:pt x="457" y="1986"/>
                    <a:pt x="502" y="2009"/>
                    <a:pt x="571" y="2032"/>
                  </a:cubicBezTo>
                  <a:cubicBezTo>
                    <a:pt x="639" y="2055"/>
                    <a:pt x="708" y="2066"/>
                    <a:pt x="776" y="2066"/>
                  </a:cubicBezTo>
                  <a:cubicBezTo>
                    <a:pt x="845" y="2066"/>
                    <a:pt x="913" y="2055"/>
                    <a:pt x="982" y="2032"/>
                  </a:cubicBezTo>
                  <a:lnTo>
                    <a:pt x="1164" y="1963"/>
                  </a:lnTo>
                  <a:cubicBezTo>
                    <a:pt x="1278" y="1895"/>
                    <a:pt x="1370" y="1804"/>
                    <a:pt x="1415" y="1689"/>
                  </a:cubicBezTo>
                  <a:cubicBezTo>
                    <a:pt x="1461" y="1621"/>
                    <a:pt x="1507" y="1530"/>
                    <a:pt x="1552" y="1461"/>
                  </a:cubicBezTo>
                  <a:cubicBezTo>
                    <a:pt x="1598" y="1301"/>
                    <a:pt x="1666" y="1165"/>
                    <a:pt x="1712" y="1028"/>
                  </a:cubicBezTo>
                  <a:cubicBezTo>
                    <a:pt x="1712" y="1028"/>
                    <a:pt x="1712" y="1005"/>
                    <a:pt x="1712" y="1005"/>
                  </a:cubicBezTo>
                  <a:cubicBezTo>
                    <a:pt x="1712" y="982"/>
                    <a:pt x="1735" y="822"/>
                    <a:pt x="1735" y="799"/>
                  </a:cubicBezTo>
                  <a:cubicBezTo>
                    <a:pt x="1735" y="776"/>
                    <a:pt x="1712" y="617"/>
                    <a:pt x="1712" y="594"/>
                  </a:cubicBezTo>
                  <a:cubicBezTo>
                    <a:pt x="1712" y="571"/>
                    <a:pt x="1643" y="434"/>
                    <a:pt x="1643" y="411"/>
                  </a:cubicBezTo>
                  <a:lnTo>
                    <a:pt x="1621" y="411"/>
                  </a:lnTo>
                  <a:cubicBezTo>
                    <a:pt x="1598" y="343"/>
                    <a:pt x="1552" y="297"/>
                    <a:pt x="1507" y="252"/>
                  </a:cubicBezTo>
                  <a:cubicBezTo>
                    <a:pt x="1507" y="252"/>
                    <a:pt x="1507" y="229"/>
                    <a:pt x="1507" y="229"/>
                  </a:cubicBezTo>
                  <a:cubicBezTo>
                    <a:pt x="1461" y="206"/>
                    <a:pt x="1392" y="160"/>
                    <a:pt x="1347" y="115"/>
                  </a:cubicBezTo>
                  <a:lnTo>
                    <a:pt x="1324" y="115"/>
                  </a:lnTo>
                  <a:cubicBezTo>
                    <a:pt x="1278" y="92"/>
                    <a:pt x="1210" y="69"/>
                    <a:pt x="1141" y="23"/>
                  </a:cubicBezTo>
                  <a:lnTo>
                    <a:pt x="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2"/>
            <p:cNvSpPr/>
            <p:nvPr/>
          </p:nvSpPr>
          <p:spPr>
            <a:xfrm>
              <a:off x="1070675" y="3739125"/>
              <a:ext cx="41675" cy="49350"/>
            </a:xfrm>
            <a:custGeom>
              <a:avLst/>
              <a:gdLst/>
              <a:ahLst/>
              <a:cxnLst/>
              <a:rect l="l" t="t" r="r" b="b"/>
              <a:pathLst>
                <a:path w="1667" h="1974" extrusionOk="0">
                  <a:moveTo>
                    <a:pt x="845" y="0"/>
                  </a:moveTo>
                  <a:cubicBezTo>
                    <a:pt x="776" y="0"/>
                    <a:pt x="708" y="11"/>
                    <a:pt x="639" y="34"/>
                  </a:cubicBezTo>
                  <a:lnTo>
                    <a:pt x="457" y="103"/>
                  </a:lnTo>
                  <a:cubicBezTo>
                    <a:pt x="343" y="171"/>
                    <a:pt x="251" y="263"/>
                    <a:pt x="183" y="377"/>
                  </a:cubicBezTo>
                  <a:cubicBezTo>
                    <a:pt x="137" y="468"/>
                    <a:pt x="91" y="582"/>
                    <a:pt x="69" y="673"/>
                  </a:cubicBezTo>
                  <a:cubicBezTo>
                    <a:pt x="46" y="696"/>
                    <a:pt x="46" y="719"/>
                    <a:pt x="46" y="742"/>
                  </a:cubicBezTo>
                  <a:cubicBezTo>
                    <a:pt x="23" y="810"/>
                    <a:pt x="23" y="902"/>
                    <a:pt x="23" y="993"/>
                  </a:cubicBezTo>
                  <a:cubicBezTo>
                    <a:pt x="0" y="1039"/>
                    <a:pt x="23" y="1061"/>
                    <a:pt x="23" y="1107"/>
                  </a:cubicBezTo>
                  <a:cubicBezTo>
                    <a:pt x="46" y="1267"/>
                    <a:pt x="46" y="1427"/>
                    <a:pt x="160" y="1564"/>
                  </a:cubicBezTo>
                  <a:cubicBezTo>
                    <a:pt x="251" y="1701"/>
                    <a:pt x="297" y="1769"/>
                    <a:pt x="457" y="1860"/>
                  </a:cubicBezTo>
                  <a:cubicBezTo>
                    <a:pt x="566" y="1938"/>
                    <a:pt x="707" y="1974"/>
                    <a:pt x="851" y="1974"/>
                  </a:cubicBezTo>
                  <a:cubicBezTo>
                    <a:pt x="918" y="1974"/>
                    <a:pt x="985" y="1966"/>
                    <a:pt x="1050" y="1952"/>
                  </a:cubicBezTo>
                  <a:cubicBezTo>
                    <a:pt x="1187" y="1906"/>
                    <a:pt x="1301" y="1837"/>
                    <a:pt x="1415" y="1746"/>
                  </a:cubicBezTo>
                  <a:cubicBezTo>
                    <a:pt x="1507" y="1632"/>
                    <a:pt x="1575" y="1518"/>
                    <a:pt x="1621" y="1381"/>
                  </a:cubicBezTo>
                  <a:cubicBezTo>
                    <a:pt x="1666" y="1221"/>
                    <a:pt x="1644" y="1039"/>
                    <a:pt x="1575" y="879"/>
                  </a:cubicBezTo>
                  <a:cubicBezTo>
                    <a:pt x="1598" y="765"/>
                    <a:pt x="1598" y="673"/>
                    <a:pt x="1575" y="559"/>
                  </a:cubicBezTo>
                  <a:cubicBezTo>
                    <a:pt x="1552" y="468"/>
                    <a:pt x="1507" y="377"/>
                    <a:pt x="1438" y="308"/>
                  </a:cubicBezTo>
                  <a:cubicBezTo>
                    <a:pt x="1392" y="217"/>
                    <a:pt x="1301" y="171"/>
                    <a:pt x="1233" y="103"/>
                  </a:cubicBezTo>
                  <a:cubicBezTo>
                    <a:pt x="1164" y="80"/>
                    <a:pt x="1096" y="57"/>
                    <a:pt x="1050" y="34"/>
                  </a:cubicBezTo>
                  <a:cubicBezTo>
                    <a:pt x="982" y="11"/>
                    <a:pt x="913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2"/>
            <p:cNvSpPr/>
            <p:nvPr/>
          </p:nvSpPr>
          <p:spPr>
            <a:xfrm>
              <a:off x="1157400" y="3674925"/>
              <a:ext cx="44525" cy="41675"/>
            </a:xfrm>
            <a:custGeom>
              <a:avLst/>
              <a:gdLst/>
              <a:ahLst/>
              <a:cxnLst/>
              <a:rect l="l" t="t" r="r" b="b"/>
              <a:pathLst>
                <a:path w="1781" h="1667" extrusionOk="0">
                  <a:moveTo>
                    <a:pt x="799" y="0"/>
                  </a:moveTo>
                  <a:cubicBezTo>
                    <a:pt x="640" y="0"/>
                    <a:pt x="548" y="23"/>
                    <a:pt x="411" y="114"/>
                  </a:cubicBezTo>
                  <a:cubicBezTo>
                    <a:pt x="297" y="160"/>
                    <a:pt x="183" y="274"/>
                    <a:pt x="115" y="388"/>
                  </a:cubicBezTo>
                  <a:cubicBezTo>
                    <a:pt x="69" y="457"/>
                    <a:pt x="46" y="525"/>
                    <a:pt x="23" y="594"/>
                  </a:cubicBezTo>
                  <a:cubicBezTo>
                    <a:pt x="1" y="776"/>
                    <a:pt x="1" y="822"/>
                    <a:pt x="23" y="1005"/>
                  </a:cubicBezTo>
                  <a:cubicBezTo>
                    <a:pt x="69" y="1096"/>
                    <a:pt x="115" y="1187"/>
                    <a:pt x="160" y="1256"/>
                  </a:cubicBezTo>
                  <a:cubicBezTo>
                    <a:pt x="229" y="1347"/>
                    <a:pt x="297" y="1415"/>
                    <a:pt x="389" y="1461"/>
                  </a:cubicBezTo>
                  <a:cubicBezTo>
                    <a:pt x="434" y="1484"/>
                    <a:pt x="480" y="1507"/>
                    <a:pt x="526" y="1529"/>
                  </a:cubicBezTo>
                  <a:cubicBezTo>
                    <a:pt x="548" y="1529"/>
                    <a:pt x="548" y="1552"/>
                    <a:pt x="571" y="1552"/>
                  </a:cubicBezTo>
                  <a:cubicBezTo>
                    <a:pt x="594" y="1575"/>
                    <a:pt x="754" y="1621"/>
                    <a:pt x="754" y="1644"/>
                  </a:cubicBezTo>
                  <a:lnTo>
                    <a:pt x="777" y="1644"/>
                  </a:lnTo>
                  <a:cubicBezTo>
                    <a:pt x="777" y="1644"/>
                    <a:pt x="959" y="1666"/>
                    <a:pt x="982" y="1666"/>
                  </a:cubicBezTo>
                  <a:cubicBezTo>
                    <a:pt x="982" y="1666"/>
                    <a:pt x="1187" y="1644"/>
                    <a:pt x="1187" y="1644"/>
                  </a:cubicBezTo>
                  <a:cubicBezTo>
                    <a:pt x="1210" y="1621"/>
                    <a:pt x="1256" y="1621"/>
                    <a:pt x="1279" y="1598"/>
                  </a:cubicBezTo>
                  <a:cubicBezTo>
                    <a:pt x="1302" y="1575"/>
                    <a:pt x="1347" y="1575"/>
                    <a:pt x="1370" y="1552"/>
                  </a:cubicBezTo>
                  <a:cubicBezTo>
                    <a:pt x="1393" y="1552"/>
                    <a:pt x="1530" y="1438"/>
                    <a:pt x="1530" y="1438"/>
                  </a:cubicBezTo>
                  <a:cubicBezTo>
                    <a:pt x="1530" y="1438"/>
                    <a:pt x="1553" y="1415"/>
                    <a:pt x="1553" y="1415"/>
                  </a:cubicBezTo>
                  <a:cubicBezTo>
                    <a:pt x="1553" y="1415"/>
                    <a:pt x="1598" y="1370"/>
                    <a:pt x="1598" y="1347"/>
                  </a:cubicBezTo>
                  <a:cubicBezTo>
                    <a:pt x="1621" y="1324"/>
                    <a:pt x="1644" y="1278"/>
                    <a:pt x="1667" y="1256"/>
                  </a:cubicBezTo>
                  <a:cubicBezTo>
                    <a:pt x="1667" y="1233"/>
                    <a:pt x="1758" y="1073"/>
                    <a:pt x="1758" y="1073"/>
                  </a:cubicBezTo>
                  <a:cubicBezTo>
                    <a:pt x="1758" y="1073"/>
                    <a:pt x="1758" y="1050"/>
                    <a:pt x="1758" y="1050"/>
                  </a:cubicBezTo>
                  <a:cubicBezTo>
                    <a:pt x="1758" y="1027"/>
                    <a:pt x="1758" y="982"/>
                    <a:pt x="1758" y="959"/>
                  </a:cubicBezTo>
                  <a:cubicBezTo>
                    <a:pt x="1781" y="913"/>
                    <a:pt x="1781" y="890"/>
                    <a:pt x="1781" y="845"/>
                  </a:cubicBezTo>
                  <a:cubicBezTo>
                    <a:pt x="1781" y="845"/>
                    <a:pt x="1758" y="639"/>
                    <a:pt x="1758" y="639"/>
                  </a:cubicBezTo>
                  <a:cubicBezTo>
                    <a:pt x="1758" y="639"/>
                    <a:pt x="1690" y="457"/>
                    <a:pt x="1667" y="457"/>
                  </a:cubicBezTo>
                  <a:cubicBezTo>
                    <a:pt x="1667" y="457"/>
                    <a:pt x="1553" y="297"/>
                    <a:pt x="1553" y="297"/>
                  </a:cubicBezTo>
                  <a:cubicBezTo>
                    <a:pt x="1553" y="297"/>
                    <a:pt x="1393" y="183"/>
                    <a:pt x="1393" y="183"/>
                  </a:cubicBezTo>
                  <a:cubicBezTo>
                    <a:pt x="1393" y="183"/>
                    <a:pt x="1210" y="91"/>
                    <a:pt x="1210" y="91"/>
                  </a:cubicBezTo>
                  <a:cubicBezTo>
                    <a:pt x="1187" y="91"/>
                    <a:pt x="1165" y="69"/>
                    <a:pt x="1142" y="69"/>
                  </a:cubicBezTo>
                  <a:cubicBezTo>
                    <a:pt x="1119" y="69"/>
                    <a:pt x="1073" y="46"/>
                    <a:pt x="1051" y="23"/>
                  </a:cubicBezTo>
                  <a:cubicBezTo>
                    <a:pt x="959" y="0"/>
                    <a:pt x="891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2"/>
            <p:cNvSpPr/>
            <p:nvPr/>
          </p:nvSpPr>
          <p:spPr>
            <a:xfrm>
              <a:off x="1173950" y="3534550"/>
              <a:ext cx="41675" cy="46525"/>
            </a:xfrm>
            <a:custGeom>
              <a:avLst/>
              <a:gdLst/>
              <a:ahLst/>
              <a:cxnLst/>
              <a:rect l="l" t="t" r="r" b="b"/>
              <a:pathLst>
                <a:path w="1667" h="1861" extrusionOk="0">
                  <a:moveTo>
                    <a:pt x="891" y="0"/>
                  </a:moveTo>
                  <a:cubicBezTo>
                    <a:pt x="822" y="23"/>
                    <a:pt x="754" y="23"/>
                    <a:pt x="685" y="46"/>
                  </a:cubicBezTo>
                  <a:cubicBezTo>
                    <a:pt x="571" y="69"/>
                    <a:pt x="457" y="137"/>
                    <a:pt x="366" y="228"/>
                  </a:cubicBezTo>
                  <a:cubicBezTo>
                    <a:pt x="343" y="251"/>
                    <a:pt x="320" y="251"/>
                    <a:pt x="297" y="274"/>
                  </a:cubicBezTo>
                  <a:cubicBezTo>
                    <a:pt x="297" y="274"/>
                    <a:pt x="297" y="297"/>
                    <a:pt x="297" y="297"/>
                  </a:cubicBezTo>
                  <a:cubicBezTo>
                    <a:pt x="206" y="343"/>
                    <a:pt x="137" y="411"/>
                    <a:pt x="92" y="502"/>
                  </a:cubicBezTo>
                  <a:cubicBezTo>
                    <a:pt x="69" y="571"/>
                    <a:pt x="46" y="639"/>
                    <a:pt x="23" y="685"/>
                  </a:cubicBezTo>
                  <a:cubicBezTo>
                    <a:pt x="1" y="776"/>
                    <a:pt x="1" y="845"/>
                    <a:pt x="1" y="936"/>
                  </a:cubicBezTo>
                  <a:cubicBezTo>
                    <a:pt x="1" y="959"/>
                    <a:pt x="1" y="959"/>
                    <a:pt x="1" y="982"/>
                  </a:cubicBezTo>
                  <a:cubicBezTo>
                    <a:pt x="1" y="1164"/>
                    <a:pt x="23" y="1233"/>
                    <a:pt x="115" y="1415"/>
                  </a:cubicBezTo>
                  <a:cubicBezTo>
                    <a:pt x="115" y="1415"/>
                    <a:pt x="115" y="1438"/>
                    <a:pt x="115" y="1438"/>
                  </a:cubicBezTo>
                  <a:cubicBezTo>
                    <a:pt x="160" y="1484"/>
                    <a:pt x="206" y="1552"/>
                    <a:pt x="252" y="1621"/>
                  </a:cubicBezTo>
                  <a:cubicBezTo>
                    <a:pt x="366" y="1712"/>
                    <a:pt x="480" y="1781"/>
                    <a:pt x="640" y="1826"/>
                  </a:cubicBezTo>
                  <a:cubicBezTo>
                    <a:pt x="708" y="1849"/>
                    <a:pt x="788" y="1860"/>
                    <a:pt x="868" y="1860"/>
                  </a:cubicBezTo>
                  <a:cubicBezTo>
                    <a:pt x="948" y="1860"/>
                    <a:pt x="1028" y="1849"/>
                    <a:pt x="1096" y="1826"/>
                  </a:cubicBezTo>
                  <a:lnTo>
                    <a:pt x="1279" y="1758"/>
                  </a:lnTo>
                  <a:cubicBezTo>
                    <a:pt x="1370" y="1712"/>
                    <a:pt x="1438" y="1644"/>
                    <a:pt x="1484" y="1552"/>
                  </a:cubicBezTo>
                  <a:cubicBezTo>
                    <a:pt x="1530" y="1507"/>
                    <a:pt x="1553" y="1461"/>
                    <a:pt x="1575" y="1393"/>
                  </a:cubicBezTo>
                  <a:cubicBezTo>
                    <a:pt x="1621" y="1301"/>
                    <a:pt x="1644" y="1210"/>
                    <a:pt x="1644" y="1096"/>
                  </a:cubicBezTo>
                  <a:cubicBezTo>
                    <a:pt x="1644" y="1050"/>
                    <a:pt x="1644" y="1004"/>
                    <a:pt x="1644" y="959"/>
                  </a:cubicBezTo>
                  <a:cubicBezTo>
                    <a:pt x="1644" y="890"/>
                    <a:pt x="1667" y="845"/>
                    <a:pt x="1667" y="776"/>
                  </a:cubicBezTo>
                  <a:cubicBezTo>
                    <a:pt x="1667" y="662"/>
                    <a:pt x="1644" y="571"/>
                    <a:pt x="1598" y="480"/>
                  </a:cubicBezTo>
                  <a:cubicBezTo>
                    <a:pt x="1553" y="388"/>
                    <a:pt x="1507" y="297"/>
                    <a:pt x="1438" y="228"/>
                  </a:cubicBezTo>
                  <a:cubicBezTo>
                    <a:pt x="1393" y="183"/>
                    <a:pt x="1324" y="160"/>
                    <a:pt x="1279" y="114"/>
                  </a:cubicBezTo>
                  <a:cubicBezTo>
                    <a:pt x="1165" y="46"/>
                    <a:pt x="1028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2"/>
            <p:cNvSpPr/>
            <p:nvPr/>
          </p:nvSpPr>
          <p:spPr>
            <a:xfrm>
              <a:off x="1107175" y="3440400"/>
              <a:ext cx="41700" cy="48175"/>
            </a:xfrm>
            <a:custGeom>
              <a:avLst/>
              <a:gdLst/>
              <a:ahLst/>
              <a:cxnLst/>
              <a:rect l="l" t="t" r="r" b="b"/>
              <a:pathLst>
                <a:path w="1668" h="1927" extrusionOk="0">
                  <a:moveTo>
                    <a:pt x="891" y="0"/>
                  </a:moveTo>
                  <a:cubicBezTo>
                    <a:pt x="823" y="0"/>
                    <a:pt x="754" y="0"/>
                    <a:pt x="686" y="23"/>
                  </a:cubicBezTo>
                  <a:cubicBezTo>
                    <a:pt x="572" y="46"/>
                    <a:pt x="457" y="114"/>
                    <a:pt x="343" y="205"/>
                  </a:cubicBezTo>
                  <a:cubicBezTo>
                    <a:pt x="298" y="274"/>
                    <a:pt x="252" y="320"/>
                    <a:pt x="229" y="388"/>
                  </a:cubicBezTo>
                  <a:cubicBezTo>
                    <a:pt x="206" y="388"/>
                    <a:pt x="206" y="411"/>
                    <a:pt x="206" y="411"/>
                  </a:cubicBezTo>
                  <a:cubicBezTo>
                    <a:pt x="206" y="411"/>
                    <a:pt x="206" y="434"/>
                    <a:pt x="184" y="434"/>
                  </a:cubicBezTo>
                  <a:cubicBezTo>
                    <a:pt x="161" y="502"/>
                    <a:pt x="138" y="571"/>
                    <a:pt x="115" y="639"/>
                  </a:cubicBezTo>
                  <a:cubicBezTo>
                    <a:pt x="115" y="639"/>
                    <a:pt x="115" y="639"/>
                    <a:pt x="115" y="662"/>
                  </a:cubicBezTo>
                  <a:cubicBezTo>
                    <a:pt x="92" y="685"/>
                    <a:pt x="69" y="708"/>
                    <a:pt x="69" y="730"/>
                  </a:cubicBezTo>
                  <a:cubicBezTo>
                    <a:pt x="24" y="822"/>
                    <a:pt x="1" y="936"/>
                    <a:pt x="1" y="1027"/>
                  </a:cubicBezTo>
                  <a:cubicBezTo>
                    <a:pt x="1" y="1096"/>
                    <a:pt x="24" y="1164"/>
                    <a:pt x="24" y="1233"/>
                  </a:cubicBezTo>
                  <a:cubicBezTo>
                    <a:pt x="69" y="1370"/>
                    <a:pt x="138" y="1484"/>
                    <a:pt x="229" y="1575"/>
                  </a:cubicBezTo>
                  <a:cubicBezTo>
                    <a:pt x="229" y="1575"/>
                    <a:pt x="252" y="1598"/>
                    <a:pt x="252" y="1598"/>
                  </a:cubicBezTo>
                  <a:cubicBezTo>
                    <a:pt x="275" y="1621"/>
                    <a:pt x="320" y="1666"/>
                    <a:pt x="343" y="1689"/>
                  </a:cubicBezTo>
                  <a:cubicBezTo>
                    <a:pt x="412" y="1780"/>
                    <a:pt x="480" y="1826"/>
                    <a:pt x="572" y="1849"/>
                  </a:cubicBezTo>
                  <a:cubicBezTo>
                    <a:pt x="640" y="1895"/>
                    <a:pt x="709" y="1917"/>
                    <a:pt x="777" y="1917"/>
                  </a:cubicBezTo>
                  <a:cubicBezTo>
                    <a:pt x="804" y="1924"/>
                    <a:pt x="832" y="1927"/>
                    <a:pt x="862" y="1927"/>
                  </a:cubicBezTo>
                  <a:cubicBezTo>
                    <a:pt x="933" y="1927"/>
                    <a:pt x="1009" y="1911"/>
                    <a:pt x="1074" y="1895"/>
                  </a:cubicBezTo>
                  <a:cubicBezTo>
                    <a:pt x="1142" y="1872"/>
                    <a:pt x="1188" y="1849"/>
                    <a:pt x="1256" y="1826"/>
                  </a:cubicBezTo>
                  <a:cubicBezTo>
                    <a:pt x="1302" y="1780"/>
                    <a:pt x="1370" y="1735"/>
                    <a:pt x="1416" y="1689"/>
                  </a:cubicBezTo>
                  <a:cubicBezTo>
                    <a:pt x="1485" y="1621"/>
                    <a:pt x="1530" y="1552"/>
                    <a:pt x="1576" y="1461"/>
                  </a:cubicBezTo>
                  <a:cubicBezTo>
                    <a:pt x="1622" y="1370"/>
                    <a:pt x="1644" y="1278"/>
                    <a:pt x="1644" y="1164"/>
                  </a:cubicBezTo>
                  <a:cubicBezTo>
                    <a:pt x="1644" y="1096"/>
                    <a:pt x="1622" y="1027"/>
                    <a:pt x="1622" y="981"/>
                  </a:cubicBezTo>
                  <a:cubicBezTo>
                    <a:pt x="1644" y="913"/>
                    <a:pt x="1644" y="822"/>
                    <a:pt x="1644" y="753"/>
                  </a:cubicBezTo>
                  <a:cubicBezTo>
                    <a:pt x="1667" y="639"/>
                    <a:pt x="1644" y="548"/>
                    <a:pt x="1576" y="457"/>
                  </a:cubicBezTo>
                  <a:cubicBezTo>
                    <a:pt x="1553" y="365"/>
                    <a:pt x="1507" y="274"/>
                    <a:pt x="1439" y="205"/>
                  </a:cubicBezTo>
                  <a:cubicBezTo>
                    <a:pt x="1370" y="183"/>
                    <a:pt x="1325" y="137"/>
                    <a:pt x="1279" y="91"/>
                  </a:cubicBezTo>
                  <a:cubicBezTo>
                    <a:pt x="1165" y="23"/>
                    <a:pt x="1028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2"/>
            <p:cNvSpPr/>
            <p:nvPr/>
          </p:nvSpPr>
          <p:spPr>
            <a:xfrm>
              <a:off x="977650" y="3383475"/>
              <a:ext cx="50825" cy="51225"/>
            </a:xfrm>
            <a:custGeom>
              <a:avLst/>
              <a:gdLst/>
              <a:ahLst/>
              <a:cxnLst/>
              <a:rect l="l" t="t" r="r" b="b"/>
              <a:pathLst>
                <a:path w="2033" h="2049" extrusionOk="0">
                  <a:moveTo>
                    <a:pt x="962" y="0"/>
                  </a:moveTo>
                  <a:cubicBezTo>
                    <a:pt x="896" y="0"/>
                    <a:pt x="834" y="6"/>
                    <a:pt x="777" y="17"/>
                  </a:cubicBezTo>
                  <a:cubicBezTo>
                    <a:pt x="708" y="40"/>
                    <a:pt x="640" y="63"/>
                    <a:pt x="571" y="109"/>
                  </a:cubicBezTo>
                  <a:lnTo>
                    <a:pt x="548" y="109"/>
                  </a:lnTo>
                  <a:cubicBezTo>
                    <a:pt x="548" y="109"/>
                    <a:pt x="548" y="131"/>
                    <a:pt x="526" y="131"/>
                  </a:cubicBezTo>
                  <a:cubicBezTo>
                    <a:pt x="480" y="154"/>
                    <a:pt x="411" y="200"/>
                    <a:pt x="366" y="246"/>
                  </a:cubicBezTo>
                  <a:cubicBezTo>
                    <a:pt x="297" y="314"/>
                    <a:pt x="229" y="405"/>
                    <a:pt x="183" y="474"/>
                  </a:cubicBezTo>
                  <a:cubicBezTo>
                    <a:pt x="183" y="474"/>
                    <a:pt x="183" y="497"/>
                    <a:pt x="160" y="497"/>
                  </a:cubicBezTo>
                  <a:cubicBezTo>
                    <a:pt x="160" y="497"/>
                    <a:pt x="160" y="519"/>
                    <a:pt x="160" y="519"/>
                  </a:cubicBezTo>
                  <a:cubicBezTo>
                    <a:pt x="115" y="588"/>
                    <a:pt x="92" y="656"/>
                    <a:pt x="69" y="725"/>
                  </a:cubicBezTo>
                  <a:cubicBezTo>
                    <a:pt x="69" y="748"/>
                    <a:pt x="46" y="771"/>
                    <a:pt x="46" y="793"/>
                  </a:cubicBezTo>
                  <a:cubicBezTo>
                    <a:pt x="46" y="885"/>
                    <a:pt x="1" y="999"/>
                    <a:pt x="23" y="1090"/>
                  </a:cubicBezTo>
                  <a:cubicBezTo>
                    <a:pt x="23" y="1136"/>
                    <a:pt x="46" y="1250"/>
                    <a:pt x="46" y="1318"/>
                  </a:cubicBezTo>
                  <a:cubicBezTo>
                    <a:pt x="69" y="1318"/>
                    <a:pt x="69" y="1341"/>
                    <a:pt x="69" y="1341"/>
                  </a:cubicBezTo>
                  <a:cubicBezTo>
                    <a:pt x="92" y="1410"/>
                    <a:pt x="115" y="1478"/>
                    <a:pt x="138" y="1547"/>
                  </a:cubicBezTo>
                  <a:cubicBezTo>
                    <a:pt x="160" y="1547"/>
                    <a:pt x="160" y="1569"/>
                    <a:pt x="160" y="1569"/>
                  </a:cubicBezTo>
                  <a:cubicBezTo>
                    <a:pt x="206" y="1638"/>
                    <a:pt x="252" y="1684"/>
                    <a:pt x="297" y="1729"/>
                  </a:cubicBezTo>
                  <a:cubicBezTo>
                    <a:pt x="297" y="1752"/>
                    <a:pt x="297" y="1752"/>
                    <a:pt x="320" y="1752"/>
                  </a:cubicBezTo>
                  <a:cubicBezTo>
                    <a:pt x="366" y="1798"/>
                    <a:pt x="434" y="1843"/>
                    <a:pt x="480" y="1889"/>
                  </a:cubicBezTo>
                  <a:cubicBezTo>
                    <a:pt x="503" y="1912"/>
                    <a:pt x="503" y="1912"/>
                    <a:pt x="526" y="1912"/>
                  </a:cubicBezTo>
                  <a:cubicBezTo>
                    <a:pt x="594" y="1957"/>
                    <a:pt x="663" y="1980"/>
                    <a:pt x="731" y="2003"/>
                  </a:cubicBezTo>
                  <a:cubicBezTo>
                    <a:pt x="754" y="2003"/>
                    <a:pt x="754" y="2003"/>
                    <a:pt x="777" y="2026"/>
                  </a:cubicBezTo>
                  <a:cubicBezTo>
                    <a:pt x="845" y="2026"/>
                    <a:pt x="914" y="2026"/>
                    <a:pt x="982" y="2049"/>
                  </a:cubicBezTo>
                  <a:lnTo>
                    <a:pt x="1073" y="2049"/>
                  </a:lnTo>
                  <a:cubicBezTo>
                    <a:pt x="1142" y="2049"/>
                    <a:pt x="1210" y="2026"/>
                    <a:pt x="1279" y="2026"/>
                  </a:cubicBezTo>
                  <a:cubicBezTo>
                    <a:pt x="1302" y="2003"/>
                    <a:pt x="1302" y="2003"/>
                    <a:pt x="1324" y="2003"/>
                  </a:cubicBezTo>
                  <a:lnTo>
                    <a:pt x="1347" y="2003"/>
                  </a:lnTo>
                  <a:cubicBezTo>
                    <a:pt x="1416" y="1980"/>
                    <a:pt x="1484" y="1957"/>
                    <a:pt x="1530" y="1912"/>
                  </a:cubicBezTo>
                  <a:cubicBezTo>
                    <a:pt x="1553" y="1912"/>
                    <a:pt x="1553" y="1912"/>
                    <a:pt x="1576" y="1889"/>
                  </a:cubicBezTo>
                  <a:cubicBezTo>
                    <a:pt x="1735" y="1775"/>
                    <a:pt x="1781" y="1752"/>
                    <a:pt x="1895" y="1569"/>
                  </a:cubicBezTo>
                  <a:cubicBezTo>
                    <a:pt x="1895" y="1569"/>
                    <a:pt x="1895" y="1569"/>
                    <a:pt x="1918" y="1547"/>
                  </a:cubicBezTo>
                  <a:cubicBezTo>
                    <a:pt x="1941" y="1478"/>
                    <a:pt x="1964" y="1410"/>
                    <a:pt x="1986" y="1364"/>
                  </a:cubicBezTo>
                  <a:cubicBezTo>
                    <a:pt x="1986" y="1341"/>
                    <a:pt x="2009" y="1341"/>
                    <a:pt x="2009" y="1341"/>
                  </a:cubicBezTo>
                  <a:cubicBezTo>
                    <a:pt x="2032" y="1250"/>
                    <a:pt x="2032" y="1181"/>
                    <a:pt x="2032" y="1090"/>
                  </a:cubicBezTo>
                  <a:cubicBezTo>
                    <a:pt x="2032" y="1090"/>
                    <a:pt x="2032" y="1090"/>
                    <a:pt x="2032" y="1067"/>
                  </a:cubicBezTo>
                  <a:cubicBezTo>
                    <a:pt x="2032" y="999"/>
                    <a:pt x="2009" y="907"/>
                    <a:pt x="2009" y="862"/>
                  </a:cubicBezTo>
                  <a:cubicBezTo>
                    <a:pt x="2009" y="839"/>
                    <a:pt x="2009" y="839"/>
                    <a:pt x="1986" y="816"/>
                  </a:cubicBezTo>
                  <a:cubicBezTo>
                    <a:pt x="1964" y="748"/>
                    <a:pt x="1941" y="679"/>
                    <a:pt x="1918" y="611"/>
                  </a:cubicBezTo>
                  <a:lnTo>
                    <a:pt x="1895" y="611"/>
                  </a:lnTo>
                  <a:cubicBezTo>
                    <a:pt x="1872" y="565"/>
                    <a:pt x="1849" y="519"/>
                    <a:pt x="1827" y="497"/>
                  </a:cubicBezTo>
                  <a:cubicBezTo>
                    <a:pt x="1781" y="451"/>
                    <a:pt x="1758" y="405"/>
                    <a:pt x="1735" y="383"/>
                  </a:cubicBezTo>
                  <a:cubicBezTo>
                    <a:pt x="1667" y="314"/>
                    <a:pt x="1598" y="268"/>
                    <a:pt x="1553" y="223"/>
                  </a:cubicBezTo>
                  <a:lnTo>
                    <a:pt x="1507" y="223"/>
                  </a:lnTo>
                  <a:cubicBezTo>
                    <a:pt x="1461" y="177"/>
                    <a:pt x="1416" y="131"/>
                    <a:pt x="1347" y="86"/>
                  </a:cubicBezTo>
                  <a:cubicBezTo>
                    <a:pt x="1302" y="63"/>
                    <a:pt x="1233" y="40"/>
                    <a:pt x="1165" y="17"/>
                  </a:cubicBezTo>
                  <a:cubicBezTo>
                    <a:pt x="1096" y="6"/>
                    <a:pt x="1028" y="0"/>
                    <a:pt x="9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2"/>
            <p:cNvSpPr/>
            <p:nvPr/>
          </p:nvSpPr>
          <p:spPr>
            <a:xfrm>
              <a:off x="881225" y="3473475"/>
              <a:ext cx="46800" cy="47825"/>
            </a:xfrm>
            <a:custGeom>
              <a:avLst/>
              <a:gdLst/>
              <a:ahLst/>
              <a:cxnLst/>
              <a:rect l="l" t="t" r="r" b="b"/>
              <a:pathLst>
                <a:path w="1872" h="1913" extrusionOk="0">
                  <a:moveTo>
                    <a:pt x="1073" y="1"/>
                  </a:moveTo>
                  <a:cubicBezTo>
                    <a:pt x="1004" y="1"/>
                    <a:pt x="936" y="1"/>
                    <a:pt x="867" y="24"/>
                  </a:cubicBezTo>
                  <a:cubicBezTo>
                    <a:pt x="753" y="47"/>
                    <a:pt x="662" y="115"/>
                    <a:pt x="571" y="183"/>
                  </a:cubicBezTo>
                  <a:cubicBezTo>
                    <a:pt x="525" y="183"/>
                    <a:pt x="479" y="206"/>
                    <a:pt x="434" y="229"/>
                  </a:cubicBezTo>
                  <a:cubicBezTo>
                    <a:pt x="388" y="275"/>
                    <a:pt x="297" y="343"/>
                    <a:pt x="274" y="366"/>
                  </a:cubicBezTo>
                  <a:cubicBezTo>
                    <a:pt x="251" y="366"/>
                    <a:pt x="251" y="389"/>
                    <a:pt x="228" y="389"/>
                  </a:cubicBezTo>
                  <a:cubicBezTo>
                    <a:pt x="160" y="457"/>
                    <a:pt x="114" y="549"/>
                    <a:pt x="69" y="640"/>
                  </a:cubicBezTo>
                  <a:cubicBezTo>
                    <a:pt x="23" y="731"/>
                    <a:pt x="0" y="823"/>
                    <a:pt x="0" y="937"/>
                  </a:cubicBezTo>
                  <a:cubicBezTo>
                    <a:pt x="0" y="1051"/>
                    <a:pt x="23" y="1142"/>
                    <a:pt x="69" y="1233"/>
                  </a:cubicBezTo>
                  <a:cubicBezTo>
                    <a:pt x="114" y="1325"/>
                    <a:pt x="160" y="1416"/>
                    <a:pt x="228" y="1485"/>
                  </a:cubicBezTo>
                  <a:cubicBezTo>
                    <a:pt x="297" y="1507"/>
                    <a:pt x="343" y="1553"/>
                    <a:pt x="388" y="1599"/>
                  </a:cubicBezTo>
                  <a:cubicBezTo>
                    <a:pt x="434" y="1621"/>
                    <a:pt x="457" y="1621"/>
                    <a:pt x="502" y="1644"/>
                  </a:cubicBezTo>
                  <a:cubicBezTo>
                    <a:pt x="502" y="1644"/>
                    <a:pt x="502" y="1644"/>
                    <a:pt x="525" y="1667"/>
                  </a:cubicBezTo>
                  <a:cubicBezTo>
                    <a:pt x="525" y="1667"/>
                    <a:pt x="548" y="1690"/>
                    <a:pt x="548" y="1690"/>
                  </a:cubicBezTo>
                  <a:cubicBezTo>
                    <a:pt x="639" y="1781"/>
                    <a:pt x="753" y="1850"/>
                    <a:pt x="890" y="1895"/>
                  </a:cubicBezTo>
                  <a:cubicBezTo>
                    <a:pt x="936" y="1907"/>
                    <a:pt x="987" y="1912"/>
                    <a:pt x="1039" y="1912"/>
                  </a:cubicBezTo>
                  <a:cubicBezTo>
                    <a:pt x="1090" y="1912"/>
                    <a:pt x="1141" y="1907"/>
                    <a:pt x="1187" y="1895"/>
                  </a:cubicBezTo>
                  <a:cubicBezTo>
                    <a:pt x="1278" y="1895"/>
                    <a:pt x="1392" y="1873"/>
                    <a:pt x="1461" y="1804"/>
                  </a:cubicBezTo>
                  <a:cubicBezTo>
                    <a:pt x="1575" y="1736"/>
                    <a:pt x="1666" y="1644"/>
                    <a:pt x="1735" y="1530"/>
                  </a:cubicBezTo>
                  <a:cubicBezTo>
                    <a:pt x="1780" y="1462"/>
                    <a:pt x="1803" y="1393"/>
                    <a:pt x="1826" y="1325"/>
                  </a:cubicBezTo>
                  <a:cubicBezTo>
                    <a:pt x="1849" y="1302"/>
                    <a:pt x="1849" y="1302"/>
                    <a:pt x="1849" y="1279"/>
                  </a:cubicBezTo>
                  <a:cubicBezTo>
                    <a:pt x="1849" y="1256"/>
                    <a:pt x="1872" y="1119"/>
                    <a:pt x="1872" y="1051"/>
                  </a:cubicBezTo>
                  <a:cubicBezTo>
                    <a:pt x="1872" y="960"/>
                    <a:pt x="1849" y="891"/>
                    <a:pt x="1849" y="823"/>
                  </a:cubicBezTo>
                  <a:cubicBezTo>
                    <a:pt x="1826" y="800"/>
                    <a:pt x="1826" y="777"/>
                    <a:pt x="1826" y="777"/>
                  </a:cubicBezTo>
                  <a:cubicBezTo>
                    <a:pt x="1826" y="777"/>
                    <a:pt x="1826" y="777"/>
                    <a:pt x="1826" y="754"/>
                  </a:cubicBezTo>
                  <a:cubicBezTo>
                    <a:pt x="1826" y="640"/>
                    <a:pt x="1803" y="549"/>
                    <a:pt x="1758" y="457"/>
                  </a:cubicBezTo>
                  <a:cubicBezTo>
                    <a:pt x="1735" y="366"/>
                    <a:pt x="1666" y="275"/>
                    <a:pt x="1598" y="206"/>
                  </a:cubicBezTo>
                  <a:cubicBezTo>
                    <a:pt x="1552" y="183"/>
                    <a:pt x="1507" y="138"/>
                    <a:pt x="1438" y="92"/>
                  </a:cubicBezTo>
                  <a:cubicBezTo>
                    <a:pt x="1324" y="24"/>
                    <a:pt x="1210" y="1"/>
                    <a:pt x="10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2"/>
            <p:cNvSpPr/>
            <p:nvPr/>
          </p:nvSpPr>
          <p:spPr>
            <a:xfrm>
              <a:off x="819575" y="3607200"/>
              <a:ext cx="45125" cy="49900"/>
            </a:xfrm>
            <a:custGeom>
              <a:avLst/>
              <a:gdLst/>
              <a:ahLst/>
              <a:cxnLst/>
              <a:rect l="l" t="t" r="r" b="b"/>
              <a:pathLst>
                <a:path w="1805" h="1996" extrusionOk="0">
                  <a:moveTo>
                    <a:pt x="906" y="1"/>
                  </a:moveTo>
                  <a:cubicBezTo>
                    <a:pt x="846" y="1"/>
                    <a:pt x="785" y="12"/>
                    <a:pt x="731" y="39"/>
                  </a:cubicBezTo>
                  <a:cubicBezTo>
                    <a:pt x="617" y="61"/>
                    <a:pt x="549" y="107"/>
                    <a:pt x="457" y="153"/>
                  </a:cubicBezTo>
                  <a:cubicBezTo>
                    <a:pt x="389" y="221"/>
                    <a:pt x="321" y="290"/>
                    <a:pt x="275" y="358"/>
                  </a:cubicBezTo>
                  <a:cubicBezTo>
                    <a:pt x="275" y="358"/>
                    <a:pt x="252" y="381"/>
                    <a:pt x="252" y="381"/>
                  </a:cubicBezTo>
                  <a:cubicBezTo>
                    <a:pt x="161" y="472"/>
                    <a:pt x="92" y="586"/>
                    <a:pt x="47" y="723"/>
                  </a:cubicBezTo>
                  <a:cubicBezTo>
                    <a:pt x="47" y="746"/>
                    <a:pt x="47" y="769"/>
                    <a:pt x="24" y="792"/>
                  </a:cubicBezTo>
                  <a:cubicBezTo>
                    <a:pt x="24" y="860"/>
                    <a:pt x="1" y="952"/>
                    <a:pt x="1" y="1043"/>
                  </a:cubicBezTo>
                  <a:cubicBezTo>
                    <a:pt x="1" y="1134"/>
                    <a:pt x="24" y="1226"/>
                    <a:pt x="47" y="1294"/>
                  </a:cubicBezTo>
                  <a:cubicBezTo>
                    <a:pt x="47" y="1385"/>
                    <a:pt x="92" y="1477"/>
                    <a:pt x="138" y="1545"/>
                  </a:cubicBezTo>
                  <a:cubicBezTo>
                    <a:pt x="138" y="1568"/>
                    <a:pt x="161" y="1568"/>
                    <a:pt x="161" y="1591"/>
                  </a:cubicBezTo>
                  <a:cubicBezTo>
                    <a:pt x="206" y="1636"/>
                    <a:pt x="252" y="1705"/>
                    <a:pt x="275" y="1751"/>
                  </a:cubicBezTo>
                  <a:cubicBezTo>
                    <a:pt x="298" y="1751"/>
                    <a:pt x="298" y="1751"/>
                    <a:pt x="298" y="1773"/>
                  </a:cubicBezTo>
                  <a:cubicBezTo>
                    <a:pt x="343" y="1819"/>
                    <a:pt x="412" y="1865"/>
                    <a:pt x="457" y="1887"/>
                  </a:cubicBezTo>
                  <a:cubicBezTo>
                    <a:pt x="549" y="1956"/>
                    <a:pt x="640" y="1979"/>
                    <a:pt x="754" y="1979"/>
                  </a:cubicBezTo>
                  <a:cubicBezTo>
                    <a:pt x="811" y="1990"/>
                    <a:pt x="851" y="1996"/>
                    <a:pt x="894" y="1996"/>
                  </a:cubicBezTo>
                  <a:cubicBezTo>
                    <a:pt x="937" y="1996"/>
                    <a:pt x="982" y="1990"/>
                    <a:pt x="1051" y="1979"/>
                  </a:cubicBezTo>
                  <a:lnTo>
                    <a:pt x="1074" y="1979"/>
                  </a:lnTo>
                  <a:cubicBezTo>
                    <a:pt x="1074" y="1956"/>
                    <a:pt x="1074" y="1956"/>
                    <a:pt x="1074" y="1956"/>
                  </a:cubicBezTo>
                  <a:cubicBezTo>
                    <a:pt x="1119" y="1956"/>
                    <a:pt x="1234" y="1910"/>
                    <a:pt x="1302" y="1865"/>
                  </a:cubicBezTo>
                  <a:cubicBezTo>
                    <a:pt x="1462" y="1751"/>
                    <a:pt x="1507" y="1705"/>
                    <a:pt x="1622" y="1545"/>
                  </a:cubicBezTo>
                  <a:cubicBezTo>
                    <a:pt x="1644" y="1522"/>
                    <a:pt x="1644" y="1522"/>
                    <a:pt x="1644" y="1499"/>
                  </a:cubicBezTo>
                  <a:cubicBezTo>
                    <a:pt x="1690" y="1431"/>
                    <a:pt x="1713" y="1363"/>
                    <a:pt x="1759" y="1271"/>
                  </a:cubicBezTo>
                  <a:cubicBezTo>
                    <a:pt x="1759" y="1271"/>
                    <a:pt x="1759" y="1248"/>
                    <a:pt x="1759" y="1248"/>
                  </a:cubicBezTo>
                  <a:cubicBezTo>
                    <a:pt x="1759" y="1226"/>
                    <a:pt x="1759" y="1226"/>
                    <a:pt x="1759" y="1226"/>
                  </a:cubicBezTo>
                  <a:cubicBezTo>
                    <a:pt x="1781" y="1134"/>
                    <a:pt x="1781" y="1066"/>
                    <a:pt x="1781" y="997"/>
                  </a:cubicBezTo>
                  <a:cubicBezTo>
                    <a:pt x="1804" y="974"/>
                    <a:pt x="1804" y="974"/>
                    <a:pt x="1781" y="952"/>
                  </a:cubicBezTo>
                  <a:cubicBezTo>
                    <a:pt x="1781" y="952"/>
                    <a:pt x="1781" y="929"/>
                    <a:pt x="1781" y="929"/>
                  </a:cubicBezTo>
                  <a:cubicBezTo>
                    <a:pt x="1781" y="860"/>
                    <a:pt x="1781" y="792"/>
                    <a:pt x="1759" y="701"/>
                  </a:cubicBezTo>
                  <a:cubicBezTo>
                    <a:pt x="1759" y="701"/>
                    <a:pt x="1759" y="678"/>
                    <a:pt x="1736" y="655"/>
                  </a:cubicBezTo>
                  <a:cubicBezTo>
                    <a:pt x="1736" y="632"/>
                    <a:pt x="1690" y="495"/>
                    <a:pt x="1644" y="449"/>
                  </a:cubicBezTo>
                  <a:cubicBezTo>
                    <a:pt x="1644" y="449"/>
                    <a:pt x="1644" y="427"/>
                    <a:pt x="1644" y="427"/>
                  </a:cubicBezTo>
                  <a:cubicBezTo>
                    <a:pt x="1599" y="381"/>
                    <a:pt x="1553" y="313"/>
                    <a:pt x="1507" y="267"/>
                  </a:cubicBezTo>
                  <a:cubicBezTo>
                    <a:pt x="1507" y="267"/>
                    <a:pt x="1507" y="267"/>
                    <a:pt x="1507" y="244"/>
                  </a:cubicBezTo>
                  <a:cubicBezTo>
                    <a:pt x="1462" y="221"/>
                    <a:pt x="1439" y="198"/>
                    <a:pt x="1416" y="176"/>
                  </a:cubicBezTo>
                  <a:cubicBezTo>
                    <a:pt x="1371" y="153"/>
                    <a:pt x="1348" y="130"/>
                    <a:pt x="1302" y="107"/>
                  </a:cubicBezTo>
                  <a:cubicBezTo>
                    <a:pt x="1234" y="39"/>
                    <a:pt x="1119" y="16"/>
                    <a:pt x="1028" y="16"/>
                  </a:cubicBezTo>
                  <a:cubicBezTo>
                    <a:pt x="990" y="6"/>
                    <a:pt x="949" y="1"/>
                    <a:pt x="9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2"/>
            <p:cNvSpPr/>
            <p:nvPr/>
          </p:nvSpPr>
          <p:spPr>
            <a:xfrm>
              <a:off x="855525" y="3754800"/>
              <a:ext cx="41700" cy="49675"/>
            </a:xfrm>
            <a:custGeom>
              <a:avLst/>
              <a:gdLst/>
              <a:ahLst/>
              <a:cxnLst/>
              <a:rect l="l" t="t" r="r" b="b"/>
              <a:pathLst>
                <a:path w="1668" h="1987" extrusionOk="0">
                  <a:moveTo>
                    <a:pt x="777" y="1"/>
                  </a:moveTo>
                  <a:cubicBezTo>
                    <a:pt x="640" y="1"/>
                    <a:pt x="503" y="46"/>
                    <a:pt x="389" y="115"/>
                  </a:cubicBezTo>
                  <a:cubicBezTo>
                    <a:pt x="343" y="138"/>
                    <a:pt x="298" y="183"/>
                    <a:pt x="229" y="229"/>
                  </a:cubicBezTo>
                  <a:cubicBezTo>
                    <a:pt x="138" y="320"/>
                    <a:pt x="69" y="434"/>
                    <a:pt x="47" y="571"/>
                  </a:cubicBezTo>
                  <a:cubicBezTo>
                    <a:pt x="24" y="663"/>
                    <a:pt x="1" y="777"/>
                    <a:pt x="1" y="868"/>
                  </a:cubicBezTo>
                  <a:cubicBezTo>
                    <a:pt x="1" y="914"/>
                    <a:pt x="1" y="959"/>
                    <a:pt x="1" y="1005"/>
                  </a:cubicBezTo>
                  <a:cubicBezTo>
                    <a:pt x="24" y="1096"/>
                    <a:pt x="24" y="1210"/>
                    <a:pt x="47" y="1325"/>
                  </a:cubicBezTo>
                  <a:cubicBezTo>
                    <a:pt x="92" y="1416"/>
                    <a:pt x="138" y="1507"/>
                    <a:pt x="161" y="1598"/>
                  </a:cubicBezTo>
                  <a:cubicBezTo>
                    <a:pt x="206" y="1690"/>
                    <a:pt x="275" y="1758"/>
                    <a:pt x="366" y="1827"/>
                  </a:cubicBezTo>
                  <a:cubicBezTo>
                    <a:pt x="435" y="1895"/>
                    <a:pt x="526" y="1941"/>
                    <a:pt x="617" y="1964"/>
                  </a:cubicBezTo>
                  <a:lnTo>
                    <a:pt x="823" y="1987"/>
                  </a:lnTo>
                  <a:cubicBezTo>
                    <a:pt x="960" y="1987"/>
                    <a:pt x="1097" y="1941"/>
                    <a:pt x="1211" y="1872"/>
                  </a:cubicBezTo>
                  <a:cubicBezTo>
                    <a:pt x="1234" y="1850"/>
                    <a:pt x="1279" y="1827"/>
                    <a:pt x="1302" y="1804"/>
                  </a:cubicBezTo>
                  <a:cubicBezTo>
                    <a:pt x="1302" y="1804"/>
                    <a:pt x="1348" y="1781"/>
                    <a:pt x="1371" y="1758"/>
                  </a:cubicBezTo>
                  <a:cubicBezTo>
                    <a:pt x="1393" y="1735"/>
                    <a:pt x="1393" y="1735"/>
                    <a:pt x="1393" y="1735"/>
                  </a:cubicBezTo>
                  <a:cubicBezTo>
                    <a:pt x="1416" y="1713"/>
                    <a:pt x="1439" y="1667"/>
                    <a:pt x="1462" y="1644"/>
                  </a:cubicBezTo>
                  <a:cubicBezTo>
                    <a:pt x="1485" y="1621"/>
                    <a:pt x="1507" y="1598"/>
                    <a:pt x="1530" y="1553"/>
                  </a:cubicBezTo>
                  <a:cubicBezTo>
                    <a:pt x="1530" y="1553"/>
                    <a:pt x="1530" y="1553"/>
                    <a:pt x="1530" y="1530"/>
                  </a:cubicBezTo>
                  <a:cubicBezTo>
                    <a:pt x="1576" y="1462"/>
                    <a:pt x="1622" y="1393"/>
                    <a:pt x="1622" y="1325"/>
                  </a:cubicBezTo>
                  <a:cubicBezTo>
                    <a:pt x="1644" y="1302"/>
                    <a:pt x="1644" y="1302"/>
                    <a:pt x="1644" y="1302"/>
                  </a:cubicBezTo>
                  <a:cubicBezTo>
                    <a:pt x="1644" y="1233"/>
                    <a:pt x="1644" y="1165"/>
                    <a:pt x="1667" y="1096"/>
                  </a:cubicBezTo>
                  <a:cubicBezTo>
                    <a:pt x="1667" y="1096"/>
                    <a:pt x="1667" y="1074"/>
                    <a:pt x="1667" y="1074"/>
                  </a:cubicBezTo>
                  <a:cubicBezTo>
                    <a:pt x="1667" y="1051"/>
                    <a:pt x="1667" y="1051"/>
                    <a:pt x="1667" y="1051"/>
                  </a:cubicBezTo>
                  <a:cubicBezTo>
                    <a:pt x="1667" y="1005"/>
                    <a:pt x="1644" y="959"/>
                    <a:pt x="1644" y="937"/>
                  </a:cubicBezTo>
                  <a:cubicBezTo>
                    <a:pt x="1644" y="891"/>
                    <a:pt x="1644" y="868"/>
                    <a:pt x="1644" y="822"/>
                  </a:cubicBezTo>
                  <a:cubicBezTo>
                    <a:pt x="1622" y="822"/>
                    <a:pt x="1622" y="800"/>
                    <a:pt x="1622" y="800"/>
                  </a:cubicBezTo>
                  <a:cubicBezTo>
                    <a:pt x="1622" y="800"/>
                    <a:pt x="1622" y="800"/>
                    <a:pt x="1622" y="777"/>
                  </a:cubicBezTo>
                  <a:cubicBezTo>
                    <a:pt x="1599" y="731"/>
                    <a:pt x="1576" y="663"/>
                    <a:pt x="1553" y="594"/>
                  </a:cubicBezTo>
                  <a:cubicBezTo>
                    <a:pt x="1530" y="571"/>
                    <a:pt x="1507" y="549"/>
                    <a:pt x="1507" y="526"/>
                  </a:cubicBezTo>
                  <a:cubicBezTo>
                    <a:pt x="1485" y="480"/>
                    <a:pt x="1462" y="434"/>
                    <a:pt x="1439" y="389"/>
                  </a:cubicBezTo>
                  <a:cubicBezTo>
                    <a:pt x="1393" y="297"/>
                    <a:pt x="1325" y="229"/>
                    <a:pt x="1234" y="161"/>
                  </a:cubicBezTo>
                  <a:cubicBezTo>
                    <a:pt x="1165" y="92"/>
                    <a:pt x="1074" y="46"/>
                    <a:pt x="982" y="24"/>
                  </a:cubicBezTo>
                  <a:cubicBezTo>
                    <a:pt x="914" y="24"/>
                    <a:pt x="846" y="24"/>
                    <a:pt x="7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2"/>
            <p:cNvSpPr/>
            <p:nvPr/>
          </p:nvSpPr>
          <p:spPr>
            <a:xfrm>
              <a:off x="1003900" y="3859000"/>
              <a:ext cx="49100" cy="46850"/>
            </a:xfrm>
            <a:custGeom>
              <a:avLst/>
              <a:gdLst/>
              <a:ahLst/>
              <a:cxnLst/>
              <a:rect l="l" t="t" r="r" b="b"/>
              <a:pathLst>
                <a:path w="1964" h="1874" extrusionOk="0">
                  <a:moveTo>
                    <a:pt x="1207" y="0"/>
                  </a:moveTo>
                  <a:cubicBezTo>
                    <a:pt x="1134" y="0"/>
                    <a:pt x="1069" y="16"/>
                    <a:pt x="1005" y="33"/>
                  </a:cubicBezTo>
                  <a:cubicBezTo>
                    <a:pt x="959" y="55"/>
                    <a:pt x="914" y="78"/>
                    <a:pt x="868" y="78"/>
                  </a:cubicBezTo>
                  <a:cubicBezTo>
                    <a:pt x="777" y="78"/>
                    <a:pt x="662" y="78"/>
                    <a:pt x="571" y="101"/>
                  </a:cubicBezTo>
                  <a:lnTo>
                    <a:pt x="389" y="170"/>
                  </a:lnTo>
                  <a:cubicBezTo>
                    <a:pt x="274" y="238"/>
                    <a:pt x="183" y="329"/>
                    <a:pt x="115" y="443"/>
                  </a:cubicBezTo>
                  <a:lnTo>
                    <a:pt x="46" y="626"/>
                  </a:lnTo>
                  <a:cubicBezTo>
                    <a:pt x="1" y="763"/>
                    <a:pt x="1" y="900"/>
                    <a:pt x="46" y="1037"/>
                  </a:cubicBezTo>
                  <a:cubicBezTo>
                    <a:pt x="46" y="1060"/>
                    <a:pt x="46" y="1105"/>
                    <a:pt x="69" y="1128"/>
                  </a:cubicBezTo>
                  <a:cubicBezTo>
                    <a:pt x="92" y="1197"/>
                    <a:pt x="115" y="1265"/>
                    <a:pt x="138" y="1311"/>
                  </a:cubicBezTo>
                  <a:cubicBezTo>
                    <a:pt x="138" y="1334"/>
                    <a:pt x="160" y="1334"/>
                    <a:pt x="160" y="1334"/>
                  </a:cubicBezTo>
                  <a:cubicBezTo>
                    <a:pt x="160" y="1356"/>
                    <a:pt x="160" y="1356"/>
                    <a:pt x="183" y="1379"/>
                  </a:cubicBezTo>
                  <a:cubicBezTo>
                    <a:pt x="229" y="1425"/>
                    <a:pt x="274" y="1493"/>
                    <a:pt x="297" y="1539"/>
                  </a:cubicBezTo>
                  <a:cubicBezTo>
                    <a:pt x="320" y="1539"/>
                    <a:pt x="320" y="1562"/>
                    <a:pt x="320" y="1562"/>
                  </a:cubicBezTo>
                  <a:cubicBezTo>
                    <a:pt x="320" y="1562"/>
                    <a:pt x="343" y="1585"/>
                    <a:pt x="343" y="1585"/>
                  </a:cubicBezTo>
                  <a:cubicBezTo>
                    <a:pt x="366" y="1585"/>
                    <a:pt x="366" y="1608"/>
                    <a:pt x="366" y="1608"/>
                  </a:cubicBezTo>
                  <a:cubicBezTo>
                    <a:pt x="411" y="1653"/>
                    <a:pt x="480" y="1699"/>
                    <a:pt x="526" y="1722"/>
                  </a:cubicBezTo>
                  <a:cubicBezTo>
                    <a:pt x="548" y="1744"/>
                    <a:pt x="571" y="1744"/>
                    <a:pt x="571" y="1744"/>
                  </a:cubicBezTo>
                  <a:cubicBezTo>
                    <a:pt x="571" y="1767"/>
                    <a:pt x="594" y="1767"/>
                    <a:pt x="594" y="1767"/>
                  </a:cubicBezTo>
                  <a:cubicBezTo>
                    <a:pt x="662" y="1790"/>
                    <a:pt x="731" y="1813"/>
                    <a:pt x="777" y="1836"/>
                  </a:cubicBezTo>
                  <a:cubicBezTo>
                    <a:pt x="857" y="1863"/>
                    <a:pt x="914" y="1874"/>
                    <a:pt x="970" y="1874"/>
                  </a:cubicBezTo>
                  <a:cubicBezTo>
                    <a:pt x="1009" y="1874"/>
                    <a:pt x="1049" y="1868"/>
                    <a:pt x="1096" y="1859"/>
                  </a:cubicBezTo>
                  <a:cubicBezTo>
                    <a:pt x="1142" y="1859"/>
                    <a:pt x="1165" y="1859"/>
                    <a:pt x="1210" y="1836"/>
                  </a:cubicBezTo>
                  <a:cubicBezTo>
                    <a:pt x="1256" y="1813"/>
                    <a:pt x="1324" y="1790"/>
                    <a:pt x="1393" y="1767"/>
                  </a:cubicBezTo>
                  <a:cubicBezTo>
                    <a:pt x="1416" y="1744"/>
                    <a:pt x="1416" y="1744"/>
                    <a:pt x="1439" y="1744"/>
                  </a:cubicBezTo>
                  <a:cubicBezTo>
                    <a:pt x="1439" y="1744"/>
                    <a:pt x="1439" y="1744"/>
                    <a:pt x="1439" y="1722"/>
                  </a:cubicBezTo>
                  <a:cubicBezTo>
                    <a:pt x="1507" y="1699"/>
                    <a:pt x="1553" y="1653"/>
                    <a:pt x="1621" y="1608"/>
                  </a:cubicBezTo>
                  <a:cubicBezTo>
                    <a:pt x="1621" y="1585"/>
                    <a:pt x="1644" y="1585"/>
                    <a:pt x="1644" y="1585"/>
                  </a:cubicBezTo>
                  <a:cubicBezTo>
                    <a:pt x="1644" y="1562"/>
                    <a:pt x="1644" y="1562"/>
                    <a:pt x="1667" y="1562"/>
                  </a:cubicBezTo>
                  <a:cubicBezTo>
                    <a:pt x="1712" y="1516"/>
                    <a:pt x="1758" y="1448"/>
                    <a:pt x="1781" y="1402"/>
                  </a:cubicBezTo>
                  <a:cubicBezTo>
                    <a:pt x="1804" y="1379"/>
                    <a:pt x="1827" y="1356"/>
                    <a:pt x="1827" y="1311"/>
                  </a:cubicBezTo>
                  <a:cubicBezTo>
                    <a:pt x="1849" y="1265"/>
                    <a:pt x="1895" y="1174"/>
                    <a:pt x="1918" y="1105"/>
                  </a:cubicBezTo>
                  <a:cubicBezTo>
                    <a:pt x="1941" y="1060"/>
                    <a:pt x="1941" y="991"/>
                    <a:pt x="1941" y="946"/>
                  </a:cubicBezTo>
                  <a:cubicBezTo>
                    <a:pt x="1941" y="900"/>
                    <a:pt x="1964" y="854"/>
                    <a:pt x="1964" y="809"/>
                  </a:cubicBezTo>
                  <a:cubicBezTo>
                    <a:pt x="1964" y="809"/>
                    <a:pt x="1964" y="786"/>
                    <a:pt x="1964" y="786"/>
                  </a:cubicBezTo>
                  <a:cubicBezTo>
                    <a:pt x="1964" y="717"/>
                    <a:pt x="1941" y="649"/>
                    <a:pt x="1941" y="558"/>
                  </a:cubicBezTo>
                  <a:cubicBezTo>
                    <a:pt x="1918" y="466"/>
                    <a:pt x="1872" y="375"/>
                    <a:pt x="1804" y="306"/>
                  </a:cubicBezTo>
                  <a:cubicBezTo>
                    <a:pt x="1735" y="215"/>
                    <a:pt x="1667" y="147"/>
                    <a:pt x="1576" y="101"/>
                  </a:cubicBezTo>
                  <a:cubicBezTo>
                    <a:pt x="1484" y="55"/>
                    <a:pt x="1393" y="33"/>
                    <a:pt x="1302" y="10"/>
                  </a:cubicBezTo>
                  <a:cubicBezTo>
                    <a:pt x="1268" y="3"/>
                    <a:pt x="1237" y="0"/>
                    <a:pt x="12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2"/>
            <p:cNvSpPr/>
            <p:nvPr/>
          </p:nvSpPr>
          <p:spPr>
            <a:xfrm>
              <a:off x="1181375" y="3800650"/>
              <a:ext cx="47375" cy="53000"/>
            </a:xfrm>
            <a:custGeom>
              <a:avLst/>
              <a:gdLst/>
              <a:ahLst/>
              <a:cxnLst/>
              <a:rect l="l" t="t" r="r" b="b"/>
              <a:pathLst>
                <a:path w="1895" h="2120" extrusionOk="0">
                  <a:moveTo>
                    <a:pt x="1035" y="1"/>
                  </a:moveTo>
                  <a:cubicBezTo>
                    <a:pt x="993" y="1"/>
                    <a:pt x="951" y="6"/>
                    <a:pt x="913" y="16"/>
                  </a:cubicBezTo>
                  <a:cubicBezTo>
                    <a:pt x="799" y="16"/>
                    <a:pt x="708" y="61"/>
                    <a:pt x="639" y="107"/>
                  </a:cubicBezTo>
                  <a:cubicBezTo>
                    <a:pt x="571" y="153"/>
                    <a:pt x="525" y="198"/>
                    <a:pt x="480" y="221"/>
                  </a:cubicBezTo>
                  <a:cubicBezTo>
                    <a:pt x="388" y="312"/>
                    <a:pt x="320" y="426"/>
                    <a:pt x="274" y="563"/>
                  </a:cubicBezTo>
                  <a:cubicBezTo>
                    <a:pt x="274" y="563"/>
                    <a:pt x="251" y="563"/>
                    <a:pt x="251" y="586"/>
                  </a:cubicBezTo>
                  <a:lnTo>
                    <a:pt x="228" y="586"/>
                  </a:lnTo>
                  <a:cubicBezTo>
                    <a:pt x="228" y="609"/>
                    <a:pt x="137" y="723"/>
                    <a:pt x="114" y="746"/>
                  </a:cubicBezTo>
                  <a:cubicBezTo>
                    <a:pt x="114" y="746"/>
                    <a:pt x="114" y="769"/>
                    <a:pt x="114" y="769"/>
                  </a:cubicBezTo>
                  <a:cubicBezTo>
                    <a:pt x="69" y="837"/>
                    <a:pt x="46" y="883"/>
                    <a:pt x="23" y="951"/>
                  </a:cubicBezTo>
                  <a:cubicBezTo>
                    <a:pt x="23" y="974"/>
                    <a:pt x="23" y="974"/>
                    <a:pt x="23" y="974"/>
                  </a:cubicBezTo>
                  <a:cubicBezTo>
                    <a:pt x="23" y="1020"/>
                    <a:pt x="0" y="1134"/>
                    <a:pt x="0" y="1180"/>
                  </a:cubicBezTo>
                  <a:cubicBezTo>
                    <a:pt x="0" y="1180"/>
                    <a:pt x="0" y="1202"/>
                    <a:pt x="0" y="1202"/>
                  </a:cubicBezTo>
                  <a:cubicBezTo>
                    <a:pt x="0" y="1202"/>
                    <a:pt x="0" y="1202"/>
                    <a:pt x="0" y="1225"/>
                  </a:cubicBezTo>
                  <a:cubicBezTo>
                    <a:pt x="0" y="1248"/>
                    <a:pt x="23" y="1385"/>
                    <a:pt x="23" y="1431"/>
                  </a:cubicBezTo>
                  <a:cubicBezTo>
                    <a:pt x="23" y="1431"/>
                    <a:pt x="23" y="1431"/>
                    <a:pt x="23" y="1454"/>
                  </a:cubicBezTo>
                  <a:cubicBezTo>
                    <a:pt x="46" y="1522"/>
                    <a:pt x="92" y="1591"/>
                    <a:pt x="114" y="1636"/>
                  </a:cubicBezTo>
                  <a:cubicBezTo>
                    <a:pt x="114" y="1659"/>
                    <a:pt x="137" y="1682"/>
                    <a:pt x="137" y="1682"/>
                  </a:cubicBezTo>
                  <a:cubicBezTo>
                    <a:pt x="183" y="1727"/>
                    <a:pt x="228" y="1819"/>
                    <a:pt x="297" y="1864"/>
                  </a:cubicBezTo>
                  <a:cubicBezTo>
                    <a:pt x="320" y="1910"/>
                    <a:pt x="411" y="1979"/>
                    <a:pt x="457" y="2001"/>
                  </a:cubicBezTo>
                  <a:lnTo>
                    <a:pt x="480" y="2001"/>
                  </a:lnTo>
                  <a:cubicBezTo>
                    <a:pt x="639" y="2093"/>
                    <a:pt x="708" y="2115"/>
                    <a:pt x="890" y="2115"/>
                  </a:cubicBezTo>
                  <a:cubicBezTo>
                    <a:pt x="915" y="2119"/>
                    <a:pt x="939" y="2120"/>
                    <a:pt x="963" y="2120"/>
                  </a:cubicBezTo>
                  <a:cubicBezTo>
                    <a:pt x="1115" y="2120"/>
                    <a:pt x="1251" y="2061"/>
                    <a:pt x="1370" y="2001"/>
                  </a:cubicBezTo>
                  <a:lnTo>
                    <a:pt x="1393" y="2001"/>
                  </a:lnTo>
                  <a:cubicBezTo>
                    <a:pt x="1461" y="1956"/>
                    <a:pt x="1507" y="1910"/>
                    <a:pt x="1575" y="1864"/>
                  </a:cubicBezTo>
                  <a:cubicBezTo>
                    <a:pt x="1598" y="1819"/>
                    <a:pt x="1644" y="1796"/>
                    <a:pt x="1666" y="1750"/>
                  </a:cubicBezTo>
                  <a:cubicBezTo>
                    <a:pt x="1689" y="1705"/>
                    <a:pt x="1735" y="1659"/>
                    <a:pt x="1758" y="1613"/>
                  </a:cubicBezTo>
                  <a:cubicBezTo>
                    <a:pt x="1803" y="1545"/>
                    <a:pt x="1826" y="1476"/>
                    <a:pt x="1849" y="1385"/>
                  </a:cubicBezTo>
                  <a:cubicBezTo>
                    <a:pt x="1849" y="1385"/>
                    <a:pt x="1849" y="1362"/>
                    <a:pt x="1849" y="1362"/>
                  </a:cubicBezTo>
                  <a:cubicBezTo>
                    <a:pt x="1872" y="1294"/>
                    <a:pt x="1872" y="1202"/>
                    <a:pt x="1895" y="1134"/>
                  </a:cubicBezTo>
                  <a:cubicBezTo>
                    <a:pt x="1895" y="1111"/>
                    <a:pt x="1895" y="1088"/>
                    <a:pt x="1895" y="1066"/>
                  </a:cubicBezTo>
                  <a:cubicBezTo>
                    <a:pt x="1872" y="951"/>
                    <a:pt x="1872" y="837"/>
                    <a:pt x="1826" y="723"/>
                  </a:cubicBezTo>
                  <a:cubicBezTo>
                    <a:pt x="1781" y="609"/>
                    <a:pt x="1735" y="495"/>
                    <a:pt x="1666" y="381"/>
                  </a:cubicBezTo>
                  <a:cubicBezTo>
                    <a:pt x="1621" y="289"/>
                    <a:pt x="1552" y="221"/>
                    <a:pt x="1484" y="175"/>
                  </a:cubicBezTo>
                  <a:cubicBezTo>
                    <a:pt x="1393" y="107"/>
                    <a:pt x="1324" y="61"/>
                    <a:pt x="1210" y="38"/>
                  </a:cubicBezTo>
                  <a:cubicBezTo>
                    <a:pt x="1156" y="12"/>
                    <a:pt x="1095" y="1"/>
                    <a:pt x="10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2"/>
            <p:cNvSpPr/>
            <p:nvPr/>
          </p:nvSpPr>
          <p:spPr>
            <a:xfrm>
              <a:off x="1273250" y="3659075"/>
              <a:ext cx="48525" cy="51250"/>
            </a:xfrm>
            <a:custGeom>
              <a:avLst/>
              <a:gdLst/>
              <a:ahLst/>
              <a:cxnLst/>
              <a:rect l="l" t="t" r="r" b="b"/>
              <a:pathLst>
                <a:path w="1941" h="2050" extrusionOk="0">
                  <a:moveTo>
                    <a:pt x="1144" y="1"/>
                  </a:moveTo>
                  <a:cubicBezTo>
                    <a:pt x="1096" y="1"/>
                    <a:pt x="1050" y="6"/>
                    <a:pt x="1004" y="18"/>
                  </a:cubicBezTo>
                  <a:cubicBezTo>
                    <a:pt x="890" y="18"/>
                    <a:pt x="799" y="41"/>
                    <a:pt x="708" y="86"/>
                  </a:cubicBezTo>
                  <a:cubicBezTo>
                    <a:pt x="662" y="132"/>
                    <a:pt x="616" y="178"/>
                    <a:pt x="548" y="223"/>
                  </a:cubicBezTo>
                  <a:cubicBezTo>
                    <a:pt x="457" y="315"/>
                    <a:pt x="411" y="406"/>
                    <a:pt x="365" y="520"/>
                  </a:cubicBezTo>
                  <a:cubicBezTo>
                    <a:pt x="274" y="589"/>
                    <a:pt x="183" y="680"/>
                    <a:pt x="114" y="794"/>
                  </a:cubicBezTo>
                  <a:cubicBezTo>
                    <a:pt x="91" y="840"/>
                    <a:pt x="69" y="908"/>
                    <a:pt x="46" y="977"/>
                  </a:cubicBezTo>
                  <a:cubicBezTo>
                    <a:pt x="0" y="1114"/>
                    <a:pt x="0" y="1250"/>
                    <a:pt x="46" y="1365"/>
                  </a:cubicBezTo>
                  <a:cubicBezTo>
                    <a:pt x="46" y="1387"/>
                    <a:pt x="46" y="1387"/>
                    <a:pt x="46" y="1387"/>
                  </a:cubicBezTo>
                  <a:cubicBezTo>
                    <a:pt x="46" y="1433"/>
                    <a:pt x="91" y="1479"/>
                    <a:pt x="91" y="1502"/>
                  </a:cubicBezTo>
                  <a:cubicBezTo>
                    <a:pt x="91" y="1502"/>
                    <a:pt x="114" y="1570"/>
                    <a:pt x="137" y="1593"/>
                  </a:cubicBezTo>
                  <a:cubicBezTo>
                    <a:pt x="160" y="1661"/>
                    <a:pt x="206" y="1707"/>
                    <a:pt x="274" y="1775"/>
                  </a:cubicBezTo>
                  <a:cubicBezTo>
                    <a:pt x="274" y="1798"/>
                    <a:pt x="274" y="1798"/>
                    <a:pt x="274" y="1798"/>
                  </a:cubicBezTo>
                  <a:cubicBezTo>
                    <a:pt x="320" y="1821"/>
                    <a:pt x="411" y="1890"/>
                    <a:pt x="434" y="1912"/>
                  </a:cubicBezTo>
                  <a:cubicBezTo>
                    <a:pt x="457" y="1912"/>
                    <a:pt x="457" y="1935"/>
                    <a:pt x="479" y="1935"/>
                  </a:cubicBezTo>
                  <a:cubicBezTo>
                    <a:pt x="525" y="1958"/>
                    <a:pt x="616" y="2004"/>
                    <a:pt x="685" y="2027"/>
                  </a:cubicBezTo>
                  <a:lnTo>
                    <a:pt x="708" y="2027"/>
                  </a:lnTo>
                  <a:cubicBezTo>
                    <a:pt x="776" y="2027"/>
                    <a:pt x="845" y="2049"/>
                    <a:pt x="913" y="2049"/>
                  </a:cubicBezTo>
                  <a:lnTo>
                    <a:pt x="959" y="2049"/>
                  </a:lnTo>
                  <a:cubicBezTo>
                    <a:pt x="1050" y="2049"/>
                    <a:pt x="1119" y="2049"/>
                    <a:pt x="1210" y="2027"/>
                  </a:cubicBezTo>
                  <a:cubicBezTo>
                    <a:pt x="1233" y="2027"/>
                    <a:pt x="1233" y="2004"/>
                    <a:pt x="1255" y="2004"/>
                  </a:cubicBezTo>
                  <a:cubicBezTo>
                    <a:pt x="1301" y="1981"/>
                    <a:pt x="1370" y="1958"/>
                    <a:pt x="1438" y="1935"/>
                  </a:cubicBezTo>
                  <a:cubicBezTo>
                    <a:pt x="1438" y="1912"/>
                    <a:pt x="1461" y="1912"/>
                    <a:pt x="1461" y="1912"/>
                  </a:cubicBezTo>
                  <a:cubicBezTo>
                    <a:pt x="1621" y="1821"/>
                    <a:pt x="1689" y="1730"/>
                    <a:pt x="1780" y="1593"/>
                  </a:cubicBezTo>
                  <a:cubicBezTo>
                    <a:pt x="1803" y="1570"/>
                    <a:pt x="1803" y="1570"/>
                    <a:pt x="1826" y="1547"/>
                  </a:cubicBezTo>
                  <a:cubicBezTo>
                    <a:pt x="1849" y="1479"/>
                    <a:pt x="1872" y="1410"/>
                    <a:pt x="1895" y="1342"/>
                  </a:cubicBezTo>
                  <a:cubicBezTo>
                    <a:pt x="1895" y="1342"/>
                    <a:pt x="1917" y="1319"/>
                    <a:pt x="1917" y="1319"/>
                  </a:cubicBezTo>
                  <a:cubicBezTo>
                    <a:pt x="1917" y="1296"/>
                    <a:pt x="1917" y="1296"/>
                    <a:pt x="1917" y="1296"/>
                  </a:cubicBezTo>
                  <a:cubicBezTo>
                    <a:pt x="1940" y="1205"/>
                    <a:pt x="1940" y="1136"/>
                    <a:pt x="1940" y="1068"/>
                  </a:cubicBezTo>
                  <a:cubicBezTo>
                    <a:pt x="1940" y="1045"/>
                    <a:pt x="1940" y="1022"/>
                    <a:pt x="1940" y="999"/>
                  </a:cubicBezTo>
                  <a:cubicBezTo>
                    <a:pt x="1940" y="931"/>
                    <a:pt x="1917" y="840"/>
                    <a:pt x="1917" y="771"/>
                  </a:cubicBezTo>
                  <a:cubicBezTo>
                    <a:pt x="1917" y="771"/>
                    <a:pt x="1917" y="748"/>
                    <a:pt x="1917" y="748"/>
                  </a:cubicBezTo>
                  <a:cubicBezTo>
                    <a:pt x="1895" y="725"/>
                    <a:pt x="1895" y="703"/>
                    <a:pt x="1895" y="680"/>
                  </a:cubicBezTo>
                  <a:cubicBezTo>
                    <a:pt x="1849" y="566"/>
                    <a:pt x="1803" y="452"/>
                    <a:pt x="1758" y="360"/>
                  </a:cubicBezTo>
                  <a:cubicBezTo>
                    <a:pt x="1712" y="292"/>
                    <a:pt x="1644" y="201"/>
                    <a:pt x="1552" y="155"/>
                  </a:cubicBezTo>
                  <a:cubicBezTo>
                    <a:pt x="1484" y="86"/>
                    <a:pt x="1392" y="41"/>
                    <a:pt x="1301" y="18"/>
                  </a:cubicBezTo>
                  <a:cubicBezTo>
                    <a:pt x="1244" y="6"/>
                    <a:pt x="1193" y="1"/>
                    <a:pt x="1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2"/>
            <p:cNvSpPr/>
            <p:nvPr/>
          </p:nvSpPr>
          <p:spPr>
            <a:xfrm>
              <a:off x="1284650" y="3505575"/>
              <a:ext cx="45100" cy="53250"/>
            </a:xfrm>
            <a:custGeom>
              <a:avLst/>
              <a:gdLst/>
              <a:ahLst/>
              <a:cxnLst/>
              <a:rect l="l" t="t" r="r" b="b"/>
              <a:pathLst>
                <a:path w="1804" h="2130" extrusionOk="0">
                  <a:moveTo>
                    <a:pt x="720" y="1"/>
                  </a:moveTo>
                  <a:cubicBezTo>
                    <a:pt x="668" y="1"/>
                    <a:pt x="617" y="7"/>
                    <a:pt x="571" y="18"/>
                  </a:cubicBezTo>
                  <a:cubicBezTo>
                    <a:pt x="457" y="41"/>
                    <a:pt x="389" y="86"/>
                    <a:pt x="297" y="155"/>
                  </a:cubicBezTo>
                  <a:cubicBezTo>
                    <a:pt x="229" y="201"/>
                    <a:pt x="160" y="292"/>
                    <a:pt x="115" y="360"/>
                  </a:cubicBezTo>
                  <a:lnTo>
                    <a:pt x="23" y="543"/>
                  </a:lnTo>
                  <a:cubicBezTo>
                    <a:pt x="1" y="680"/>
                    <a:pt x="1" y="817"/>
                    <a:pt x="23" y="954"/>
                  </a:cubicBezTo>
                  <a:lnTo>
                    <a:pt x="115" y="1136"/>
                  </a:lnTo>
                  <a:cubicBezTo>
                    <a:pt x="138" y="1182"/>
                    <a:pt x="183" y="1228"/>
                    <a:pt x="206" y="1273"/>
                  </a:cubicBezTo>
                  <a:cubicBezTo>
                    <a:pt x="229" y="1319"/>
                    <a:pt x="229" y="1387"/>
                    <a:pt x="229" y="1433"/>
                  </a:cubicBezTo>
                  <a:cubicBezTo>
                    <a:pt x="229" y="1456"/>
                    <a:pt x="252" y="1456"/>
                    <a:pt x="252" y="1479"/>
                  </a:cubicBezTo>
                  <a:cubicBezTo>
                    <a:pt x="252" y="1479"/>
                    <a:pt x="252" y="1479"/>
                    <a:pt x="252" y="1502"/>
                  </a:cubicBezTo>
                  <a:cubicBezTo>
                    <a:pt x="275" y="1547"/>
                    <a:pt x="297" y="1616"/>
                    <a:pt x="343" y="1684"/>
                  </a:cubicBezTo>
                  <a:cubicBezTo>
                    <a:pt x="343" y="1684"/>
                    <a:pt x="343" y="1707"/>
                    <a:pt x="343" y="1707"/>
                  </a:cubicBezTo>
                  <a:cubicBezTo>
                    <a:pt x="366" y="1753"/>
                    <a:pt x="411" y="1775"/>
                    <a:pt x="411" y="1798"/>
                  </a:cubicBezTo>
                  <a:cubicBezTo>
                    <a:pt x="457" y="1844"/>
                    <a:pt x="480" y="1867"/>
                    <a:pt x="503" y="1890"/>
                  </a:cubicBezTo>
                  <a:cubicBezTo>
                    <a:pt x="594" y="2004"/>
                    <a:pt x="708" y="2049"/>
                    <a:pt x="822" y="2095"/>
                  </a:cubicBezTo>
                  <a:cubicBezTo>
                    <a:pt x="891" y="2118"/>
                    <a:pt x="959" y="2129"/>
                    <a:pt x="1028" y="2129"/>
                  </a:cubicBezTo>
                  <a:cubicBezTo>
                    <a:pt x="1096" y="2129"/>
                    <a:pt x="1165" y="2118"/>
                    <a:pt x="1233" y="2095"/>
                  </a:cubicBezTo>
                  <a:cubicBezTo>
                    <a:pt x="1370" y="2049"/>
                    <a:pt x="1484" y="2004"/>
                    <a:pt x="1576" y="1890"/>
                  </a:cubicBezTo>
                  <a:cubicBezTo>
                    <a:pt x="1667" y="1798"/>
                    <a:pt x="1735" y="1684"/>
                    <a:pt x="1758" y="1570"/>
                  </a:cubicBezTo>
                  <a:cubicBezTo>
                    <a:pt x="1781" y="1433"/>
                    <a:pt x="1804" y="1319"/>
                    <a:pt x="1804" y="1182"/>
                  </a:cubicBezTo>
                  <a:cubicBezTo>
                    <a:pt x="1781" y="1091"/>
                    <a:pt x="1781" y="999"/>
                    <a:pt x="1758" y="908"/>
                  </a:cubicBezTo>
                  <a:cubicBezTo>
                    <a:pt x="1735" y="817"/>
                    <a:pt x="1690" y="725"/>
                    <a:pt x="1644" y="634"/>
                  </a:cubicBezTo>
                  <a:cubicBezTo>
                    <a:pt x="1644" y="611"/>
                    <a:pt x="1621" y="589"/>
                    <a:pt x="1598" y="566"/>
                  </a:cubicBezTo>
                  <a:cubicBezTo>
                    <a:pt x="1553" y="474"/>
                    <a:pt x="1507" y="406"/>
                    <a:pt x="1439" y="337"/>
                  </a:cubicBezTo>
                  <a:cubicBezTo>
                    <a:pt x="1416" y="315"/>
                    <a:pt x="1393" y="292"/>
                    <a:pt x="1370" y="269"/>
                  </a:cubicBezTo>
                  <a:cubicBezTo>
                    <a:pt x="1302" y="201"/>
                    <a:pt x="1233" y="155"/>
                    <a:pt x="1142" y="86"/>
                  </a:cubicBezTo>
                  <a:cubicBezTo>
                    <a:pt x="1073" y="41"/>
                    <a:pt x="959" y="18"/>
                    <a:pt x="868" y="18"/>
                  </a:cubicBezTo>
                  <a:cubicBezTo>
                    <a:pt x="822" y="7"/>
                    <a:pt x="771" y="1"/>
                    <a:pt x="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2"/>
            <p:cNvSpPr/>
            <p:nvPr/>
          </p:nvSpPr>
          <p:spPr>
            <a:xfrm>
              <a:off x="1249850" y="3394925"/>
              <a:ext cx="600" cy="975"/>
            </a:xfrm>
            <a:custGeom>
              <a:avLst/>
              <a:gdLst/>
              <a:ahLst/>
              <a:cxnLst/>
              <a:rect l="l" t="t" r="r" b="b"/>
              <a:pathLst>
                <a:path w="24" h="39" extrusionOk="0">
                  <a:moveTo>
                    <a:pt x="2" y="1"/>
                  </a:moveTo>
                  <a:cubicBezTo>
                    <a:pt x="0" y="1"/>
                    <a:pt x="0" y="6"/>
                    <a:pt x="0" y="16"/>
                  </a:cubicBezTo>
                  <a:cubicBezTo>
                    <a:pt x="0" y="16"/>
                    <a:pt x="0" y="16"/>
                    <a:pt x="23" y="39"/>
                  </a:cubicBezTo>
                  <a:cubicBezTo>
                    <a:pt x="10" y="1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2"/>
            <p:cNvSpPr/>
            <p:nvPr/>
          </p:nvSpPr>
          <p:spPr>
            <a:xfrm>
              <a:off x="1203050" y="3383325"/>
              <a:ext cx="49675" cy="42825"/>
            </a:xfrm>
            <a:custGeom>
              <a:avLst/>
              <a:gdLst/>
              <a:ahLst/>
              <a:cxnLst/>
              <a:rect l="l" t="t" r="r" b="b"/>
              <a:pathLst>
                <a:path w="1987" h="1713" extrusionOk="0">
                  <a:moveTo>
                    <a:pt x="754" y="0"/>
                  </a:moveTo>
                  <a:cubicBezTo>
                    <a:pt x="640" y="0"/>
                    <a:pt x="548" y="23"/>
                    <a:pt x="457" y="69"/>
                  </a:cubicBezTo>
                  <a:cubicBezTo>
                    <a:pt x="366" y="92"/>
                    <a:pt x="274" y="137"/>
                    <a:pt x="206" y="229"/>
                  </a:cubicBezTo>
                  <a:cubicBezTo>
                    <a:pt x="138" y="297"/>
                    <a:pt x="92" y="366"/>
                    <a:pt x="69" y="457"/>
                  </a:cubicBezTo>
                  <a:cubicBezTo>
                    <a:pt x="23" y="548"/>
                    <a:pt x="1" y="662"/>
                    <a:pt x="1" y="754"/>
                  </a:cubicBezTo>
                  <a:cubicBezTo>
                    <a:pt x="1" y="822"/>
                    <a:pt x="23" y="891"/>
                    <a:pt x="23" y="959"/>
                  </a:cubicBezTo>
                  <a:cubicBezTo>
                    <a:pt x="46" y="1096"/>
                    <a:pt x="115" y="1210"/>
                    <a:pt x="206" y="1302"/>
                  </a:cubicBezTo>
                  <a:cubicBezTo>
                    <a:pt x="274" y="1324"/>
                    <a:pt x="320" y="1370"/>
                    <a:pt x="366" y="1416"/>
                  </a:cubicBezTo>
                  <a:cubicBezTo>
                    <a:pt x="434" y="1438"/>
                    <a:pt x="503" y="1484"/>
                    <a:pt x="571" y="1484"/>
                  </a:cubicBezTo>
                  <a:cubicBezTo>
                    <a:pt x="594" y="1507"/>
                    <a:pt x="617" y="1507"/>
                    <a:pt x="640" y="1507"/>
                  </a:cubicBezTo>
                  <a:cubicBezTo>
                    <a:pt x="663" y="1530"/>
                    <a:pt x="708" y="1575"/>
                    <a:pt x="731" y="1598"/>
                  </a:cubicBezTo>
                  <a:cubicBezTo>
                    <a:pt x="777" y="1621"/>
                    <a:pt x="799" y="1621"/>
                    <a:pt x="845" y="1644"/>
                  </a:cubicBezTo>
                  <a:cubicBezTo>
                    <a:pt x="982" y="1690"/>
                    <a:pt x="982" y="1690"/>
                    <a:pt x="1165" y="1712"/>
                  </a:cubicBezTo>
                  <a:cubicBezTo>
                    <a:pt x="1233" y="1712"/>
                    <a:pt x="1302" y="1690"/>
                    <a:pt x="1370" y="1690"/>
                  </a:cubicBezTo>
                  <a:cubicBezTo>
                    <a:pt x="1461" y="1667"/>
                    <a:pt x="1530" y="1644"/>
                    <a:pt x="1576" y="1598"/>
                  </a:cubicBezTo>
                  <a:lnTo>
                    <a:pt x="1598" y="1598"/>
                  </a:lnTo>
                  <a:cubicBezTo>
                    <a:pt x="1644" y="1553"/>
                    <a:pt x="1690" y="1507"/>
                    <a:pt x="1758" y="1484"/>
                  </a:cubicBezTo>
                  <a:cubicBezTo>
                    <a:pt x="1758" y="1461"/>
                    <a:pt x="1758" y="1461"/>
                    <a:pt x="1758" y="1461"/>
                  </a:cubicBezTo>
                  <a:cubicBezTo>
                    <a:pt x="1804" y="1416"/>
                    <a:pt x="1849" y="1370"/>
                    <a:pt x="1895" y="1302"/>
                  </a:cubicBezTo>
                  <a:cubicBezTo>
                    <a:pt x="1918" y="1233"/>
                    <a:pt x="1941" y="1165"/>
                    <a:pt x="1964" y="1119"/>
                  </a:cubicBezTo>
                  <a:cubicBezTo>
                    <a:pt x="1964" y="1119"/>
                    <a:pt x="1964" y="1119"/>
                    <a:pt x="1964" y="1096"/>
                  </a:cubicBezTo>
                  <a:cubicBezTo>
                    <a:pt x="1986" y="1028"/>
                    <a:pt x="1986" y="982"/>
                    <a:pt x="1986" y="913"/>
                  </a:cubicBezTo>
                  <a:cubicBezTo>
                    <a:pt x="1986" y="891"/>
                    <a:pt x="1986" y="891"/>
                    <a:pt x="1986" y="891"/>
                  </a:cubicBezTo>
                  <a:cubicBezTo>
                    <a:pt x="1986" y="868"/>
                    <a:pt x="1986" y="822"/>
                    <a:pt x="1986" y="799"/>
                  </a:cubicBezTo>
                  <a:cubicBezTo>
                    <a:pt x="1986" y="754"/>
                    <a:pt x="1964" y="708"/>
                    <a:pt x="1964" y="685"/>
                  </a:cubicBezTo>
                  <a:cubicBezTo>
                    <a:pt x="1964" y="640"/>
                    <a:pt x="1895" y="503"/>
                    <a:pt x="1872" y="480"/>
                  </a:cubicBezTo>
                  <a:cubicBezTo>
                    <a:pt x="1849" y="411"/>
                    <a:pt x="1804" y="366"/>
                    <a:pt x="1758" y="320"/>
                  </a:cubicBezTo>
                  <a:cubicBezTo>
                    <a:pt x="1667" y="229"/>
                    <a:pt x="1507" y="137"/>
                    <a:pt x="1370" y="115"/>
                  </a:cubicBezTo>
                  <a:cubicBezTo>
                    <a:pt x="1302" y="92"/>
                    <a:pt x="1233" y="69"/>
                    <a:pt x="1165" y="69"/>
                  </a:cubicBezTo>
                  <a:cubicBezTo>
                    <a:pt x="1119" y="69"/>
                    <a:pt x="1096" y="46"/>
                    <a:pt x="1051" y="46"/>
                  </a:cubicBezTo>
                  <a:cubicBezTo>
                    <a:pt x="959" y="23"/>
                    <a:pt x="845" y="0"/>
                    <a:pt x="7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2"/>
            <p:cNvSpPr/>
            <p:nvPr/>
          </p:nvSpPr>
          <p:spPr>
            <a:xfrm>
              <a:off x="1083225" y="3300150"/>
              <a:ext cx="43950" cy="42550"/>
            </a:xfrm>
            <a:custGeom>
              <a:avLst/>
              <a:gdLst/>
              <a:ahLst/>
              <a:cxnLst/>
              <a:rect l="l" t="t" r="r" b="b"/>
              <a:pathLst>
                <a:path w="1758" h="1702" extrusionOk="0">
                  <a:moveTo>
                    <a:pt x="811" y="1"/>
                  </a:moveTo>
                  <a:cubicBezTo>
                    <a:pt x="759" y="1"/>
                    <a:pt x="708" y="6"/>
                    <a:pt x="662" y="18"/>
                  </a:cubicBezTo>
                  <a:cubicBezTo>
                    <a:pt x="548" y="18"/>
                    <a:pt x="457" y="41"/>
                    <a:pt x="365" y="109"/>
                  </a:cubicBezTo>
                  <a:cubicBezTo>
                    <a:pt x="274" y="155"/>
                    <a:pt x="206" y="223"/>
                    <a:pt x="160" y="292"/>
                  </a:cubicBezTo>
                  <a:cubicBezTo>
                    <a:pt x="92" y="360"/>
                    <a:pt x="46" y="452"/>
                    <a:pt x="23" y="566"/>
                  </a:cubicBezTo>
                  <a:cubicBezTo>
                    <a:pt x="23" y="611"/>
                    <a:pt x="0" y="680"/>
                    <a:pt x="0" y="748"/>
                  </a:cubicBezTo>
                  <a:cubicBezTo>
                    <a:pt x="0" y="885"/>
                    <a:pt x="23" y="1022"/>
                    <a:pt x="92" y="1136"/>
                  </a:cubicBezTo>
                  <a:cubicBezTo>
                    <a:pt x="137" y="1182"/>
                    <a:pt x="183" y="1250"/>
                    <a:pt x="229" y="1296"/>
                  </a:cubicBezTo>
                  <a:cubicBezTo>
                    <a:pt x="274" y="1342"/>
                    <a:pt x="343" y="1387"/>
                    <a:pt x="411" y="1433"/>
                  </a:cubicBezTo>
                  <a:cubicBezTo>
                    <a:pt x="457" y="1479"/>
                    <a:pt x="480" y="1501"/>
                    <a:pt x="548" y="1547"/>
                  </a:cubicBezTo>
                  <a:cubicBezTo>
                    <a:pt x="617" y="1616"/>
                    <a:pt x="708" y="1661"/>
                    <a:pt x="799" y="1684"/>
                  </a:cubicBezTo>
                  <a:cubicBezTo>
                    <a:pt x="845" y="1695"/>
                    <a:pt x="896" y="1701"/>
                    <a:pt x="948" y="1701"/>
                  </a:cubicBezTo>
                  <a:cubicBezTo>
                    <a:pt x="999" y="1701"/>
                    <a:pt x="1050" y="1695"/>
                    <a:pt x="1096" y="1684"/>
                  </a:cubicBezTo>
                  <a:cubicBezTo>
                    <a:pt x="1210" y="1684"/>
                    <a:pt x="1301" y="1661"/>
                    <a:pt x="1393" y="1593"/>
                  </a:cubicBezTo>
                  <a:cubicBezTo>
                    <a:pt x="1438" y="1570"/>
                    <a:pt x="1484" y="1524"/>
                    <a:pt x="1530" y="1479"/>
                  </a:cubicBezTo>
                  <a:cubicBezTo>
                    <a:pt x="1621" y="1387"/>
                    <a:pt x="1689" y="1273"/>
                    <a:pt x="1735" y="1136"/>
                  </a:cubicBezTo>
                  <a:cubicBezTo>
                    <a:pt x="1735" y="1091"/>
                    <a:pt x="1758" y="1022"/>
                    <a:pt x="1758" y="954"/>
                  </a:cubicBezTo>
                  <a:cubicBezTo>
                    <a:pt x="1758" y="817"/>
                    <a:pt x="1735" y="680"/>
                    <a:pt x="1667" y="566"/>
                  </a:cubicBezTo>
                  <a:cubicBezTo>
                    <a:pt x="1644" y="543"/>
                    <a:pt x="1644" y="543"/>
                    <a:pt x="1644" y="520"/>
                  </a:cubicBezTo>
                  <a:cubicBezTo>
                    <a:pt x="1598" y="452"/>
                    <a:pt x="1552" y="406"/>
                    <a:pt x="1484" y="337"/>
                  </a:cubicBezTo>
                  <a:cubicBezTo>
                    <a:pt x="1484" y="315"/>
                    <a:pt x="1461" y="292"/>
                    <a:pt x="1438" y="292"/>
                  </a:cubicBezTo>
                  <a:cubicBezTo>
                    <a:pt x="1393" y="246"/>
                    <a:pt x="1324" y="200"/>
                    <a:pt x="1278" y="155"/>
                  </a:cubicBezTo>
                  <a:lnTo>
                    <a:pt x="1256" y="155"/>
                  </a:lnTo>
                  <a:cubicBezTo>
                    <a:pt x="1233" y="132"/>
                    <a:pt x="1233" y="132"/>
                    <a:pt x="1210" y="132"/>
                  </a:cubicBezTo>
                  <a:cubicBezTo>
                    <a:pt x="1142" y="86"/>
                    <a:pt x="1073" y="63"/>
                    <a:pt x="1005" y="41"/>
                  </a:cubicBezTo>
                  <a:cubicBezTo>
                    <a:pt x="982" y="41"/>
                    <a:pt x="982" y="18"/>
                    <a:pt x="959" y="18"/>
                  </a:cubicBezTo>
                  <a:cubicBezTo>
                    <a:pt x="913" y="6"/>
                    <a:pt x="862" y="1"/>
                    <a:pt x="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2"/>
            <p:cNvSpPr/>
            <p:nvPr/>
          </p:nvSpPr>
          <p:spPr>
            <a:xfrm>
              <a:off x="882925" y="3315425"/>
              <a:ext cx="46825" cy="48525"/>
            </a:xfrm>
            <a:custGeom>
              <a:avLst/>
              <a:gdLst/>
              <a:ahLst/>
              <a:cxnLst/>
              <a:rect l="l" t="t" r="r" b="b"/>
              <a:pathLst>
                <a:path w="1873" h="1941" extrusionOk="0">
                  <a:moveTo>
                    <a:pt x="914" y="0"/>
                  </a:moveTo>
                  <a:cubicBezTo>
                    <a:pt x="845" y="0"/>
                    <a:pt x="777" y="23"/>
                    <a:pt x="708" y="23"/>
                  </a:cubicBezTo>
                  <a:cubicBezTo>
                    <a:pt x="571" y="69"/>
                    <a:pt x="457" y="137"/>
                    <a:pt x="366" y="229"/>
                  </a:cubicBezTo>
                  <a:cubicBezTo>
                    <a:pt x="320" y="274"/>
                    <a:pt x="297" y="320"/>
                    <a:pt x="252" y="388"/>
                  </a:cubicBezTo>
                  <a:cubicBezTo>
                    <a:pt x="206" y="434"/>
                    <a:pt x="183" y="502"/>
                    <a:pt x="160" y="571"/>
                  </a:cubicBezTo>
                  <a:cubicBezTo>
                    <a:pt x="138" y="617"/>
                    <a:pt x="92" y="685"/>
                    <a:pt x="69" y="754"/>
                  </a:cubicBezTo>
                  <a:cubicBezTo>
                    <a:pt x="23" y="845"/>
                    <a:pt x="1" y="936"/>
                    <a:pt x="1" y="1027"/>
                  </a:cubicBezTo>
                  <a:cubicBezTo>
                    <a:pt x="1" y="1142"/>
                    <a:pt x="23" y="1233"/>
                    <a:pt x="69" y="1324"/>
                  </a:cubicBezTo>
                  <a:cubicBezTo>
                    <a:pt x="115" y="1415"/>
                    <a:pt x="160" y="1507"/>
                    <a:pt x="229" y="1575"/>
                  </a:cubicBezTo>
                  <a:cubicBezTo>
                    <a:pt x="252" y="1598"/>
                    <a:pt x="297" y="1621"/>
                    <a:pt x="320" y="1644"/>
                  </a:cubicBezTo>
                  <a:cubicBezTo>
                    <a:pt x="366" y="1712"/>
                    <a:pt x="389" y="1735"/>
                    <a:pt x="457" y="1781"/>
                  </a:cubicBezTo>
                  <a:cubicBezTo>
                    <a:pt x="526" y="1849"/>
                    <a:pt x="617" y="1895"/>
                    <a:pt x="708" y="1918"/>
                  </a:cubicBezTo>
                  <a:lnTo>
                    <a:pt x="731" y="1918"/>
                  </a:lnTo>
                  <a:cubicBezTo>
                    <a:pt x="799" y="1940"/>
                    <a:pt x="868" y="1940"/>
                    <a:pt x="936" y="1940"/>
                  </a:cubicBezTo>
                  <a:lnTo>
                    <a:pt x="959" y="1940"/>
                  </a:lnTo>
                  <a:cubicBezTo>
                    <a:pt x="1028" y="1940"/>
                    <a:pt x="1096" y="1940"/>
                    <a:pt x="1165" y="1918"/>
                  </a:cubicBezTo>
                  <a:lnTo>
                    <a:pt x="1188" y="1918"/>
                  </a:lnTo>
                  <a:lnTo>
                    <a:pt x="1370" y="1849"/>
                  </a:lnTo>
                  <a:cubicBezTo>
                    <a:pt x="1370" y="1826"/>
                    <a:pt x="1393" y="1826"/>
                    <a:pt x="1393" y="1826"/>
                  </a:cubicBezTo>
                  <a:cubicBezTo>
                    <a:pt x="1439" y="1781"/>
                    <a:pt x="1507" y="1735"/>
                    <a:pt x="1553" y="1712"/>
                  </a:cubicBezTo>
                  <a:cubicBezTo>
                    <a:pt x="1553" y="1712"/>
                    <a:pt x="1553" y="1712"/>
                    <a:pt x="1553" y="1689"/>
                  </a:cubicBezTo>
                  <a:lnTo>
                    <a:pt x="1576" y="1689"/>
                  </a:lnTo>
                  <a:cubicBezTo>
                    <a:pt x="1598" y="1667"/>
                    <a:pt x="1621" y="1621"/>
                    <a:pt x="1644" y="1598"/>
                  </a:cubicBezTo>
                  <a:cubicBezTo>
                    <a:pt x="1644" y="1575"/>
                    <a:pt x="1690" y="1552"/>
                    <a:pt x="1712" y="1507"/>
                  </a:cubicBezTo>
                  <a:cubicBezTo>
                    <a:pt x="1712" y="1507"/>
                    <a:pt x="1712" y="1484"/>
                    <a:pt x="1735" y="1484"/>
                  </a:cubicBezTo>
                  <a:cubicBezTo>
                    <a:pt x="1758" y="1393"/>
                    <a:pt x="1804" y="1324"/>
                    <a:pt x="1827" y="1256"/>
                  </a:cubicBezTo>
                  <a:cubicBezTo>
                    <a:pt x="1827" y="1233"/>
                    <a:pt x="1827" y="1210"/>
                    <a:pt x="1827" y="1210"/>
                  </a:cubicBezTo>
                  <a:cubicBezTo>
                    <a:pt x="1827" y="1187"/>
                    <a:pt x="1827" y="1187"/>
                    <a:pt x="1827" y="1164"/>
                  </a:cubicBezTo>
                  <a:cubicBezTo>
                    <a:pt x="1849" y="1096"/>
                    <a:pt x="1849" y="1027"/>
                    <a:pt x="1872" y="959"/>
                  </a:cubicBezTo>
                  <a:cubicBezTo>
                    <a:pt x="1849" y="890"/>
                    <a:pt x="1849" y="822"/>
                    <a:pt x="1849" y="754"/>
                  </a:cubicBezTo>
                  <a:cubicBezTo>
                    <a:pt x="1827" y="639"/>
                    <a:pt x="1781" y="571"/>
                    <a:pt x="1712" y="480"/>
                  </a:cubicBezTo>
                  <a:cubicBezTo>
                    <a:pt x="1667" y="434"/>
                    <a:pt x="1621" y="388"/>
                    <a:pt x="1576" y="343"/>
                  </a:cubicBezTo>
                  <a:cubicBezTo>
                    <a:pt x="1553" y="343"/>
                    <a:pt x="1530" y="343"/>
                    <a:pt x="1530" y="320"/>
                  </a:cubicBezTo>
                  <a:cubicBezTo>
                    <a:pt x="1507" y="297"/>
                    <a:pt x="1484" y="251"/>
                    <a:pt x="1439" y="229"/>
                  </a:cubicBezTo>
                  <a:cubicBezTo>
                    <a:pt x="1370" y="160"/>
                    <a:pt x="1302" y="92"/>
                    <a:pt x="1188" y="69"/>
                  </a:cubicBezTo>
                  <a:cubicBezTo>
                    <a:pt x="1119" y="23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2"/>
            <p:cNvSpPr/>
            <p:nvPr/>
          </p:nvSpPr>
          <p:spPr>
            <a:xfrm>
              <a:off x="778500" y="3442100"/>
              <a:ext cx="41675" cy="44750"/>
            </a:xfrm>
            <a:custGeom>
              <a:avLst/>
              <a:gdLst/>
              <a:ahLst/>
              <a:cxnLst/>
              <a:rect l="l" t="t" r="r" b="b"/>
              <a:pathLst>
                <a:path w="1667" h="1790" extrusionOk="0">
                  <a:moveTo>
                    <a:pt x="845" y="0"/>
                  </a:moveTo>
                  <a:cubicBezTo>
                    <a:pt x="708" y="0"/>
                    <a:pt x="594" y="23"/>
                    <a:pt x="457" y="92"/>
                  </a:cubicBezTo>
                  <a:cubicBezTo>
                    <a:pt x="411" y="137"/>
                    <a:pt x="366" y="183"/>
                    <a:pt x="320" y="229"/>
                  </a:cubicBezTo>
                  <a:cubicBezTo>
                    <a:pt x="252" y="297"/>
                    <a:pt x="183" y="366"/>
                    <a:pt x="160" y="457"/>
                  </a:cubicBezTo>
                  <a:cubicBezTo>
                    <a:pt x="115" y="503"/>
                    <a:pt x="92" y="548"/>
                    <a:pt x="92" y="617"/>
                  </a:cubicBezTo>
                  <a:cubicBezTo>
                    <a:pt x="23" y="708"/>
                    <a:pt x="1" y="799"/>
                    <a:pt x="23" y="913"/>
                  </a:cubicBezTo>
                  <a:lnTo>
                    <a:pt x="46" y="1096"/>
                  </a:lnTo>
                  <a:cubicBezTo>
                    <a:pt x="69" y="1233"/>
                    <a:pt x="138" y="1347"/>
                    <a:pt x="229" y="1438"/>
                  </a:cubicBezTo>
                  <a:cubicBezTo>
                    <a:pt x="252" y="1461"/>
                    <a:pt x="274" y="1484"/>
                    <a:pt x="297" y="1484"/>
                  </a:cubicBezTo>
                  <a:cubicBezTo>
                    <a:pt x="320" y="1507"/>
                    <a:pt x="343" y="1530"/>
                    <a:pt x="343" y="1553"/>
                  </a:cubicBezTo>
                  <a:cubicBezTo>
                    <a:pt x="343" y="1553"/>
                    <a:pt x="366" y="1575"/>
                    <a:pt x="366" y="1575"/>
                  </a:cubicBezTo>
                  <a:cubicBezTo>
                    <a:pt x="411" y="1598"/>
                    <a:pt x="457" y="1644"/>
                    <a:pt x="503" y="1690"/>
                  </a:cubicBezTo>
                  <a:cubicBezTo>
                    <a:pt x="571" y="1712"/>
                    <a:pt x="640" y="1735"/>
                    <a:pt x="685" y="1758"/>
                  </a:cubicBezTo>
                  <a:cubicBezTo>
                    <a:pt x="754" y="1781"/>
                    <a:pt x="822" y="1781"/>
                    <a:pt x="891" y="1781"/>
                  </a:cubicBezTo>
                  <a:cubicBezTo>
                    <a:pt x="921" y="1787"/>
                    <a:pt x="950" y="1790"/>
                    <a:pt x="978" y="1790"/>
                  </a:cubicBezTo>
                  <a:cubicBezTo>
                    <a:pt x="1054" y="1790"/>
                    <a:pt x="1121" y="1769"/>
                    <a:pt x="1187" y="1735"/>
                  </a:cubicBezTo>
                  <a:cubicBezTo>
                    <a:pt x="1256" y="1712"/>
                    <a:pt x="1302" y="1667"/>
                    <a:pt x="1347" y="1621"/>
                  </a:cubicBezTo>
                  <a:cubicBezTo>
                    <a:pt x="1416" y="1598"/>
                    <a:pt x="1461" y="1553"/>
                    <a:pt x="1484" y="1484"/>
                  </a:cubicBezTo>
                  <a:cubicBezTo>
                    <a:pt x="1553" y="1438"/>
                    <a:pt x="1576" y="1393"/>
                    <a:pt x="1598" y="1324"/>
                  </a:cubicBezTo>
                  <a:cubicBezTo>
                    <a:pt x="1644" y="1233"/>
                    <a:pt x="1667" y="1142"/>
                    <a:pt x="1667" y="1028"/>
                  </a:cubicBezTo>
                  <a:cubicBezTo>
                    <a:pt x="1667" y="982"/>
                    <a:pt x="1644" y="936"/>
                    <a:pt x="1644" y="913"/>
                  </a:cubicBezTo>
                  <a:cubicBezTo>
                    <a:pt x="1644" y="868"/>
                    <a:pt x="1644" y="822"/>
                    <a:pt x="1621" y="777"/>
                  </a:cubicBezTo>
                  <a:cubicBezTo>
                    <a:pt x="1621" y="781"/>
                    <a:pt x="1621" y="783"/>
                    <a:pt x="1621" y="783"/>
                  </a:cubicBezTo>
                  <a:cubicBezTo>
                    <a:pt x="1620" y="783"/>
                    <a:pt x="1617" y="749"/>
                    <a:pt x="1598" y="731"/>
                  </a:cubicBezTo>
                  <a:cubicBezTo>
                    <a:pt x="1598" y="708"/>
                    <a:pt x="1598" y="685"/>
                    <a:pt x="1598" y="662"/>
                  </a:cubicBezTo>
                  <a:cubicBezTo>
                    <a:pt x="1598" y="548"/>
                    <a:pt x="1553" y="457"/>
                    <a:pt x="1507" y="366"/>
                  </a:cubicBezTo>
                  <a:cubicBezTo>
                    <a:pt x="1461" y="297"/>
                    <a:pt x="1393" y="206"/>
                    <a:pt x="1302" y="160"/>
                  </a:cubicBezTo>
                  <a:cubicBezTo>
                    <a:pt x="1233" y="92"/>
                    <a:pt x="1142" y="46"/>
                    <a:pt x="1051" y="23"/>
                  </a:cubicBezTo>
                  <a:cubicBezTo>
                    <a:pt x="982" y="23"/>
                    <a:pt x="914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2"/>
            <p:cNvSpPr/>
            <p:nvPr/>
          </p:nvSpPr>
          <p:spPr>
            <a:xfrm>
              <a:off x="703175" y="3628400"/>
              <a:ext cx="42825" cy="40825"/>
            </a:xfrm>
            <a:custGeom>
              <a:avLst/>
              <a:gdLst/>
              <a:ahLst/>
              <a:cxnLst/>
              <a:rect l="l" t="t" r="r" b="b"/>
              <a:pathLst>
                <a:path w="1713" h="1633" extrusionOk="0">
                  <a:moveTo>
                    <a:pt x="777" y="1"/>
                  </a:moveTo>
                  <a:cubicBezTo>
                    <a:pt x="708" y="1"/>
                    <a:pt x="640" y="12"/>
                    <a:pt x="571" y="35"/>
                  </a:cubicBezTo>
                  <a:cubicBezTo>
                    <a:pt x="526" y="58"/>
                    <a:pt x="457" y="81"/>
                    <a:pt x="411" y="104"/>
                  </a:cubicBezTo>
                  <a:cubicBezTo>
                    <a:pt x="297" y="172"/>
                    <a:pt x="206" y="263"/>
                    <a:pt x="138" y="378"/>
                  </a:cubicBezTo>
                  <a:cubicBezTo>
                    <a:pt x="115" y="378"/>
                    <a:pt x="115" y="378"/>
                    <a:pt x="115" y="400"/>
                  </a:cubicBezTo>
                  <a:cubicBezTo>
                    <a:pt x="92" y="446"/>
                    <a:pt x="69" y="515"/>
                    <a:pt x="46" y="583"/>
                  </a:cubicBezTo>
                  <a:cubicBezTo>
                    <a:pt x="1" y="743"/>
                    <a:pt x="1" y="857"/>
                    <a:pt x="46" y="1017"/>
                  </a:cubicBezTo>
                  <a:cubicBezTo>
                    <a:pt x="69" y="1085"/>
                    <a:pt x="92" y="1131"/>
                    <a:pt x="115" y="1199"/>
                  </a:cubicBezTo>
                  <a:cubicBezTo>
                    <a:pt x="115" y="1199"/>
                    <a:pt x="115" y="1222"/>
                    <a:pt x="138" y="1222"/>
                  </a:cubicBezTo>
                  <a:cubicBezTo>
                    <a:pt x="160" y="1268"/>
                    <a:pt x="206" y="1336"/>
                    <a:pt x="252" y="1382"/>
                  </a:cubicBezTo>
                  <a:lnTo>
                    <a:pt x="275" y="1382"/>
                  </a:lnTo>
                  <a:cubicBezTo>
                    <a:pt x="320" y="1428"/>
                    <a:pt x="366" y="1473"/>
                    <a:pt x="434" y="1519"/>
                  </a:cubicBezTo>
                  <a:cubicBezTo>
                    <a:pt x="503" y="1542"/>
                    <a:pt x="571" y="1587"/>
                    <a:pt x="640" y="1610"/>
                  </a:cubicBezTo>
                  <a:cubicBezTo>
                    <a:pt x="731" y="1633"/>
                    <a:pt x="800" y="1633"/>
                    <a:pt x="868" y="1633"/>
                  </a:cubicBezTo>
                  <a:cubicBezTo>
                    <a:pt x="959" y="1633"/>
                    <a:pt x="1028" y="1610"/>
                    <a:pt x="1096" y="1610"/>
                  </a:cubicBezTo>
                  <a:cubicBezTo>
                    <a:pt x="1165" y="1587"/>
                    <a:pt x="1233" y="1564"/>
                    <a:pt x="1302" y="1519"/>
                  </a:cubicBezTo>
                  <a:cubicBezTo>
                    <a:pt x="1347" y="1496"/>
                    <a:pt x="1416" y="1450"/>
                    <a:pt x="1461" y="1405"/>
                  </a:cubicBezTo>
                  <a:cubicBezTo>
                    <a:pt x="1481" y="1386"/>
                    <a:pt x="1532" y="1303"/>
                    <a:pt x="1534" y="1303"/>
                  </a:cubicBezTo>
                  <a:cubicBezTo>
                    <a:pt x="1535" y="1303"/>
                    <a:pt x="1534" y="1306"/>
                    <a:pt x="1530" y="1313"/>
                  </a:cubicBezTo>
                  <a:cubicBezTo>
                    <a:pt x="1530" y="1313"/>
                    <a:pt x="1553" y="1268"/>
                    <a:pt x="1576" y="1245"/>
                  </a:cubicBezTo>
                  <a:cubicBezTo>
                    <a:pt x="1576" y="1245"/>
                    <a:pt x="1576" y="1222"/>
                    <a:pt x="1576" y="1222"/>
                  </a:cubicBezTo>
                  <a:cubicBezTo>
                    <a:pt x="1621" y="1176"/>
                    <a:pt x="1644" y="1108"/>
                    <a:pt x="1667" y="1039"/>
                  </a:cubicBezTo>
                  <a:cubicBezTo>
                    <a:pt x="1690" y="925"/>
                    <a:pt x="1713" y="834"/>
                    <a:pt x="1690" y="720"/>
                  </a:cubicBezTo>
                  <a:cubicBezTo>
                    <a:pt x="1667" y="629"/>
                    <a:pt x="1644" y="537"/>
                    <a:pt x="1598" y="446"/>
                  </a:cubicBezTo>
                  <a:cubicBezTo>
                    <a:pt x="1553" y="355"/>
                    <a:pt x="1484" y="286"/>
                    <a:pt x="1393" y="241"/>
                  </a:cubicBezTo>
                  <a:cubicBezTo>
                    <a:pt x="1324" y="172"/>
                    <a:pt x="1256" y="149"/>
                    <a:pt x="1188" y="104"/>
                  </a:cubicBezTo>
                  <a:lnTo>
                    <a:pt x="1165" y="104"/>
                  </a:lnTo>
                  <a:cubicBezTo>
                    <a:pt x="1119" y="81"/>
                    <a:pt x="1051" y="58"/>
                    <a:pt x="982" y="35"/>
                  </a:cubicBezTo>
                  <a:cubicBezTo>
                    <a:pt x="914" y="12"/>
                    <a:pt x="845" y="1"/>
                    <a:pt x="7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2"/>
            <p:cNvSpPr/>
            <p:nvPr/>
          </p:nvSpPr>
          <p:spPr>
            <a:xfrm>
              <a:off x="749400" y="3799875"/>
              <a:ext cx="45675" cy="45125"/>
            </a:xfrm>
            <a:custGeom>
              <a:avLst/>
              <a:gdLst/>
              <a:ahLst/>
              <a:cxnLst/>
              <a:rect l="l" t="t" r="r" b="b"/>
              <a:pathLst>
                <a:path w="1827" h="1805" extrusionOk="0">
                  <a:moveTo>
                    <a:pt x="799" y="1"/>
                  </a:moveTo>
                  <a:cubicBezTo>
                    <a:pt x="731" y="1"/>
                    <a:pt x="662" y="1"/>
                    <a:pt x="594" y="24"/>
                  </a:cubicBezTo>
                  <a:cubicBezTo>
                    <a:pt x="457" y="47"/>
                    <a:pt x="343" y="115"/>
                    <a:pt x="252" y="206"/>
                  </a:cubicBezTo>
                  <a:lnTo>
                    <a:pt x="252" y="229"/>
                  </a:lnTo>
                  <a:cubicBezTo>
                    <a:pt x="206" y="275"/>
                    <a:pt x="160" y="343"/>
                    <a:pt x="137" y="366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92" y="457"/>
                    <a:pt x="46" y="526"/>
                    <a:pt x="23" y="594"/>
                  </a:cubicBezTo>
                  <a:cubicBezTo>
                    <a:pt x="23" y="594"/>
                    <a:pt x="23" y="617"/>
                    <a:pt x="23" y="617"/>
                  </a:cubicBezTo>
                  <a:cubicBezTo>
                    <a:pt x="23" y="640"/>
                    <a:pt x="23" y="709"/>
                    <a:pt x="0" y="731"/>
                  </a:cubicBezTo>
                  <a:cubicBezTo>
                    <a:pt x="0" y="731"/>
                    <a:pt x="0" y="800"/>
                    <a:pt x="0" y="823"/>
                  </a:cubicBezTo>
                  <a:cubicBezTo>
                    <a:pt x="0" y="823"/>
                    <a:pt x="0" y="845"/>
                    <a:pt x="0" y="845"/>
                  </a:cubicBezTo>
                  <a:cubicBezTo>
                    <a:pt x="0" y="914"/>
                    <a:pt x="23" y="1005"/>
                    <a:pt x="23" y="1074"/>
                  </a:cubicBezTo>
                  <a:cubicBezTo>
                    <a:pt x="23" y="1074"/>
                    <a:pt x="23" y="1097"/>
                    <a:pt x="23" y="1097"/>
                  </a:cubicBezTo>
                  <a:cubicBezTo>
                    <a:pt x="46" y="1165"/>
                    <a:pt x="92" y="1233"/>
                    <a:pt x="115" y="1302"/>
                  </a:cubicBezTo>
                  <a:cubicBezTo>
                    <a:pt x="115" y="1302"/>
                    <a:pt x="115" y="1325"/>
                    <a:pt x="137" y="1325"/>
                  </a:cubicBezTo>
                  <a:cubicBezTo>
                    <a:pt x="183" y="1393"/>
                    <a:pt x="229" y="1462"/>
                    <a:pt x="274" y="1507"/>
                  </a:cubicBezTo>
                  <a:cubicBezTo>
                    <a:pt x="297" y="1530"/>
                    <a:pt x="297" y="1530"/>
                    <a:pt x="297" y="1530"/>
                  </a:cubicBezTo>
                  <a:cubicBezTo>
                    <a:pt x="366" y="1576"/>
                    <a:pt x="411" y="1622"/>
                    <a:pt x="480" y="1667"/>
                  </a:cubicBezTo>
                  <a:cubicBezTo>
                    <a:pt x="480" y="1667"/>
                    <a:pt x="480" y="1690"/>
                    <a:pt x="503" y="1690"/>
                  </a:cubicBezTo>
                  <a:cubicBezTo>
                    <a:pt x="571" y="1713"/>
                    <a:pt x="640" y="1758"/>
                    <a:pt x="708" y="1781"/>
                  </a:cubicBezTo>
                  <a:lnTo>
                    <a:pt x="731" y="1781"/>
                  </a:lnTo>
                  <a:cubicBezTo>
                    <a:pt x="799" y="1804"/>
                    <a:pt x="891" y="1804"/>
                    <a:pt x="959" y="1804"/>
                  </a:cubicBezTo>
                  <a:lnTo>
                    <a:pt x="982" y="1804"/>
                  </a:lnTo>
                  <a:cubicBezTo>
                    <a:pt x="1050" y="1804"/>
                    <a:pt x="1142" y="1804"/>
                    <a:pt x="1210" y="1781"/>
                  </a:cubicBezTo>
                  <a:cubicBezTo>
                    <a:pt x="1393" y="1736"/>
                    <a:pt x="1461" y="1667"/>
                    <a:pt x="1598" y="1553"/>
                  </a:cubicBezTo>
                  <a:cubicBezTo>
                    <a:pt x="1667" y="1485"/>
                    <a:pt x="1712" y="1416"/>
                    <a:pt x="1758" y="1325"/>
                  </a:cubicBezTo>
                  <a:cubicBezTo>
                    <a:pt x="1804" y="1233"/>
                    <a:pt x="1826" y="1119"/>
                    <a:pt x="1826" y="1028"/>
                  </a:cubicBezTo>
                  <a:cubicBezTo>
                    <a:pt x="1826" y="914"/>
                    <a:pt x="1804" y="823"/>
                    <a:pt x="1758" y="731"/>
                  </a:cubicBezTo>
                  <a:cubicBezTo>
                    <a:pt x="1712" y="640"/>
                    <a:pt x="1667" y="549"/>
                    <a:pt x="1598" y="480"/>
                  </a:cubicBezTo>
                  <a:cubicBezTo>
                    <a:pt x="1553" y="435"/>
                    <a:pt x="1484" y="412"/>
                    <a:pt x="1438" y="366"/>
                  </a:cubicBezTo>
                  <a:cubicBezTo>
                    <a:pt x="1416" y="320"/>
                    <a:pt x="1370" y="252"/>
                    <a:pt x="1324" y="206"/>
                  </a:cubicBezTo>
                  <a:lnTo>
                    <a:pt x="1165" y="92"/>
                  </a:lnTo>
                  <a:cubicBezTo>
                    <a:pt x="1050" y="24"/>
                    <a:pt x="936" y="1"/>
                    <a:pt x="7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2"/>
            <p:cNvSpPr/>
            <p:nvPr/>
          </p:nvSpPr>
          <p:spPr>
            <a:xfrm>
              <a:off x="888075" y="3920575"/>
              <a:ext cx="43375" cy="44475"/>
            </a:xfrm>
            <a:custGeom>
              <a:avLst/>
              <a:gdLst/>
              <a:ahLst/>
              <a:cxnLst/>
              <a:rect l="l" t="t" r="r" b="b"/>
              <a:pathLst>
                <a:path w="1735" h="1779" extrusionOk="0">
                  <a:moveTo>
                    <a:pt x="979" y="0"/>
                  </a:moveTo>
                  <a:cubicBezTo>
                    <a:pt x="913" y="0"/>
                    <a:pt x="845" y="12"/>
                    <a:pt x="776" y="35"/>
                  </a:cubicBezTo>
                  <a:lnTo>
                    <a:pt x="639" y="103"/>
                  </a:lnTo>
                  <a:cubicBezTo>
                    <a:pt x="548" y="103"/>
                    <a:pt x="457" y="126"/>
                    <a:pt x="388" y="172"/>
                  </a:cubicBezTo>
                  <a:cubicBezTo>
                    <a:pt x="342" y="217"/>
                    <a:pt x="274" y="263"/>
                    <a:pt x="228" y="286"/>
                  </a:cubicBezTo>
                  <a:cubicBezTo>
                    <a:pt x="137" y="400"/>
                    <a:pt x="69" y="514"/>
                    <a:pt x="46" y="628"/>
                  </a:cubicBezTo>
                  <a:cubicBezTo>
                    <a:pt x="23" y="697"/>
                    <a:pt x="0" y="788"/>
                    <a:pt x="0" y="856"/>
                  </a:cubicBezTo>
                  <a:cubicBezTo>
                    <a:pt x="0" y="879"/>
                    <a:pt x="0" y="879"/>
                    <a:pt x="0" y="879"/>
                  </a:cubicBezTo>
                  <a:cubicBezTo>
                    <a:pt x="0" y="971"/>
                    <a:pt x="23" y="1039"/>
                    <a:pt x="46" y="1107"/>
                  </a:cubicBezTo>
                  <a:cubicBezTo>
                    <a:pt x="46" y="1130"/>
                    <a:pt x="46" y="1130"/>
                    <a:pt x="46" y="1130"/>
                  </a:cubicBezTo>
                  <a:cubicBezTo>
                    <a:pt x="69" y="1199"/>
                    <a:pt x="91" y="1267"/>
                    <a:pt x="137" y="1336"/>
                  </a:cubicBezTo>
                  <a:cubicBezTo>
                    <a:pt x="137" y="1359"/>
                    <a:pt x="137" y="1359"/>
                    <a:pt x="137" y="1359"/>
                  </a:cubicBezTo>
                  <a:cubicBezTo>
                    <a:pt x="183" y="1404"/>
                    <a:pt x="228" y="1473"/>
                    <a:pt x="274" y="1541"/>
                  </a:cubicBezTo>
                  <a:cubicBezTo>
                    <a:pt x="342" y="1587"/>
                    <a:pt x="388" y="1632"/>
                    <a:pt x="457" y="1678"/>
                  </a:cubicBezTo>
                  <a:cubicBezTo>
                    <a:pt x="548" y="1724"/>
                    <a:pt x="639" y="1747"/>
                    <a:pt x="730" y="1769"/>
                  </a:cubicBezTo>
                  <a:cubicBezTo>
                    <a:pt x="764" y="1776"/>
                    <a:pt x="795" y="1779"/>
                    <a:pt x="826" y="1779"/>
                  </a:cubicBezTo>
                  <a:cubicBezTo>
                    <a:pt x="900" y="1779"/>
                    <a:pt x="969" y="1763"/>
                    <a:pt x="1050" y="1747"/>
                  </a:cubicBezTo>
                  <a:cubicBezTo>
                    <a:pt x="1096" y="1724"/>
                    <a:pt x="1164" y="1701"/>
                    <a:pt x="1210" y="1678"/>
                  </a:cubicBezTo>
                  <a:cubicBezTo>
                    <a:pt x="1324" y="1610"/>
                    <a:pt x="1415" y="1518"/>
                    <a:pt x="1484" y="1404"/>
                  </a:cubicBezTo>
                  <a:cubicBezTo>
                    <a:pt x="1529" y="1313"/>
                    <a:pt x="1575" y="1222"/>
                    <a:pt x="1621" y="1153"/>
                  </a:cubicBezTo>
                  <a:cubicBezTo>
                    <a:pt x="1689" y="1062"/>
                    <a:pt x="1712" y="971"/>
                    <a:pt x="1712" y="856"/>
                  </a:cubicBezTo>
                  <a:cubicBezTo>
                    <a:pt x="1735" y="765"/>
                    <a:pt x="1735" y="674"/>
                    <a:pt x="1712" y="560"/>
                  </a:cubicBezTo>
                  <a:cubicBezTo>
                    <a:pt x="1689" y="468"/>
                    <a:pt x="1643" y="377"/>
                    <a:pt x="1575" y="309"/>
                  </a:cubicBezTo>
                  <a:cubicBezTo>
                    <a:pt x="1506" y="217"/>
                    <a:pt x="1438" y="149"/>
                    <a:pt x="1347" y="103"/>
                  </a:cubicBezTo>
                  <a:lnTo>
                    <a:pt x="1164" y="35"/>
                  </a:lnTo>
                  <a:cubicBezTo>
                    <a:pt x="1107" y="12"/>
                    <a:pt x="1044" y="0"/>
                    <a:pt x="9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2"/>
            <p:cNvSpPr/>
            <p:nvPr/>
          </p:nvSpPr>
          <p:spPr>
            <a:xfrm>
              <a:off x="1070675" y="3952375"/>
              <a:ext cx="43375" cy="43250"/>
            </a:xfrm>
            <a:custGeom>
              <a:avLst/>
              <a:gdLst/>
              <a:ahLst/>
              <a:cxnLst/>
              <a:rect l="l" t="t" r="r" b="b"/>
              <a:pathLst>
                <a:path w="1735" h="1730" extrusionOk="0">
                  <a:moveTo>
                    <a:pt x="959" y="1"/>
                  </a:moveTo>
                  <a:cubicBezTo>
                    <a:pt x="907" y="1"/>
                    <a:pt x="856" y="7"/>
                    <a:pt x="799" y="18"/>
                  </a:cubicBezTo>
                  <a:cubicBezTo>
                    <a:pt x="708" y="18"/>
                    <a:pt x="616" y="41"/>
                    <a:pt x="525" y="87"/>
                  </a:cubicBezTo>
                  <a:cubicBezTo>
                    <a:pt x="479" y="132"/>
                    <a:pt x="434" y="155"/>
                    <a:pt x="388" y="201"/>
                  </a:cubicBezTo>
                  <a:cubicBezTo>
                    <a:pt x="320" y="246"/>
                    <a:pt x="274" y="269"/>
                    <a:pt x="228" y="315"/>
                  </a:cubicBezTo>
                  <a:cubicBezTo>
                    <a:pt x="183" y="383"/>
                    <a:pt x="160" y="429"/>
                    <a:pt x="114" y="475"/>
                  </a:cubicBezTo>
                  <a:cubicBezTo>
                    <a:pt x="46" y="589"/>
                    <a:pt x="0" y="726"/>
                    <a:pt x="0" y="863"/>
                  </a:cubicBezTo>
                  <a:cubicBezTo>
                    <a:pt x="0" y="931"/>
                    <a:pt x="23" y="1000"/>
                    <a:pt x="23" y="1068"/>
                  </a:cubicBezTo>
                  <a:cubicBezTo>
                    <a:pt x="46" y="1068"/>
                    <a:pt x="46" y="1091"/>
                    <a:pt x="46" y="1091"/>
                  </a:cubicBezTo>
                  <a:cubicBezTo>
                    <a:pt x="69" y="1159"/>
                    <a:pt x="91" y="1228"/>
                    <a:pt x="114" y="1296"/>
                  </a:cubicBezTo>
                  <a:cubicBezTo>
                    <a:pt x="137" y="1319"/>
                    <a:pt x="183" y="1365"/>
                    <a:pt x="183" y="1365"/>
                  </a:cubicBezTo>
                  <a:cubicBezTo>
                    <a:pt x="206" y="1388"/>
                    <a:pt x="228" y="1433"/>
                    <a:pt x="251" y="1456"/>
                  </a:cubicBezTo>
                  <a:lnTo>
                    <a:pt x="274" y="1456"/>
                  </a:lnTo>
                  <a:cubicBezTo>
                    <a:pt x="320" y="1502"/>
                    <a:pt x="365" y="1547"/>
                    <a:pt x="434" y="1593"/>
                  </a:cubicBezTo>
                  <a:cubicBezTo>
                    <a:pt x="434" y="1593"/>
                    <a:pt x="434" y="1593"/>
                    <a:pt x="457" y="1616"/>
                  </a:cubicBezTo>
                  <a:cubicBezTo>
                    <a:pt x="502" y="1639"/>
                    <a:pt x="571" y="1662"/>
                    <a:pt x="639" y="1684"/>
                  </a:cubicBezTo>
                  <a:cubicBezTo>
                    <a:pt x="731" y="1707"/>
                    <a:pt x="799" y="1707"/>
                    <a:pt x="867" y="1730"/>
                  </a:cubicBezTo>
                  <a:lnTo>
                    <a:pt x="890" y="1730"/>
                  </a:lnTo>
                  <a:cubicBezTo>
                    <a:pt x="959" y="1707"/>
                    <a:pt x="1096" y="1684"/>
                    <a:pt x="1096" y="1684"/>
                  </a:cubicBezTo>
                  <a:lnTo>
                    <a:pt x="1119" y="1684"/>
                  </a:lnTo>
                  <a:cubicBezTo>
                    <a:pt x="1187" y="1662"/>
                    <a:pt x="1256" y="1639"/>
                    <a:pt x="1301" y="1616"/>
                  </a:cubicBezTo>
                  <a:cubicBezTo>
                    <a:pt x="1322" y="1595"/>
                    <a:pt x="1324" y="1593"/>
                    <a:pt x="1324" y="1593"/>
                  </a:cubicBezTo>
                  <a:lnTo>
                    <a:pt x="1324" y="1593"/>
                  </a:lnTo>
                  <a:cubicBezTo>
                    <a:pt x="1322" y="1595"/>
                    <a:pt x="1321" y="1597"/>
                    <a:pt x="1323" y="1597"/>
                  </a:cubicBezTo>
                  <a:cubicBezTo>
                    <a:pt x="1334" y="1597"/>
                    <a:pt x="1463" y="1517"/>
                    <a:pt x="1484" y="1456"/>
                  </a:cubicBezTo>
                  <a:cubicBezTo>
                    <a:pt x="1529" y="1410"/>
                    <a:pt x="1575" y="1365"/>
                    <a:pt x="1621" y="1296"/>
                  </a:cubicBezTo>
                  <a:cubicBezTo>
                    <a:pt x="1644" y="1228"/>
                    <a:pt x="1689" y="1159"/>
                    <a:pt x="1712" y="1091"/>
                  </a:cubicBezTo>
                  <a:cubicBezTo>
                    <a:pt x="1712" y="1091"/>
                    <a:pt x="1712" y="1091"/>
                    <a:pt x="1712" y="1068"/>
                  </a:cubicBezTo>
                  <a:cubicBezTo>
                    <a:pt x="1712" y="1022"/>
                    <a:pt x="1735" y="954"/>
                    <a:pt x="1735" y="885"/>
                  </a:cubicBezTo>
                  <a:cubicBezTo>
                    <a:pt x="1735" y="885"/>
                    <a:pt x="1735" y="863"/>
                    <a:pt x="1735" y="863"/>
                  </a:cubicBezTo>
                  <a:cubicBezTo>
                    <a:pt x="1735" y="863"/>
                    <a:pt x="1735" y="863"/>
                    <a:pt x="1735" y="840"/>
                  </a:cubicBezTo>
                  <a:cubicBezTo>
                    <a:pt x="1735" y="771"/>
                    <a:pt x="1712" y="703"/>
                    <a:pt x="1712" y="634"/>
                  </a:cubicBezTo>
                  <a:cubicBezTo>
                    <a:pt x="1712" y="634"/>
                    <a:pt x="1712" y="634"/>
                    <a:pt x="1712" y="612"/>
                  </a:cubicBezTo>
                  <a:cubicBezTo>
                    <a:pt x="1644" y="452"/>
                    <a:pt x="1598" y="383"/>
                    <a:pt x="1484" y="246"/>
                  </a:cubicBezTo>
                  <a:cubicBezTo>
                    <a:pt x="1484" y="246"/>
                    <a:pt x="1484" y="246"/>
                    <a:pt x="1484" y="224"/>
                  </a:cubicBezTo>
                  <a:cubicBezTo>
                    <a:pt x="1415" y="178"/>
                    <a:pt x="1370" y="155"/>
                    <a:pt x="1324" y="109"/>
                  </a:cubicBezTo>
                  <a:lnTo>
                    <a:pt x="1301" y="109"/>
                  </a:lnTo>
                  <a:cubicBezTo>
                    <a:pt x="1233" y="64"/>
                    <a:pt x="1187" y="41"/>
                    <a:pt x="1119" y="18"/>
                  </a:cubicBezTo>
                  <a:cubicBezTo>
                    <a:pt x="1061" y="7"/>
                    <a:pt x="1010" y="1"/>
                    <a:pt x="9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2"/>
            <p:cNvSpPr/>
            <p:nvPr/>
          </p:nvSpPr>
          <p:spPr>
            <a:xfrm>
              <a:off x="1262400" y="3871225"/>
              <a:ext cx="41100" cy="47800"/>
            </a:xfrm>
            <a:custGeom>
              <a:avLst/>
              <a:gdLst/>
              <a:ahLst/>
              <a:cxnLst/>
              <a:rect l="l" t="t" r="r" b="b"/>
              <a:pathLst>
                <a:path w="1644" h="1912" extrusionOk="0">
                  <a:moveTo>
                    <a:pt x="891" y="0"/>
                  </a:moveTo>
                  <a:cubicBezTo>
                    <a:pt x="822" y="0"/>
                    <a:pt x="754" y="0"/>
                    <a:pt x="685" y="23"/>
                  </a:cubicBezTo>
                  <a:cubicBezTo>
                    <a:pt x="548" y="46"/>
                    <a:pt x="434" y="114"/>
                    <a:pt x="343" y="206"/>
                  </a:cubicBezTo>
                  <a:cubicBezTo>
                    <a:pt x="343" y="228"/>
                    <a:pt x="343" y="228"/>
                    <a:pt x="343" y="228"/>
                  </a:cubicBezTo>
                  <a:cubicBezTo>
                    <a:pt x="274" y="297"/>
                    <a:pt x="206" y="342"/>
                    <a:pt x="160" y="434"/>
                  </a:cubicBezTo>
                  <a:cubicBezTo>
                    <a:pt x="115" y="502"/>
                    <a:pt x="92" y="594"/>
                    <a:pt x="46" y="685"/>
                  </a:cubicBezTo>
                  <a:cubicBezTo>
                    <a:pt x="46" y="708"/>
                    <a:pt x="46" y="753"/>
                    <a:pt x="23" y="776"/>
                  </a:cubicBezTo>
                  <a:cubicBezTo>
                    <a:pt x="23" y="867"/>
                    <a:pt x="0" y="959"/>
                    <a:pt x="0" y="1050"/>
                  </a:cubicBezTo>
                  <a:cubicBezTo>
                    <a:pt x="0" y="1164"/>
                    <a:pt x="23" y="1255"/>
                    <a:pt x="46" y="1347"/>
                  </a:cubicBezTo>
                  <a:cubicBezTo>
                    <a:pt x="69" y="1415"/>
                    <a:pt x="92" y="1461"/>
                    <a:pt x="115" y="1529"/>
                  </a:cubicBezTo>
                  <a:cubicBezTo>
                    <a:pt x="160" y="1575"/>
                    <a:pt x="183" y="1621"/>
                    <a:pt x="229" y="1689"/>
                  </a:cubicBezTo>
                  <a:cubicBezTo>
                    <a:pt x="274" y="1712"/>
                    <a:pt x="343" y="1758"/>
                    <a:pt x="388" y="1803"/>
                  </a:cubicBezTo>
                  <a:cubicBezTo>
                    <a:pt x="480" y="1849"/>
                    <a:pt x="571" y="1895"/>
                    <a:pt x="662" y="1895"/>
                  </a:cubicBezTo>
                  <a:cubicBezTo>
                    <a:pt x="697" y="1906"/>
                    <a:pt x="731" y="1912"/>
                    <a:pt x="765" y="1912"/>
                  </a:cubicBezTo>
                  <a:cubicBezTo>
                    <a:pt x="799" y="1912"/>
                    <a:pt x="834" y="1906"/>
                    <a:pt x="868" y="1895"/>
                  </a:cubicBezTo>
                  <a:cubicBezTo>
                    <a:pt x="936" y="1895"/>
                    <a:pt x="1005" y="1872"/>
                    <a:pt x="1050" y="1849"/>
                  </a:cubicBezTo>
                  <a:cubicBezTo>
                    <a:pt x="1119" y="1826"/>
                    <a:pt x="1187" y="1780"/>
                    <a:pt x="1233" y="1735"/>
                  </a:cubicBezTo>
                  <a:cubicBezTo>
                    <a:pt x="1301" y="1689"/>
                    <a:pt x="1370" y="1621"/>
                    <a:pt x="1416" y="1529"/>
                  </a:cubicBezTo>
                  <a:cubicBezTo>
                    <a:pt x="1438" y="1507"/>
                    <a:pt x="1461" y="1461"/>
                    <a:pt x="1484" y="1438"/>
                  </a:cubicBezTo>
                  <a:cubicBezTo>
                    <a:pt x="1530" y="1347"/>
                    <a:pt x="1575" y="1255"/>
                    <a:pt x="1598" y="1164"/>
                  </a:cubicBezTo>
                  <a:cubicBezTo>
                    <a:pt x="1598" y="1119"/>
                    <a:pt x="1621" y="1096"/>
                    <a:pt x="1621" y="1050"/>
                  </a:cubicBezTo>
                  <a:cubicBezTo>
                    <a:pt x="1621" y="959"/>
                    <a:pt x="1644" y="845"/>
                    <a:pt x="1644" y="753"/>
                  </a:cubicBezTo>
                  <a:cubicBezTo>
                    <a:pt x="1644" y="639"/>
                    <a:pt x="1621" y="548"/>
                    <a:pt x="1575" y="457"/>
                  </a:cubicBezTo>
                  <a:cubicBezTo>
                    <a:pt x="1553" y="365"/>
                    <a:pt x="1507" y="274"/>
                    <a:pt x="1416" y="206"/>
                  </a:cubicBezTo>
                  <a:cubicBezTo>
                    <a:pt x="1347" y="137"/>
                    <a:pt x="1279" y="91"/>
                    <a:pt x="1187" y="69"/>
                  </a:cubicBezTo>
                  <a:cubicBezTo>
                    <a:pt x="1096" y="0"/>
                    <a:pt x="982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2"/>
            <p:cNvSpPr/>
            <p:nvPr/>
          </p:nvSpPr>
          <p:spPr>
            <a:xfrm>
              <a:off x="1322325" y="3765075"/>
              <a:ext cx="41675" cy="46525"/>
            </a:xfrm>
            <a:custGeom>
              <a:avLst/>
              <a:gdLst/>
              <a:ahLst/>
              <a:cxnLst/>
              <a:rect l="l" t="t" r="r" b="b"/>
              <a:pathLst>
                <a:path w="1667" h="1861" extrusionOk="0">
                  <a:moveTo>
                    <a:pt x="776" y="1"/>
                  </a:moveTo>
                  <a:cubicBezTo>
                    <a:pt x="708" y="1"/>
                    <a:pt x="639" y="23"/>
                    <a:pt x="571" y="23"/>
                  </a:cubicBezTo>
                  <a:cubicBezTo>
                    <a:pt x="434" y="69"/>
                    <a:pt x="320" y="138"/>
                    <a:pt x="228" y="229"/>
                  </a:cubicBezTo>
                  <a:cubicBezTo>
                    <a:pt x="183" y="274"/>
                    <a:pt x="160" y="320"/>
                    <a:pt x="114" y="389"/>
                  </a:cubicBezTo>
                  <a:cubicBezTo>
                    <a:pt x="46" y="503"/>
                    <a:pt x="0" y="617"/>
                    <a:pt x="0" y="754"/>
                  </a:cubicBezTo>
                  <a:lnTo>
                    <a:pt x="23" y="1096"/>
                  </a:lnTo>
                  <a:cubicBezTo>
                    <a:pt x="23" y="1233"/>
                    <a:pt x="46" y="1370"/>
                    <a:pt x="114" y="1484"/>
                  </a:cubicBezTo>
                  <a:cubicBezTo>
                    <a:pt x="183" y="1576"/>
                    <a:pt x="228" y="1644"/>
                    <a:pt x="320" y="1690"/>
                  </a:cubicBezTo>
                  <a:cubicBezTo>
                    <a:pt x="388" y="1758"/>
                    <a:pt x="479" y="1804"/>
                    <a:pt x="571" y="1827"/>
                  </a:cubicBezTo>
                  <a:cubicBezTo>
                    <a:pt x="639" y="1849"/>
                    <a:pt x="708" y="1861"/>
                    <a:pt x="776" y="1861"/>
                  </a:cubicBezTo>
                  <a:cubicBezTo>
                    <a:pt x="845" y="1861"/>
                    <a:pt x="913" y="1849"/>
                    <a:pt x="982" y="1827"/>
                  </a:cubicBezTo>
                  <a:lnTo>
                    <a:pt x="1004" y="1827"/>
                  </a:lnTo>
                  <a:cubicBezTo>
                    <a:pt x="1073" y="1804"/>
                    <a:pt x="1141" y="1781"/>
                    <a:pt x="1210" y="1735"/>
                  </a:cubicBezTo>
                  <a:cubicBezTo>
                    <a:pt x="1278" y="1712"/>
                    <a:pt x="1324" y="1644"/>
                    <a:pt x="1370" y="1598"/>
                  </a:cubicBezTo>
                  <a:lnTo>
                    <a:pt x="1392" y="1598"/>
                  </a:lnTo>
                  <a:cubicBezTo>
                    <a:pt x="1438" y="1530"/>
                    <a:pt x="1484" y="1484"/>
                    <a:pt x="1529" y="1416"/>
                  </a:cubicBezTo>
                  <a:cubicBezTo>
                    <a:pt x="1529" y="1416"/>
                    <a:pt x="1529" y="1416"/>
                    <a:pt x="1529" y="1393"/>
                  </a:cubicBezTo>
                  <a:cubicBezTo>
                    <a:pt x="1575" y="1347"/>
                    <a:pt x="1598" y="1279"/>
                    <a:pt x="1621" y="1210"/>
                  </a:cubicBezTo>
                  <a:cubicBezTo>
                    <a:pt x="1621" y="1187"/>
                    <a:pt x="1621" y="1187"/>
                    <a:pt x="1621" y="1187"/>
                  </a:cubicBezTo>
                  <a:cubicBezTo>
                    <a:pt x="1644" y="1096"/>
                    <a:pt x="1666" y="1005"/>
                    <a:pt x="1666" y="936"/>
                  </a:cubicBezTo>
                  <a:cubicBezTo>
                    <a:pt x="1666" y="868"/>
                    <a:pt x="1644" y="777"/>
                    <a:pt x="1621" y="708"/>
                  </a:cubicBezTo>
                  <a:cubicBezTo>
                    <a:pt x="1621" y="708"/>
                    <a:pt x="1621" y="708"/>
                    <a:pt x="1621" y="685"/>
                  </a:cubicBezTo>
                  <a:cubicBezTo>
                    <a:pt x="1598" y="617"/>
                    <a:pt x="1575" y="548"/>
                    <a:pt x="1552" y="503"/>
                  </a:cubicBezTo>
                  <a:cubicBezTo>
                    <a:pt x="1552" y="503"/>
                    <a:pt x="1552" y="480"/>
                    <a:pt x="1529" y="480"/>
                  </a:cubicBezTo>
                  <a:cubicBezTo>
                    <a:pt x="1438" y="343"/>
                    <a:pt x="1392" y="297"/>
                    <a:pt x="1301" y="229"/>
                  </a:cubicBezTo>
                  <a:cubicBezTo>
                    <a:pt x="1233" y="160"/>
                    <a:pt x="1164" y="92"/>
                    <a:pt x="1073" y="69"/>
                  </a:cubicBezTo>
                  <a:cubicBezTo>
                    <a:pt x="982" y="23"/>
                    <a:pt x="867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32"/>
            <p:cNvSpPr/>
            <p:nvPr/>
          </p:nvSpPr>
          <p:spPr>
            <a:xfrm>
              <a:off x="1382800" y="3611000"/>
              <a:ext cx="46250" cy="51950"/>
            </a:xfrm>
            <a:custGeom>
              <a:avLst/>
              <a:gdLst/>
              <a:ahLst/>
              <a:cxnLst/>
              <a:rect l="l" t="t" r="r" b="b"/>
              <a:pathLst>
                <a:path w="1850" h="2078" extrusionOk="0">
                  <a:moveTo>
                    <a:pt x="822" y="1"/>
                  </a:moveTo>
                  <a:cubicBezTo>
                    <a:pt x="754" y="1"/>
                    <a:pt x="662" y="1"/>
                    <a:pt x="594" y="46"/>
                  </a:cubicBezTo>
                  <a:cubicBezTo>
                    <a:pt x="526" y="69"/>
                    <a:pt x="434" y="92"/>
                    <a:pt x="366" y="138"/>
                  </a:cubicBezTo>
                  <a:cubicBezTo>
                    <a:pt x="297" y="183"/>
                    <a:pt x="206" y="252"/>
                    <a:pt x="160" y="320"/>
                  </a:cubicBezTo>
                  <a:cubicBezTo>
                    <a:pt x="92" y="412"/>
                    <a:pt x="46" y="480"/>
                    <a:pt x="23" y="594"/>
                  </a:cubicBezTo>
                  <a:cubicBezTo>
                    <a:pt x="1" y="686"/>
                    <a:pt x="1" y="800"/>
                    <a:pt x="23" y="891"/>
                  </a:cubicBezTo>
                  <a:cubicBezTo>
                    <a:pt x="23" y="982"/>
                    <a:pt x="46" y="1096"/>
                    <a:pt x="92" y="1165"/>
                  </a:cubicBezTo>
                  <a:cubicBezTo>
                    <a:pt x="115" y="1188"/>
                    <a:pt x="115" y="1188"/>
                    <a:pt x="115" y="1211"/>
                  </a:cubicBezTo>
                  <a:cubicBezTo>
                    <a:pt x="138" y="1370"/>
                    <a:pt x="160" y="1507"/>
                    <a:pt x="252" y="1644"/>
                  </a:cubicBezTo>
                  <a:cubicBezTo>
                    <a:pt x="366" y="1781"/>
                    <a:pt x="366" y="1804"/>
                    <a:pt x="480" y="1895"/>
                  </a:cubicBezTo>
                  <a:cubicBezTo>
                    <a:pt x="503" y="1918"/>
                    <a:pt x="548" y="1941"/>
                    <a:pt x="594" y="1964"/>
                  </a:cubicBezTo>
                  <a:cubicBezTo>
                    <a:pt x="662" y="2009"/>
                    <a:pt x="731" y="2032"/>
                    <a:pt x="799" y="2055"/>
                  </a:cubicBezTo>
                  <a:lnTo>
                    <a:pt x="982" y="2078"/>
                  </a:lnTo>
                  <a:cubicBezTo>
                    <a:pt x="1096" y="2078"/>
                    <a:pt x="1187" y="2055"/>
                    <a:pt x="1279" y="2009"/>
                  </a:cubicBezTo>
                  <a:cubicBezTo>
                    <a:pt x="1347" y="1987"/>
                    <a:pt x="1416" y="1964"/>
                    <a:pt x="1461" y="1918"/>
                  </a:cubicBezTo>
                  <a:cubicBezTo>
                    <a:pt x="1530" y="1850"/>
                    <a:pt x="1598" y="1781"/>
                    <a:pt x="1644" y="1690"/>
                  </a:cubicBezTo>
                  <a:cubicBezTo>
                    <a:pt x="1690" y="1599"/>
                    <a:pt x="1735" y="1507"/>
                    <a:pt x="1781" y="1393"/>
                  </a:cubicBezTo>
                  <a:cubicBezTo>
                    <a:pt x="1827" y="1302"/>
                    <a:pt x="1827" y="1188"/>
                    <a:pt x="1827" y="1074"/>
                  </a:cubicBezTo>
                  <a:cubicBezTo>
                    <a:pt x="1849" y="982"/>
                    <a:pt x="1827" y="868"/>
                    <a:pt x="1804" y="754"/>
                  </a:cubicBezTo>
                  <a:cubicBezTo>
                    <a:pt x="1804" y="731"/>
                    <a:pt x="1804" y="731"/>
                    <a:pt x="1804" y="708"/>
                  </a:cubicBezTo>
                  <a:cubicBezTo>
                    <a:pt x="1781" y="663"/>
                    <a:pt x="1735" y="549"/>
                    <a:pt x="1690" y="480"/>
                  </a:cubicBezTo>
                  <a:cubicBezTo>
                    <a:pt x="1667" y="457"/>
                    <a:pt x="1644" y="412"/>
                    <a:pt x="1621" y="389"/>
                  </a:cubicBezTo>
                  <a:cubicBezTo>
                    <a:pt x="1598" y="366"/>
                    <a:pt x="1576" y="320"/>
                    <a:pt x="1553" y="297"/>
                  </a:cubicBezTo>
                  <a:cubicBezTo>
                    <a:pt x="1553" y="297"/>
                    <a:pt x="1530" y="275"/>
                    <a:pt x="1530" y="275"/>
                  </a:cubicBezTo>
                  <a:cubicBezTo>
                    <a:pt x="1370" y="138"/>
                    <a:pt x="1302" y="115"/>
                    <a:pt x="1119" y="46"/>
                  </a:cubicBezTo>
                  <a:cubicBezTo>
                    <a:pt x="1051" y="24"/>
                    <a:pt x="914" y="1"/>
                    <a:pt x="8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2"/>
            <p:cNvSpPr/>
            <p:nvPr/>
          </p:nvSpPr>
          <p:spPr>
            <a:xfrm>
              <a:off x="1351425" y="3407600"/>
              <a:ext cx="43375" cy="47650"/>
            </a:xfrm>
            <a:custGeom>
              <a:avLst/>
              <a:gdLst/>
              <a:ahLst/>
              <a:cxnLst/>
              <a:rect l="l" t="t" r="r" b="b"/>
              <a:pathLst>
                <a:path w="1735" h="1906" extrusionOk="0">
                  <a:moveTo>
                    <a:pt x="845" y="1"/>
                  </a:moveTo>
                  <a:cubicBezTo>
                    <a:pt x="829" y="1"/>
                    <a:pt x="814" y="3"/>
                    <a:pt x="799" y="11"/>
                  </a:cubicBezTo>
                  <a:cubicBezTo>
                    <a:pt x="731" y="11"/>
                    <a:pt x="639" y="11"/>
                    <a:pt x="571" y="34"/>
                  </a:cubicBezTo>
                  <a:cubicBezTo>
                    <a:pt x="457" y="57"/>
                    <a:pt x="388" y="102"/>
                    <a:pt x="297" y="171"/>
                  </a:cubicBezTo>
                  <a:cubicBezTo>
                    <a:pt x="228" y="216"/>
                    <a:pt x="160" y="308"/>
                    <a:pt x="114" y="376"/>
                  </a:cubicBezTo>
                  <a:cubicBezTo>
                    <a:pt x="46" y="467"/>
                    <a:pt x="23" y="559"/>
                    <a:pt x="23" y="673"/>
                  </a:cubicBezTo>
                  <a:cubicBezTo>
                    <a:pt x="0" y="764"/>
                    <a:pt x="0" y="856"/>
                    <a:pt x="23" y="947"/>
                  </a:cubicBezTo>
                  <a:cubicBezTo>
                    <a:pt x="23" y="1015"/>
                    <a:pt x="0" y="1084"/>
                    <a:pt x="0" y="1152"/>
                  </a:cubicBezTo>
                  <a:cubicBezTo>
                    <a:pt x="0" y="1221"/>
                    <a:pt x="23" y="1289"/>
                    <a:pt x="23" y="1358"/>
                  </a:cubicBezTo>
                  <a:cubicBezTo>
                    <a:pt x="46" y="1403"/>
                    <a:pt x="69" y="1472"/>
                    <a:pt x="91" y="1540"/>
                  </a:cubicBezTo>
                  <a:cubicBezTo>
                    <a:pt x="137" y="1632"/>
                    <a:pt x="206" y="1700"/>
                    <a:pt x="297" y="1746"/>
                  </a:cubicBezTo>
                  <a:cubicBezTo>
                    <a:pt x="343" y="1791"/>
                    <a:pt x="411" y="1837"/>
                    <a:pt x="457" y="1837"/>
                  </a:cubicBezTo>
                  <a:cubicBezTo>
                    <a:pt x="525" y="1883"/>
                    <a:pt x="594" y="1905"/>
                    <a:pt x="662" y="1905"/>
                  </a:cubicBezTo>
                  <a:lnTo>
                    <a:pt x="868" y="1905"/>
                  </a:lnTo>
                  <a:cubicBezTo>
                    <a:pt x="959" y="1883"/>
                    <a:pt x="1050" y="1860"/>
                    <a:pt x="1141" y="1814"/>
                  </a:cubicBezTo>
                  <a:cubicBezTo>
                    <a:pt x="1210" y="1769"/>
                    <a:pt x="1301" y="1700"/>
                    <a:pt x="1370" y="1654"/>
                  </a:cubicBezTo>
                  <a:cubicBezTo>
                    <a:pt x="1393" y="1632"/>
                    <a:pt x="1393" y="1609"/>
                    <a:pt x="1415" y="1586"/>
                  </a:cubicBezTo>
                  <a:cubicBezTo>
                    <a:pt x="1461" y="1517"/>
                    <a:pt x="1529" y="1449"/>
                    <a:pt x="1575" y="1358"/>
                  </a:cubicBezTo>
                  <a:cubicBezTo>
                    <a:pt x="1621" y="1289"/>
                    <a:pt x="1644" y="1221"/>
                    <a:pt x="1666" y="1152"/>
                  </a:cubicBezTo>
                  <a:cubicBezTo>
                    <a:pt x="1666" y="1129"/>
                    <a:pt x="1689" y="1107"/>
                    <a:pt x="1689" y="1107"/>
                  </a:cubicBezTo>
                  <a:cubicBezTo>
                    <a:pt x="1689" y="1084"/>
                    <a:pt x="1689" y="1084"/>
                    <a:pt x="1689" y="1061"/>
                  </a:cubicBezTo>
                  <a:cubicBezTo>
                    <a:pt x="1712" y="992"/>
                    <a:pt x="1712" y="924"/>
                    <a:pt x="1735" y="833"/>
                  </a:cubicBezTo>
                  <a:cubicBezTo>
                    <a:pt x="1735" y="719"/>
                    <a:pt x="1712" y="627"/>
                    <a:pt x="1666" y="536"/>
                  </a:cubicBezTo>
                  <a:cubicBezTo>
                    <a:pt x="1621" y="445"/>
                    <a:pt x="1575" y="353"/>
                    <a:pt x="1507" y="285"/>
                  </a:cubicBezTo>
                  <a:cubicBezTo>
                    <a:pt x="1484" y="285"/>
                    <a:pt x="1484" y="285"/>
                    <a:pt x="1484" y="262"/>
                  </a:cubicBezTo>
                  <a:cubicBezTo>
                    <a:pt x="1415" y="216"/>
                    <a:pt x="1370" y="171"/>
                    <a:pt x="1301" y="125"/>
                  </a:cubicBezTo>
                  <a:cubicBezTo>
                    <a:pt x="1233" y="102"/>
                    <a:pt x="1164" y="57"/>
                    <a:pt x="1073" y="34"/>
                  </a:cubicBezTo>
                  <a:cubicBezTo>
                    <a:pt x="1050" y="34"/>
                    <a:pt x="982" y="11"/>
                    <a:pt x="936" y="11"/>
                  </a:cubicBezTo>
                  <a:cubicBezTo>
                    <a:pt x="906" y="11"/>
                    <a:pt x="875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2"/>
            <p:cNvSpPr/>
            <p:nvPr/>
          </p:nvSpPr>
          <p:spPr>
            <a:xfrm>
              <a:off x="1240150" y="3286325"/>
              <a:ext cx="45100" cy="44375"/>
            </a:xfrm>
            <a:custGeom>
              <a:avLst/>
              <a:gdLst/>
              <a:ahLst/>
              <a:cxnLst/>
              <a:rect l="l" t="t" r="r" b="b"/>
              <a:pathLst>
                <a:path w="1804" h="1775" extrusionOk="0">
                  <a:moveTo>
                    <a:pt x="913" y="0"/>
                  </a:moveTo>
                  <a:cubicBezTo>
                    <a:pt x="868" y="0"/>
                    <a:pt x="753" y="23"/>
                    <a:pt x="708" y="23"/>
                  </a:cubicBezTo>
                  <a:lnTo>
                    <a:pt x="708" y="46"/>
                  </a:lnTo>
                  <a:lnTo>
                    <a:pt x="685" y="46"/>
                  </a:lnTo>
                  <a:cubicBezTo>
                    <a:pt x="639" y="46"/>
                    <a:pt x="594" y="69"/>
                    <a:pt x="571" y="91"/>
                  </a:cubicBezTo>
                  <a:cubicBezTo>
                    <a:pt x="548" y="91"/>
                    <a:pt x="502" y="114"/>
                    <a:pt x="480" y="137"/>
                  </a:cubicBezTo>
                  <a:lnTo>
                    <a:pt x="457" y="137"/>
                  </a:lnTo>
                  <a:cubicBezTo>
                    <a:pt x="411" y="160"/>
                    <a:pt x="320" y="228"/>
                    <a:pt x="297" y="274"/>
                  </a:cubicBezTo>
                  <a:lnTo>
                    <a:pt x="274" y="274"/>
                  </a:lnTo>
                  <a:cubicBezTo>
                    <a:pt x="251" y="297"/>
                    <a:pt x="228" y="343"/>
                    <a:pt x="206" y="365"/>
                  </a:cubicBezTo>
                  <a:cubicBezTo>
                    <a:pt x="183" y="388"/>
                    <a:pt x="160" y="434"/>
                    <a:pt x="137" y="457"/>
                  </a:cubicBezTo>
                  <a:cubicBezTo>
                    <a:pt x="114" y="502"/>
                    <a:pt x="92" y="548"/>
                    <a:pt x="92" y="571"/>
                  </a:cubicBezTo>
                  <a:cubicBezTo>
                    <a:pt x="92" y="594"/>
                    <a:pt x="69" y="639"/>
                    <a:pt x="46" y="662"/>
                  </a:cubicBezTo>
                  <a:cubicBezTo>
                    <a:pt x="46" y="685"/>
                    <a:pt x="46" y="685"/>
                    <a:pt x="46" y="685"/>
                  </a:cubicBezTo>
                  <a:cubicBezTo>
                    <a:pt x="46" y="731"/>
                    <a:pt x="23" y="753"/>
                    <a:pt x="23" y="799"/>
                  </a:cubicBezTo>
                  <a:cubicBezTo>
                    <a:pt x="23" y="822"/>
                    <a:pt x="23" y="868"/>
                    <a:pt x="23" y="890"/>
                  </a:cubicBezTo>
                  <a:cubicBezTo>
                    <a:pt x="0" y="1005"/>
                    <a:pt x="23" y="1096"/>
                    <a:pt x="92" y="1187"/>
                  </a:cubicBezTo>
                  <a:cubicBezTo>
                    <a:pt x="114" y="1278"/>
                    <a:pt x="160" y="1370"/>
                    <a:pt x="228" y="1438"/>
                  </a:cubicBezTo>
                  <a:cubicBezTo>
                    <a:pt x="297" y="1507"/>
                    <a:pt x="388" y="1575"/>
                    <a:pt x="480" y="1598"/>
                  </a:cubicBezTo>
                  <a:lnTo>
                    <a:pt x="502" y="1598"/>
                  </a:lnTo>
                  <a:cubicBezTo>
                    <a:pt x="548" y="1621"/>
                    <a:pt x="571" y="1644"/>
                    <a:pt x="594" y="1666"/>
                  </a:cubicBezTo>
                  <a:cubicBezTo>
                    <a:pt x="685" y="1735"/>
                    <a:pt x="776" y="1758"/>
                    <a:pt x="868" y="1758"/>
                  </a:cubicBezTo>
                  <a:cubicBezTo>
                    <a:pt x="902" y="1769"/>
                    <a:pt x="936" y="1775"/>
                    <a:pt x="970" y="1775"/>
                  </a:cubicBezTo>
                  <a:cubicBezTo>
                    <a:pt x="1005" y="1775"/>
                    <a:pt x="1039" y="1769"/>
                    <a:pt x="1073" y="1758"/>
                  </a:cubicBezTo>
                  <a:cubicBezTo>
                    <a:pt x="1142" y="1758"/>
                    <a:pt x="1210" y="1735"/>
                    <a:pt x="1278" y="1712"/>
                  </a:cubicBezTo>
                  <a:cubicBezTo>
                    <a:pt x="1324" y="1689"/>
                    <a:pt x="1393" y="1666"/>
                    <a:pt x="1438" y="1598"/>
                  </a:cubicBezTo>
                  <a:cubicBezTo>
                    <a:pt x="1530" y="1552"/>
                    <a:pt x="1575" y="1484"/>
                    <a:pt x="1621" y="1393"/>
                  </a:cubicBezTo>
                  <a:lnTo>
                    <a:pt x="1644" y="1393"/>
                  </a:lnTo>
                  <a:cubicBezTo>
                    <a:pt x="1666" y="1324"/>
                    <a:pt x="1689" y="1256"/>
                    <a:pt x="1712" y="1187"/>
                  </a:cubicBezTo>
                  <a:cubicBezTo>
                    <a:pt x="1712" y="1187"/>
                    <a:pt x="1735" y="1164"/>
                    <a:pt x="1735" y="1164"/>
                  </a:cubicBezTo>
                  <a:cubicBezTo>
                    <a:pt x="1735" y="1164"/>
                    <a:pt x="1735" y="1141"/>
                    <a:pt x="1735" y="1141"/>
                  </a:cubicBezTo>
                  <a:cubicBezTo>
                    <a:pt x="1735" y="1119"/>
                    <a:pt x="1735" y="1073"/>
                    <a:pt x="1758" y="1027"/>
                  </a:cubicBezTo>
                  <a:cubicBezTo>
                    <a:pt x="1781" y="959"/>
                    <a:pt x="1803" y="868"/>
                    <a:pt x="1803" y="753"/>
                  </a:cubicBezTo>
                  <a:cubicBezTo>
                    <a:pt x="1803" y="662"/>
                    <a:pt x="1781" y="548"/>
                    <a:pt x="1735" y="480"/>
                  </a:cubicBezTo>
                  <a:cubicBezTo>
                    <a:pt x="1712" y="365"/>
                    <a:pt x="1666" y="297"/>
                    <a:pt x="1575" y="228"/>
                  </a:cubicBezTo>
                  <a:cubicBezTo>
                    <a:pt x="1530" y="183"/>
                    <a:pt x="1484" y="137"/>
                    <a:pt x="1438" y="114"/>
                  </a:cubicBezTo>
                  <a:cubicBezTo>
                    <a:pt x="1301" y="46"/>
                    <a:pt x="1187" y="0"/>
                    <a:pt x="1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0">
    <p:spTree>
      <p:nvGrpSpPr>
        <p:cNvPr id="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p34"/>
          <p:cNvSpPr/>
          <p:nvPr/>
        </p:nvSpPr>
        <p:spPr>
          <a:xfrm rot="-825063">
            <a:off x="-452424" y="-959787"/>
            <a:ext cx="8990661" cy="3255571"/>
          </a:xfrm>
          <a:custGeom>
            <a:avLst/>
            <a:gdLst/>
            <a:ahLst/>
            <a:cxnLst/>
            <a:rect l="l" t="t" r="r" b="b"/>
            <a:pathLst>
              <a:path w="346512" h="125474" extrusionOk="0">
                <a:moveTo>
                  <a:pt x="346511" y="73862"/>
                </a:moveTo>
                <a:cubicBezTo>
                  <a:pt x="346511" y="73862"/>
                  <a:pt x="320918" y="125474"/>
                  <a:pt x="263166" y="120945"/>
                </a:cubicBezTo>
                <a:cubicBezTo>
                  <a:pt x="186478" y="114927"/>
                  <a:pt x="187420" y="74318"/>
                  <a:pt x="126751" y="59911"/>
                </a:cubicBezTo>
                <a:cubicBezTo>
                  <a:pt x="53284" y="42494"/>
                  <a:pt x="0" y="114987"/>
                  <a:pt x="0" y="114987"/>
                </a:cubicBezTo>
                <a:lnTo>
                  <a:pt x="26779" y="1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3" name="Google Shape;1663;p34"/>
          <p:cNvSpPr/>
          <p:nvPr/>
        </p:nvSpPr>
        <p:spPr>
          <a:xfrm>
            <a:off x="3219046" y="377035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4" name="Google Shape;1664;p34"/>
          <p:cNvSpPr txBox="1">
            <a:spLocks noGrp="1"/>
          </p:cNvSpPr>
          <p:nvPr>
            <p:ph type="title"/>
          </p:nvPr>
        </p:nvSpPr>
        <p:spPr>
          <a:xfrm>
            <a:off x="2476975" y="548255"/>
            <a:ext cx="4190100" cy="8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6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665" name="Google Shape;1665;p34"/>
          <p:cNvSpPr txBox="1"/>
          <p:nvPr/>
        </p:nvSpPr>
        <p:spPr>
          <a:xfrm>
            <a:off x="2573700" y="3633300"/>
            <a:ext cx="39966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CREDITS: This presentation template was created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Encode Sans"/>
                <a:ea typeface="Encode Sans"/>
                <a:cs typeface="Encode Sans"/>
                <a:sym typeface="Encode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,</a:t>
            </a:r>
            <a:r>
              <a:rPr lang="en" sz="12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 including icons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Encode Sans"/>
                <a:ea typeface="Encode Sans"/>
                <a:cs typeface="Encode Sans"/>
                <a:sym typeface="Encode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, infographics &amp; images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Encode Sans"/>
                <a:ea typeface="Encode Sans"/>
                <a:cs typeface="Encode Sans"/>
                <a:sym typeface="Encode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666" name="Google Shape;1666;p34"/>
          <p:cNvSpPr txBox="1">
            <a:spLocks noGrp="1"/>
          </p:cNvSpPr>
          <p:nvPr>
            <p:ph type="subTitle" idx="1"/>
          </p:nvPr>
        </p:nvSpPr>
        <p:spPr>
          <a:xfrm>
            <a:off x="2573700" y="1580075"/>
            <a:ext cx="3996600" cy="12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667" name="Google Shape;1667;p34"/>
          <p:cNvGrpSpPr/>
          <p:nvPr/>
        </p:nvGrpSpPr>
        <p:grpSpPr>
          <a:xfrm flipH="1">
            <a:off x="89846" y="44013"/>
            <a:ext cx="999200" cy="990975"/>
            <a:chOff x="3102700" y="494350"/>
            <a:chExt cx="999200" cy="990975"/>
          </a:xfrm>
        </p:grpSpPr>
        <p:sp>
          <p:nvSpPr>
            <p:cNvPr id="1668" name="Google Shape;1668;p34"/>
            <p:cNvSpPr/>
            <p:nvPr/>
          </p:nvSpPr>
          <p:spPr>
            <a:xfrm>
              <a:off x="3363475" y="639725"/>
              <a:ext cx="70200" cy="69650"/>
            </a:xfrm>
            <a:custGeom>
              <a:avLst/>
              <a:gdLst/>
              <a:ahLst/>
              <a:cxnLst/>
              <a:rect l="l" t="t" r="r" b="b"/>
              <a:pathLst>
                <a:path w="2808" h="2786" extrusionOk="0">
                  <a:moveTo>
                    <a:pt x="1530" y="1"/>
                  </a:moveTo>
                  <a:cubicBezTo>
                    <a:pt x="1432" y="1"/>
                    <a:pt x="1335" y="12"/>
                    <a:pt x="1233" y="46"/>
                  </a:cubicBezTo>
                  <a:cubicBezTo>
                    <a:pt x="1027" y="92"/>
                    <a:pt x="845" y="206"/>
                    <a:pt x="685" y="366"/>
                  </a:cubicBezTo>
                  <a:cubicBezTo>
                    <a:pt x="639" y="366"/>
                    <a:pt x="616" y="389"/>
                    <a:pt x="594" y="411"/>
                  </a:cubicBezTo>
                  <a:cubicBezTo>
                    <a:pt x="411" y="526"/>
                    <a:pt x="274" y="640"/>
                    <a:pt x="183" y="822"/>
                  </a:cubicBezTo>
                  <a:cubicBezTo>
                    <a:pt x="69" y="1005"/>
                    <a:pt x="46" y="1188"/>
                    <a:pt x="23" y="1393"/>
                  </a:cubicBezTo>
                  <a:cubicBezTo>
                    <a:pt x="0" y="1530"/>
                    <a:pt x="23" y="1667"/>
                    <a:pt x="46" y="1804"/>
                  </a:cubicBezTo>
                  <a:cubicBezTo>
                    <a:pt x="69" y="1895"/>
                    <a:pt x="114" y="1986"/>
                    <a:pt x="160" y="2078"/>
                  </a:cubicBezTo>
                  <a:cubicBezTo>
                    <a:pt x="183" y="2123"/>
                    <a:pt x="206" y="2169"/>
                    <a:pt x="228" y="2192"/>
                  </a:cubicBezTo>
                  <a:cubicBezTo>
                    <a:pt x="343" y="2374"/>
                    <a:pt x="480" y="2511"/>
                    <a:pt x="662" y="2603"/>
                  </a:cubicBezTo>
                  <a:cubicBezTo>
                    <a:pt x="868" y="2717"/>
                    <a:pt x="1027" y="2762"/>
                    <a:pt x="1256" y="2785"/>
                  </a:cubicBezTo>
                  <a:cubicBezTo>
                    <a:pt x="1415" y="2785"/>
                    <a:pt x="1575" y="2762"/>
                    <a:pt x="1712" y="2740"/>
                  </a:cubicBezTo>
                  <a:cubicBezTo>
                    <a:pt x="1872" y="2694"/>
                    <a:pt x="2009" y="2648"/>
                    <a:pt x="2146" y="2557"/>
                  </a:cubicBezTo>
                  <a:cubicBezTo>
                    <a:pt x="2306" y="2443"/>
                    <a:pt x="2420" y="2329"/>
                    <a:pt x="2557" y="2169"/>
                  </a:cubicBezTo>
                  <a:cubicBezTo>
                    <a:pt x="2625" y="2055"/>
                    <a:pt x="2694" y="1918"/>
                    <a:pt x="2716" y="1781"/>
                  </a:cubicBezTo>
                  <a:cubicBezTo>
                    <a:pt x="2808" y="1530"/>
                    <a:pt x="2808" y="1210"/>
                    <a:pt x="2739" y="959"/>
                  </a:cubicBezTo>
                  <a:cubicBezTo>
                    <a:pt x="2716" y="822"/>
                    <a:pt x="2671" y="685"/>
                    <a:pt x="2602" y="594"/>
                  </a:cubicBezTo>
                  <a:cubicBezTo>
                    <a:pt x="2488" y="411"/>
                    <a:pt x="2374" y="297"/>
                    <a:pt x="2191" y="183"/>
                  </a:cubicBezTo>
                  <a:cubicBezTo>
                    <a:pt x="2169" y="160"/>
                    <a:pt x="2123" y="138"/>
                    <a:pt x="2100" y="115"/>
                  </a:cubicBezTo>
                  <a:cubicBezTo>
                    <a:pt x="2009" y="92"/>
                    <a:pt x="1918" y="46"/>
                    <a:pt x="1826" y="23"/>
                  </a:cubicBezTo>
                  <a:cubicBezTo>
                    <a:pt x="1724" y="12"/>
                    <a:pt x="1627" y="1"/>
                    <a:pt x="15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34"/>
            <p:cNvSpPr/>
            <p:nvPr/>
          </p:nvSpPr>
          <p:spPr>
            <a:xfrm>
              <a:off x="3252775" y="766400"/>
              <a:ext cx="62775" cy="62225"/>
            </a:xfrm>
            <a:custGeom>
              <a:avLst/>
              <a:gdLst/>
              <a:ahLst/>
              <a:cxnLst/>
              <a:rect l="l" t="t" r="r" b="b"/>
              <a:pathLst>
                <a:path w="2511" h="2489" extrusionOk="0">
                  <a:moveTo>
                    <a:pt x="1301" y="1"/>
                  </a:moveTo>
                  <a:cubicBezTo>
                    <a:pt x="1164" y="1"/>
                    <a:pt x="1050" y="24"/>
                    <a:pt x="913" y="46"/>
                  </a:cubicBezTo>
                  <a:cubicBezTo>
                    <a:pt x="822" y="69"/>
                    <a:pt x="731" y="115"/>
                    <a:pt x="639" y="206"/>
                  </a:cubicBezTo>
                  <a:cubicBezTo>
                    <a:pt x="548" y="229"/>
                    <a:pt x="457" y="275"/>
                    <a:pt x="388" y="343"/>
                  </a:cubicBezTo>
                  <a:cubicBezTo>
                    <a:pt x="342" y="389"/>
                    <a:pt x="320" y="435"/>
                    <a:pt x="274" y="480"/>
                  </a:cubicBezTo>
                  <a:cubicBezTo>
                    <a:pt x="251" y="526"/>
                    <a:pt x="206" y="549"/>
                    <a:pt x="183" y="594"/>
                  </a:cubicBezTo>
                  <a:cubicBezTo>
                    <a:pt x="137" y="686"/>
                    <a:pt x="114" y="754"/>
                    <a:pt x="91" y="823"/>
                  </a:cubicBezTo>
                  <a:cubicBezTo>
                    <a:pt x="69" y="845"/>
                    <a:pt x="69" y="891"/>
                    <a:pt x="69" y="914"/>
                  </a:cubicBezTo>
                  <a:cubicBezTo>
                    <a:pt x="0" y="1119"/>
                    <a:pt x="23" y="1348"/>
                    <a:pt x="69" y="1576"/>
                  </a:cubicBezTo>
                  <a:cubicBezTo>
                    <a:pt x="91" y="1667"/>
                    <a:pt x="137" y="1781"/>
                    <a:pt x="183" y="1873"/>
                  </a:cubicBezTo>
                  <a:cubicBezTo>
                    <a:pt x="228" y="1964"/>
                    <a:pt x="297" y="2055"/>
                    <a:pt x="388" y="2124"/>
                  </a:cubicBezTo>
                  <a:cubicBezTo>
                    <a:pt x="388" y="2146"/>
                    <a:pt x="411" y="2169"/>
                    <a:pt x="434" y="2192"/>
                  </a:cubicBezTo>
                  <a:cubicBezTo>
                    <a:pt x="502" y="2238"/>
                    <a:pt x="571" y="2283"/>
                    <a:pt x="639" y="2329"/>
                  </a:cubicBezTo>
                  <a:cubicBezTo>
                    <a:pt x="708" y="2375"/>
                    <a:pt x="776" y="2397"/>
                    <a:pt x="867" y="2420"/>
                  </a:cubicBezTo>
                  <a:cubicBezTo>
                    <a:pt x="890" y="2443"/>
                    <a:pt x="913" y="2443"/>
                    <a:pt x="936" y="2443"/>
                  </a:cubicBezTo>
                  <a:cubicBezTo>
                    <a:pt x="1050" y="2466"/>
                    <a:pt x="1164" y="2489"/>
                    <a:pt x="1278" y="2489"/>
                  </a:cubicBezTo>
                  <a:cubicBezTo>
                    <a:pt x="1392" y="2466"/>
                    <a:pt x="1507" y="2466"/>
                    <a:pt x="1598" y="2420"/>
                  </a:cubicBezTo>
                  <a:cubicBezTo>
                    <a:pt x="1712" y="2397"/>
                    <a:pt x="1826" y="2352"/>
                    <a:pt x="1917" y="2283"/>
                  </a:cubicBezTo>
                  <a:cubicBezTo>
                    <a:pt x="2009" y="2215"/>
                    <a:pt x="2100" y="2146"/>
                    <a:pt x="2169" y="2078"/>
                  </a:cubicBezTo>
                  <a:cubicBezTo>
                    <a:pt x="2237" y="1987"/>
                    <a:pt x="2305" y="1895"/>
                    <a:pt x="2351" y="1804"/>
                  </a:cubicBezTo>
                  <a:cubicBezTo>
                    <a:pt x="2397" y="1736"/>
                    <a:pt x="2420" y="1667"/>
                    <a:pt x="2442" y="1576"/>
                  </a:cubicBezTo>
                  <a:cubicBezTo>
                    <a:pt x="2465" y="1530"/>
                    <a:pt x="2465" y="1462"/>
                    <a:pt x="2488" y="1416"/>
                  </a:cubicBezTo>
                  <a:cubicBezTo>
                    <a:pt x="2511" y="1256"/>
                    <a:pt x="2488" y="1119"/>
                    <a:pt x="2465" y="982"/>
                  </a:cubicBezTo>
                  <a:cubicBezTo>
                    <a:pt x="2465" y="937"/>
                    <a:pt x="2442" y="914"/>
                    <a:pt x="2442" y="891"/>
                  </a:cubicBezTo>
                  <a:cubicBezTo>
                    <a:pt x="2397" y="800"/>
                    <a:pt x="2374" y="731"/>
                    <a:pt x="2328" y="640"/>
                  </a:cubicBezTo>
                  <a:cubicBezTo>
                    <a:pt x="2283" y="571"/>
                    <a:pt x="2237" y="503"/>
                    <a:pt x="2169" y="435"/>
                  </a:cubicBezTo>
                  <a:cubicBezTo>
                    <a:pt x="2146" y="412"/>
                    <a:pt x="2123" y="389"/>
                    <a:pt x="2100" y="366"/>
                  </a:cubicBezTo>
                  <a:cubicBezTo>
                    <a:pt x="2032" y="298"/>
                    <a:pt x="1963" y="252"/>
                    <a:pt x="1895" y="206"/>
                  </a:cubicBezTo>
                  <a:cubicBezTo>
                    <a:pt x="1872" y="183"/>
                    <a:pt x="1849" y="161"/>
                    <a:pt x="1803" y="161"/>
                  </a:cubicBezTo>
                  <a:cubicBezTo>
                    <a:pt x="1735" y="115"/>
                    <a:pt x="1644" y="69"/>
                    <a:pt x="1575" y="46"/>
                  </a:cubicBezTo>
                  <a:cubicBezTo>
                    <a:pt x="1484" y="24"/>
                    <a:pt x="1392" y="24"/>
                    <a:pt x="1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34"/>
            <p:cNvSpPr/>
            <p:nvPr/>
          </p:nvSpPr>
          <p:spPr>
            <a:xfrm>
              <a:off x="3244200" y="916975"/>
              <a:ext cx="41125" cy="53175"/>
            </a:xfrm>
            <a:custGeom>
              <a:avLst/>
              <a:gdLst/>
              <a:ahLst/>
              <a:cxnLst/>
              <a:rect l="l" t="t" r="r" b="b"/>
              <a:pathLst>
                <a:path w="1645" h="2127" extrusionOk="0">
                  <a:moveTo>
                    <a:pt x="901" y="0"/>
                  </a:moveTo>
                  <a:cubicBezTo>
                    <a:pt x="883" y="0"/>
                    <a:pt x="864" y="1"/>
                    <a:pt x="845" y="4"/>
                  </a:cubicBezTo>
                  <a:cubicBezTo>
                    <a:pt x="777" y="4"/>
                    <a:pt x="708" y="27"/>
                    <a:pt x="640" y="27"/>
                  </a:cubicBezTo>
                  <a:cubicBezTo>
                    <a:pt x="526" y="49"/>
                    <a:pt x="434" y="118"/>
                    <a:pt x="343" y="209"/>
                  </a:cubicBezTo>
                  <a:cubicBezTo>
                    <a:pt x="206" y="323"/>
                    <a:pt x="115" y="506"/>
                    <a:pt x="46" y="688"/>
                  </a:cubicBezTo>
                  <a:cubicBezTo>
                    <a:pt x="24" y="780"/>
                    <a:pt x="1" y="894"/>
                    <a:pt x="1" y="962"/>
                  </a:cubicBezTo>
                  <a:cubicBezTo>
                    <a:pt x="1" y="1008"/>
                    <a:pt x="1" y="1031"/>
                    <a:pt x="1" y="1054"/>
                  </a:cubicBezTo>
                  <a:cubicBezTo>
                    <a:pt x="1" y="1054"/>
                    <a:pt x="1" y="1076"/>
                    <a:pt x="1" y="1076"/>
                  </a:cubicBezTo>
                  <a:cubicBezTo>
                    <a:pt x="1" y="1099"/>
                    <a:pt x="1" y="1145"/>
                    <a:pt x="1" y="1168"/>
                  </a:cubicBezTo>
                  <a:cubicBezTo>
                    <a:pt x="1" y="1259"/>
                    <a:pt x="24" y="1350"/>
                    <a:pt x="46" y="1442"/>
                  </a:cubicBezTo>
                  <a:cubicBezTo>
                    <a:pt x="69" y="1487"/>
                    <a:pt x="115" y="1533"/>
                    <a:pt x="138" y="1579"/>
                  </a:cubicBezTo>
                  <a:cubicBezTo>
                    <a:pt x="138" y="1601"/>
                    <a:pt x="138" y="1624"/>
                    <a:pt x="160" y="1624"/>
                  </a:cubicBezTo>
                  <a:cubicBezTo>
                    <a:pt x="252" y="1784"/>
                    <a:pt x="389" y="1944"/>
                    <a:pt x="549" y="2035"/>
                  </a:cubicBezTo>
                  <a:cubicBezTo>
                    <a:pt x="663" y="2104"/>
                    <a:pt x="777" y="2126"/>
                    <a:pt x="914" y="2126"/>
                  </a:cubicBezTo>
                  <a:cubicBezTo>
                    <a:pt x="1005" y="2126"/>
                    <a:pt x="1096" y="2104"/>
                    <a:pt x="1165" y="2058"/>
                  </a:cubicBezTo>
                  <a:cubicBezTo>
                    <a:pt x="1256" y="2035"/>
                    <a:pt x="1347" y="1990"/>
                    <a:pt x="1393" y="1921"/>
                  </a:cubicBezTo>
                  <a:cubicBezTo>
                    <a:pt x="1484" y="1830"/>
                    <a:pt x="1553" y="1738"/>
                    <a:pt x="1576" y="1624"/>
                  </a:cubicBezTo>
                  <a:cubicBezTo>
                    <a:pt x="1621" y="1510"/>
                    <a:pt x="1621" y="1373"/>
                    <a:pt x="1644" y="1282"/>
                  </a:cubicBezTo>
                  <a:cubicBezTo>
                    <a:pt x="1644" y="1168"/>
                    <a:pt x="1621" y="1031"/>
                    <a:pt x="1598" y="917"/>
                  </a:cubicBezTo>
                  <a:cubicBezTo>
                    <a:pt x="1598" y="848"/>
                    <a:pt x="1553" y="780"/>
                    <a:pt x="1530" y="711"/>
                  </a:cubicBezTo>
                  <a:cubicBezTo>
                    <a:pt x="1530" y="711"/>
                    <a:pt x="1530" y="711"/>
                    <a:pt x="1530" y="688"/>
                  </a:cubicBezTo>
                  <a:cubicBezTo>
                    <a:pt x="1530" y="597"/>
                    <a:pt x="1507" y="506"/>
                    <a:pt x="1462" y="437"/>
                  </a:cubicBezTo>
                  <a:cubicBezTo>
                    <a:pt x="1439" y="346"/>
                    <a:pt x="1393" y="278"/>
                    <a:pt x="1325" y="209"/>
                  </a:cubicBezTo>
                  <a:cubicBezTo>
                    <a:pt x="1202" y="86"/>
                    <a:pt x="106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34"/>
            <p:cNvSpPr/>
            <p:nvPr/>
          </p:nvSpPr>
          <p:spPr>
            <a:xfrm>
              <a:off x="3302975" y="1072850"/>
              <a:ext cx="55950" cy="61775"/>
            </a:xfrm>
            <a:custGeom>
              <a:avLst/>
              <a:gdLst/>
              <a:ahLst/>
              <a:cxnLst/>
              <a:rect l="l" t="t" r="r" b="b"/>
              <a:pathLst>
                <a:path w="2238" h="2471" extrusionOk="0">
                  <a:moveTo>
                    <a:pt x="959" y="0"/>
                  </a:moveTo>
                  <a:cubicBezTo>
                    <a:pt x="777" y="23"/>
                    <a:pt x="594" y="68"/>
                    <a:pt x="457" y="205"/>
                  </a:cubicBezTo>
                  <a:cubicBezTo>
                    <a:pt x="389" y="297"/>
                    <a:pt x="320" y="388"/>
                    <a:pt x="252" y="479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890"/>
                    <a:pt x="46" y="959"/>
                  </a:cubicBezTo>
                  <a:cubicBezTo>
                    <a:pt x="24" y="1073"/>
                    <a:pt x="1" y="1187"/>
                    <a:pt x="24" y="1324"/>
                  </a:cubicBezTo>
                  <a:cubicBezTo>
                    <a:pt x="46" y="1529"/>
                    <a:pt x="92" y="1758"/>
                    <a:pt x="229" y="1940"/>
                  </a:cubicBezTo>
                  <a:cubicBezTo>
                    <a:pt x="275" y="2009"/>
                    <a:pt x="343" y="2100"/>
                    <a:pt x="434" y="2168"/>
                  </a:cubicBezTo>
                  <a:cubicBezTo>
                    <a:pt x="571" y="2283"/>
                    <a:pt x="663" y="2351"/>
                    <a:pt x="845" y="2419"/>
                  </a:cubicBezTo>
                  <a:cubicBezTo>
                    <a:pt x="948" y="2454"/>
                    <a:pt x="1062" y="2471"/>
                    <a:pt x="1173" y="2471"/>
                  </a:cubicBezTo>
                  <a:cubicBezTo>
                    <a:pt x="1285" y="2471"/>
                    <a:pt x="1393" y="2454"/>
                    <a:pt x="1484" y="2419"/>
                  </a:cubicBezTo>
                  <a:cubicBezTo>
                    <a:pt x="1667" y="2351"/>
                    <a:pt x="1758" y="2305"/>
                    <a:pt x="1895" y="2168"/>
                  </a:cubicBezTo>
                  <a:cubicBezTo>
                    <a:pt x="1987" y="2100"/>
                    <a:pt x="2055" y="2009"/>
                    <a:pt x="2101" y="1917"/>
                  </a:cubicBezTo>
                  <a:cubicBezTo>
                    <a:pt x="2146" y="1826"/>
                    <a:pt x="2192" y="1735"/>
                    <a:pt x="2215" y="1643"/>
                  </a:cubicBezTo>
                  <a:cubicBezTo>
                    <a:pt x="2238" y="1575"/>
                    <a:pt x="2238" y="1461"/>
                    <a:pt x="2238" y="1392"/>
                  </a:cubicBezTo>
                  <a:cubicBezTo>
                    <a:pt x="2238" y="1301"/>
                    <a:pt x="2238" y="1210"/>
                    <a:pt x="2215" y="1141"/>
                  </a:cubicBezTo>
                  <a:cubicBezTo>
                    <a:pt x="2123" y="913"/>
                    <a:pt x="1964" y="685"/>
                    <a:pt x="1758" y="571"/>
                  </a:cubicBezTo>
                  <a:cubicBezTo>
                    <a:pt x="1713" y="548"/>
                    <a:pt x="1667" y="548"/>
                    <a:pt x="1621" y="525"/>
                  </a:cubicBezTo>
                  <a:cubicBezTo>
                    <a:pt x="1598" y="411"/>
                    <a:pt x="1530" y="297"/>
                    <a:pt x="1439" y="205"/>
                  </a:cubicBezTo>
                  <a:cubicBezTo>
                    <a:pt x="1325" y="91"/>
                    <a:pt x="1142" y="0"/>
                    <a:pt x="9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34"/>
            <p:cNvSpPr/>
            <p:nvPr/>
          </p:nvSpPr>
          <p:spPr>
            <a:xfrm>
              <a:off x="3420525" y="1243525"/>
              <a:ext cx="57675" cy="69800"/>
            </a:xfrm>
            <a:custGeom>
              <a:avLst/>
              <a:gdLst/>
              <a:ahLst/>
              <a:cxnLst/>
              <a:rect l="l" t="t" r="r" b="b"/>
              <a:pathLst>
                <a:path w="2307" h="2792" extrusionOk="0">
                  <a:moveTo>
                    <a:pt x="1090" y="0"/>
                  </a:moveTo>
                  <a:cubicBezTo>
                    <a:pt x="987" y="0"/>
                    <a:pt x="886" y="23"/>
                    <a:pt x="800" y="66"/>
                  </a:cubicBezTo>
                  <a:cubicBezTo>
                    <a:pt x="708" y="89"/>
                    <a:pt x="640" y="135"/>
                    <a:pt x="571" y="203"/>
                  </a:cubicBezTo>
                  <a:cubicBezTo>
                    <a:pt x="480" y="294"/>
                    <a:pt x="434" y="386"/>
                    <a:pt x="389" y="500"/>
                  </a:cubicBezTo>
                  <a:cubicBezTo>
                    <a:pt x="320" y="683"/>
                    <a:pt x="252" y="865"/>
                    <a:pt x="183" y="1048"/>
                  </a:cubicBezTo>
                  <a:cubicBezTo>
                    <a:pt x="183" y="1093"/>
                    <a:pt x="161" y="1116"/>
                    <a:pt x="161" y="1162"/>
                  </a:cubicBezTo>
                  <a:cubicBezTo>
                    <a:pt x="115" y="1230"/>
                    <a:pt x="69" y="1322"/>
                    <a:pt x="46" y="1413"/>
                  </a:cubicBezTo>
                  <a:cubicBezTo>
                    <a:pt x="24" y="1504"/>
                    <a:pt x="1" y="1618"/>
                    <a:pt x="24" y="1710"/>
                  </a:cubicBezTo>
                  <a:cubicBezTo>
                    <a:pt x="24" y="1915"/>
                    <a:pt x="92" y="2098"/>
                    <a:pt x="206" y="2257"/>
                  </a:cubicBezTo>
                  <a:cubicBezTo>
                    <a:pt x="320" y="2440"/>
                    <a:pt x="434" y="2577"/>
                    <a:pt x="617" y="2668"/>
                  </a:cubicBezTo>
                  <a:cubicBezTo>
                    <a:pt x="788" y="2746"/>
                    <a:pt x="958" y="2792"/>
                    <a:pt x="1136" y="2792"/>
                  </a:cubicBezTo>
                  <a:cubicBezTo>
                    <a:pt x="1220" y="2792"/>
                    <a:pt x="1305" y="2782"/>
                    <a:pt x="1393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3" y="2189"/>
                    <a:pt x="2192" y="2029"/>
                  </a:cubicBezTo>
                  <a:cubicBezTo>
                    <a:pt x="2260" y="1847"/>
                    <a:pt x="2306" y="1687"/>
                    <a:pt x="2306" y="1504"/>
                  </a:cubicBezTo>
                  <a:cubicBezTo>
                    <a:pt x="2306" y="1276"/>
                    <a:pt x="2238" y="1071"/>
                    <a:pt x="2146" y="865"/>
                  </a:cubicBezTo>
                  <a:cubicBezTo>
                    <a:pt x="2009" y="546"/>
                    <a:pt x="1713" y="294"/>
                    <a:pt x="1416" y="89"/>
                  </a:cubicBezTo>
                  <a:cubicBezTo>
                    <a:pt x="1320" y="29"/>
                    <a:pt x="1204" y="0"/>
                    <a:pt x="10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34"/>
            <p:cNvSpPr/>
            <p:nvPr/>
          </p:nvSpPr>
          <p:spPr>
            <a:xfrm>
              <a:off x="3569475" y="1294525"/>
              <a:ext cx="75350" cy="59100"/>
            </a:xfrm>
            <a:custGeom>
              <a:avLst/>
              <a:gdLst/>
              <a:ahLst/>
              <a:cxnLst/>
              <a:rect l="l" t="t" r="r" b="b"/>
              <a:pathLst>
                <a:path w="3014" h="2364" extrusionOk="0">
                  <a:moveTo>
                    <a:pt x="1977" y="1"/>
                  </a:moveTo>
                  <a:cubicBezTo>
                    <a:pt x="1889" y="1"/>
                    <a:pt x="1803" y="12"/>
                    <a:pt x="1735" y="35"/>
                  </a:cubicBezTo>
                  <a:cubicBezTo>
                    <a:pt x="1552" y="103"/>
                    <a:pt x="1415" y="195"/>
                    <a:pt x="1301" y="354"/>
                  </a:cubicBezTo>
                  <a:cubicBezTo>
                    <a:pt x="1301" y="354"/>
                    <a:pt x="1301" y="354"/>
                    <a:pt x="1301" y="377"/>
                  </a:cubicBezTo>
                  <a:cubicBezTo>
                    <a:pt x="1233" y="286"/>
                    <a:pt x="1119" y="217"/>
                    <a:pt x="1004" y="195"/>
                  </a:cubicBezTo>
                  <a:cubicBezTo>
                    <a:pt x="951" y="187"/>
                    <a:pt x="890" y="182"/>
                    <a:pt x="828" y="182"/>
                  </a:cubicBezTo>
                  <a:cubicBezTo>
                    <a:pt x="703" y="182"/>
                    <a:pt x="571" y="202"/>
                    <a:pt x="479" y="263"/>
                  </a:cubicBezTo>
                  <a:cubicBezTo>
                    <a:pt x="343" y="377"/>
                    <a:pt x="251" y="446"/>
                    <a:pt x="137" y="605"/>
                  </a:cubicBezTo>
                  <a:cubicBezTo>
                    <a:pt x="114" y="674"/>
                    <a:pt x="91" y="742"/>
                    <a:pt x="46" y="811"/>
                  </a:cubicBezTo>
                  <a:cubicBezTo>
                    <a:pt x="46" y="834"/>
                    <a:pt x="46" y="879"/>
                    <a:pt x="23" y="902"/>
                  </a:cubicBezTo>
                  <a:cubicBezTo>
                    <a:pt x="0" y="994"/>
                    <a:pt x="0" y="1108"/>
                    <a:pt x="0" y="1222"/>
                  </a:cubicBezTo>
                  <a:cubicBezTo>
                    <a:pt x="23" y="1404"/>
                    <a:pt x="46" y="1518"/>
                    <a:pt x="137" y="1701"/>
                  </a:cubicBezTo>
                  <a:cubicBezTo>
                    <a:pt x="343" y="2135"/>
                    <a:pt x="822" y="2340"/>
                    <a:pt x="1278" y="2363"/>
                  </a:cubicBezTo>
                  <a:cubicBezTo>
                    <a:pt x="1461" y="2363"/>
                    <a:pt x="1666" y="2340"/>
                    <a:pt x="1849" y="2295"/>
                  </a:cubicBezTo>
                  <a:cubicBezTo>
                    <a:pt x="2032" y="2249"/>
                    <a:pt x="2191" y="2180"/>
                    <a:pt x="2351" y="2112"/>
                  </a:cubicBezTo>
                  <a:cubicBezTo>
                    <a:pt x="2557" y="1998"/>
                    <a:pt x="2716" y="1838"/>
                    <a:pt x="2830" y="1655"/>
                  </a:cubicBezTo>
                  <a:cubicBezTo>
                    <a:pt x="2899" y="1564"/>
                    <a:pt x="2945" y="1450"/>
                    <a:pt x="2967" y="1359"/>
                  </a:cubicBezTo>
                  <a:cubicBezTo>
                    <a:pt x="3013" y="1199"/>
                    <a:pt x="3013" y="1085"/>
                    <a:pt x="2990" y="925"/>
                  </a:cubicBezTo>
                  <a:cubicBezTo>
                    <a:pt x="2967" y="674"/>
                    <a:pt x="2853" y="446"/>
                    <a:pt x="2648" y="263"/>
                  </a:cubicBezTo>
                  <a:cubicBezTo>
                    <a:pt x="2534" y="149"/>
                    <a:pt x="2397" y="58"/>
                    <a:pt x="2237" y="35"/>
                  </a:cubicBezTo>
                  <a:cubicBezTo>
                    <a:pt x="2157" y="12"/>
                    <a:pt x="2066" y="1"/>
                    <a:pt x="19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34"/>
            <p:cNvSpPr/>
            <p:nvPr/>
          </p:nvSpPr>
          <p:spPr>
            <a:xfrm>
              <a:off x="3708125" y="1187100"/>
              <a:ext cx="66225" cy="64950"/>
            </a:xfrm>
            <a:custGeom>
              <a:avLst/>
              <a:gdLst/>
              <a:ahLst/>
              <a:cxnLst/>
              <a:rect l="l" t="t" r="r" b="b"/>
              <a:pathLst>
                <a:path w="2649" h="2598" extrusionOk="0">
                  <a:moveTo>
                    <a:pt x="1618" y="1"/>
                  </a:moveTo>
                  <a:cubicBezTo>
                    <a:pt x="1570" y="1"/>
                    <a:pt x="1519" y="6"/>
                    <a:pt x="1462" y="18"/>
                  </a:cubicBezTo>
                  <a:cubicBezTo>
                    <a:pt x="1370" y="18"/>
                    <a:pt x="1302" y="41"/>
                    <a:pt x="1210" y="86"/>
                  </a:cubicBezTo>
                  <a:cubicBezTo>
                    <a:pt x="1096" y="178"/>
                    <a:pt x="959" y="315"/>
                    <a:pt x="914" y="452"/>
                  </a:cubicBezTo>
                  <a:cubicBezTo>
                    <a:pt x="843" y="434"/>
                    <a:pt x="769" y="423"/>
                    <a:pt x="695" y="423"/>
                  </a:cubicBezTo>
                  <a:cubicBezTo>
                    <a:pt x="579" y="423"/>
                    <a:pt x="464" y="450"/>
                    <a:pt x="366" y="520"/>
                  </a:cubicBezTo>
                  <a:cubicBezTo>
                    <a:pt x="229" y="611"/>
                    <a:pt x="92" y="748"/>
                    <a:pt x="46" y="931"/>
                  </a:cubicBezTo>
                  <a:cubicBezTo>
                    <a:pt x="1" y="1159"/>
                    <a:pt x="1" y="1387"/>
                    <a:pt x="69" y="1593"/>
                  </a:cubicBezTo>
                  <a:cubicBezTo>
                    <a:pt x="138" y="1798"/>
                    <a:pt x="229" y="1981"/>
                    <a:pt x="389" y="2141"/>
                  </a:cubicBezTo>
                  <a:cubicBezTo>
                    <a:pt x="457" y="2232"/>
                    <a:pt x="548" y="2278"/>
                    <a:pt x="617" y="2346"/>
                  </a:cubicBezTo>
                  <a:cubicBezTo>
                    <a:pt x="663" y="2392"/>
                    <a:pt x="708" y="2415"/>
                    <a:pt x="777" y="2437"/>
                  </a:cubicBezTo>
                  <a:cubicBezTo>
                    <a:pt x="868" y="2483"/>
                    <a:pt x="959" y="2529"/>
                    <a:pt x="1073" y="2551"/>
                  </a:cubicBezTo>
                  <a:cubicBezTo>
                    <a:pt x="1188" y="2574"/>
                    <a:pt x="1302" y="2597"/>
                    <a:pt x="1416" y="2597"/>
                  </a:cubicBezTo>
                  <a:cubicBezTo>
                    <a:pt x="1621" y="2574"/>
                    <a:pt x="1827" y="2529"/>
                    <a:pt x="2009" y="2415"/>
                  </a:cubicBezTo>
                  <a:cubicBezTo>
                    <a:pt x="2192" y="2300"/>
                    <a:pt x="2329" y="2163"/>
                    <a:pt x="2420" y="1981"/>
                  </a:cubicBezTo>
                  <a:cubicBezTo>
                    <a:pt x="2603" y="1661"/>
                    <a:pt x="2648" y="1296"/>
                    <a:pt x="2580" y="954"/>
                  </a:cubicBezTo>
                  <a:cubicBezTo>
                    <a:pt x="2534" y="794"/>
                    <a:pt x="2466" y="634"/>
                    <a:pt x="2375" y="520"/>
                  </a:cubicBezTo>
                  <a:cubicBezTo>
                    <a:pt x="2329" y="429"/>
                    <a:pt x="2260" y="337"/>
                    <a:pt x="2169" y="269"/>
                  </a:cubicBezTo>
                  <a:cubicBezTo>
                    <a:pt x="2123" y="223"/>
                    <a:pt x="2055" y="178"/>
                    <a:pt x="1986" y="132"/>
                  </a:cubicBezTo>
                  <a:cubicBezTo>
                    <a:pt x="1918" y="86"/>
                    <a:pt x="1827" y="64"/>
                    <a:pt x="1758" y="18"/>
                  </a:cubicBezTo>
                  <a:cubicBezTo>
                    <a:pt x="1713" y="6"/>
                    <a:pt x="1667" y="1"/>
                    <a:pt x="1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34"/>
            <p:cNvSpPr/>
            <p:nvPr/>
          </p:nvSpPr>
          <p:spPr>
            <a:xfrm>
              <a:off x="3825100" y="989275"/>
              <a:ext cx="63375" cy="71075"/>
            </a:xfrm>
            <a:custGeom>
              <a:avLst/>
              <a:gdLst/>
              <a:ahLst/>
              <a:cxnLst/>
              <a:rect l="l" t="t" r="r" b="b"/>
              <a:pathLst>
                <a:path w="2535" h="2843" extrusionOk="0">
                  <a:moveTo>
                    <a:pt x="1148" y="0"/>
                  </a:moveTo>
                  <a:cubicBezTo>
                    <a:pt x="1023" y="0"/>
                    <a:pt x="891" y="41"/>
                    <a:pt x="800" y="102"/>
                  </a:cubicBezTo>
                  <a:cubicBezTo>
                    <a:pt x="640" y="170"/>
                    <a:pt x="503" y="353"/>
                    <a:pt x="480" y="513"/>
                  </a:cubicBezTo>
                  <a:cubicBezTo>
                    <a:pt x="435" y="672"/>
                    <a:pt x="457" y="809"/>
                    <a:pt x="503" y="946"/>
                  </a:cubicBezTo>
                  <a:cubicBezTo>
                    <a:pt x="366" y="1015"/>
                    <a:pt x="252" y="1129"/>
                    <a:pt x="161" y="1266"/>
                  </a:cubicBezTo>
                  <a:cubicBezTo>
                    <a:pt x="1" y="1563"/>
                    <a:pt x="47" y="1928"/>
                    <a:pt x="183" y="2225"/>
                  </a:cubicBezTo>
                  <a:cubicBezTo>
                    <a:pt x="402" y="2596"/>
                    <a:pt x="809" y="2842"/>
                    <a:pt x="1224" y="2842"/>
                  </a:cubicBezTo>
                  <a:cubicBezTo>
                    <a:pt x="1243" y="2842"/>
                    <a:pt x="1261" y="2842"/>
                    <a:pt x="1279" y="2841"/>
                  </a:cubicBezTo>
                  <a:cubicBezTo>
                    <a:pt x="1507" y="2841"/>
                    <a:pt x="1736" y="2795"/>
                    <a:pt x="1918" y="2658"/>
                  </a:cubicBezTo>
                  <a:cubicBezTo>
                    <a:pt x="2101" y="2521"/>
                    <a:pt x="2261" y="2362"/>
                    <a:pt x="2375" y="2156"/>
                  </a:cubicBezTo>
                  <a:cubicBezTo>
                    <a:pt x="2466" y="1951"/>
                    <a:pt x="2534" y="1745"/>
                    <a:pt x="2534" y="1517"/>
                  </a:cubicBezTo>
                  <a:cubicBezTo>
                    <a:pt x="2534" y="1266"/>
                    <a:pt x="2466" y="1060"/>
                    <a:pt x="2352" y="832"/>
                  </a:cubicBezTo>
                  <a:cubicBezTo>
                    <a:pt x="2146" y="444"/>
                    <a:pt x="1736" y="147"/>
                    <a:pt x="1325" y="33"/>
                  </a:cubicBezTo>
                  <a:cubicBezTo>
                    <a:pt x="1271" y="11"/>
                    <a:pt x="1211" y="0"/>
                    <a:pt x="1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34"/>
            <p:cNvSpPr/>
            <p:nvPr/>
          </p:nvSpPr>
          <p:spPr>
            <a:xfrm>
              <a:off x="3880450" y="813200"/>
              <a:ext cx="55950" cy="57100"/>
            </a:xfrm>
            <a:custGeom>
              <a:avLst/>
              <a:gdLst/>
              <a:ahLst/>
              <a:cxnLst/>
              <a:rect l="l" t="t" r="r" b="b"/>
              <a:pathLst>
                <a:path w="2238" h="2284" extrusionOk="0">
                  <a:moveTo>
                    <a:pt x="1051" y="1"/>
                  </a:moveTo>
                  <a:cubicBezTo>
                    <a:pt x="960" y="1"/>
                    <a:pt x="868" y="1"/>
                    <a:pt x="777" y="23"/>
                  </a:cubicBezTo>
                  <a:cubicBezTo>
                    <a:pt x="731" y="23"/>
                    <a:pt x="709" y="46"/>
                    <a:pt x="663" y="46"/>
                  </a:cubicBezTo>
                  <a:cubicBezTo>
                    <a:pt x="594" y="92"/>
                    <a:pt x="480" y="115"/>
                    <a:pt x="412" y="183"/>
                  </a:cubicBezTo>
                  <a:cubicBezTo>
                    <a:pt x="343" y="229"/>
                    <a:pt x="252" y="274"/>
                    <a:pt x="206" y="366"/>
                  </a:cubicBezTo>
                  <a:cubicBezTo>
                    <a:pt x="138" y="411"/>
                    <a:pt x="92" y="503"/>
                    <a:pt x="47" y="571"/>
                  </a:cubicBezTo>
                  <a:cubicBezTo>
                    <a:pt x="24" y="662"/>
                    <a:pt x="1" y="754"/>
                    <a:pt x="1" y="845"/>
                  </a:cubicBezTo>
                  <a:cubicBezTo>
                    <a:pt x="1" y="936"/>
                    <a:pt x="24" y="1028"/>
                    <a:pt x="47" y="1119"/>
                  </a:cubicBezTo>
                  <a:cubicBezTo>
                    <a:pt x="92" y="1210"/>
                    <a:pt x="138" y="1279"/>
                    <a:pt x="206" y="1347"/>
                  </a:cubicBezTo>
                  <a:cubicBezTo>
                    <a:pt x="206" y="1484"/>
                    <a:pt x="229" y="1621"/>
                    <a:pt x="252" y="1758"/>
                  </a:cubicBezTo>
                  <a:cubicBezTo>
                    <a:pt x="275" y="1872"/>
                    <a:pt x="343" y="1986"/>
                    <a:pt x="435" y="2055"/>
                  </a:cubicBezTo>
                  <a:cubicBezTo>
                    <a:pt x="526" y="2146"/>
                    <a:pt x="617" y="2215"/>
                    <a:pt x="731" y="2237"/>
                  </a:cubicBezTo>
                  <a:cubicBezTo>
                    <a:pt x="834" y="2272"/>
                    <a:pt x="931" y="2283"/>
                    <a:pt x="1025" y="2283"/>
                  </a:cubicBezTo>
                  <a:cubicBezTo>
                    <a:pt x="1119" y="2283"/>
                    <a:pt x="1211" y="2272"/>
                    <a:pt x="1302" y="2260"/>
                  </a:cubicBezTo>
                  <a:cubicBezTo>
                    <a:pt x="1393" y="2237"/>
                    <a:pt x="1485" y="2192"/>
                    <a:pt x="1553" y="2146"/>
                  </a:cubicBezTo>
                  <a:cubicBezTo>
                    <a:pt x="1599" y="2123"/>
                    <a:pt x="1644" y="2123"/>
                    <a:pt x="1667" y="2078"/>
                  </a:cubicBezTo>
                  <a:cubicBezTo>
                    <a:pt x="1736" y="2032"/>
                    <a:pt x="1827" y="1986"/>
                    <a:pt x="1873" y="1918"/>
                  </a:cubicBezTo>
                  <a:cubicBezTo>
                    <a:pt x="1941" y="1849"/>
                    <a:pt x="2010" y="1758"/>
                    <a:pt x="2055" y="1690"/>
                  </a:cubicBezTo>
                  <a:cubicBezTo>
                    <a:pt x="2147" y="1507"/>
                    <a:pt x="2192" y="1347"/>
                    <a:pt x="2215" y="1142"/>
                  </a:cubicBezTo>
                  <a:cubicBezTo>
                    <a:pt x="2238" y="959"/>
                    <a:pt x="2169" y="777"/>
                    <a:pt x="2078" y="617"/>
                  </a:cubicBezTo>
                  <a:cubicBezTo>
                    <a:pt x="2078" y="571"/>
                    <a:pt x="2055" y="548"/>
                    <a:pt x="2032" y="525"/>
                  </a:cubicBezTo>
                  <a:cubicBezTo>
                    <a:pt x="1987" y="457"/>
                    <a:pt x="1941" y="366"/>
                    <a:pt x="1873" y="320"/>
                  </a:cubicBezTo>
                  <a:cubicBezTo>
                    <a:pt x="1804" y="274"/>
                    <a:pt x="1736" y="206"/>
                    <a:pt x="1667" y="160"/>
                  </a:cubicBezTo>
                  <a:cubicBezTo>
                    <a:pt x="1599" y="115"/>
                    <a:pt x="1507" y="92"/>
                    <a:pt x="1416" y="46"/>
                  </a:cubicBezTo>
                  <a:cubicBezTo>
                    <a:pt x="1393" y="46"/>
                    <a:pt x="1348" y="46"/>
                    <a:pt x="1325" y="23"/>
                  </a:cubicBezTo>
                  <a:cubicBezTo>
                    <a:pt x="1233" y="23"/>
                    <a:pt x="1142" y="1"/>
                    <a:pt x="1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34"/>
            <p:cNvSpPr/>
            <p:nvPr/>
          </p:nvSpPr>
          <p:spPr>
            <a:xfrm>
              <a:off x="3822825" y="620900"/>
              <a:ext cx="59950" cy="65075"/>
            </a:xfrm>
            <a:custGeom>
              <a:avLst/>
              <a:gdLst/>
              <a:ahLst/>
              <a:cxnLst/>
              <a:rect l="l" t="t" r="r" b="b"/>
              <a:pathLst>
                <a:path w="2398" h="2603" extrusionOk="0">
                  <a:moveTo>
                    <a:pt x="708" y="0"/>
                  </a:moveTo>
                  <a:cubicBezTo>
                    <a:pt x="586" y="0"/>
                    <a:pt x="465" y="31"/>
                    <a:pt x="343" y="92"/>
                  </a:cubicBezTo>
                  <a:cubicBezTo>
                    <a:pt x="206" y="183"/>
                    <a:pt x="69" y="343"/>
                    <a:pt x="23" y="503"/>
                  </a:cubicBezTo>
                  <a:cubicBezTo>
                    <a:pt x="1" y="685"/>
                    <a:pt x="1" y="891"/>
                    <a:pt x="92" y="1050"/>
                  </a:cubicBezTo>
                  <a:cubicBezTo>
                    <a:pt x="115" y="1073"/>
                    <a:pt x="138" y="1096"/>
                    <a:pt x="160" y="1119"/>
                  </a:cubicBezTo>
                  <a:cubicBezTo>
                    <a:pt x="138" y="1210"/>
                    <a:pt x="138" y="1279"/>
                    <a:pt x="138" y="1370"/>
                  </a:cubicBezTo>
                  <a:cubicBezTo>
                    <a:pt x="138" y="1484"/>
                    <a:pt x="160" y="1598"/>
                    <a:pt x="183" y="1712"/>
                  </a:cubicBezTo>
                  <a:cubicBezTo>
                    <a:pt x="229" y="1804"/>
                    <a:pt x="252" y="1872"/>
                    <a:pt x="297" y="1963"/>
                  </a:cubicBezTo>
                  <a:cubicBezTo>
                    <a:pt x="297" y="1986"/>
                    <a:pt x="320" y="2009"/>
                    <a:pt x="343" y="2055"/>
                  </a:cubicBezTo>
                  <a:cubicBezTo>
                    <a:pt x="411" y="2146"/>
                    <a:pt x="480" y="2214"/>
                    <a:pt x="548" y="2283"/>
                  </a:cubicBezTo>
                  <a:cubicBezTo>
                    <a:pt x="708" y="2420"/>
                    <a:pt x="799" y="2466"/>
                    <a:pt x="982" y="2534"/>
                  </a:cubicBezTo>
                  <a:cubicBezTo>
                    <a:pt x="1028" y="2557"/>
                    <a:pt x="1051" y="2557"/>
                    <a:pt x="1073" y="2557"/>
                  </a:cubicBezTo>
                  <a:cubicBezTo>
                    <a:pt x="1142" y="2580"/>
                    <a:pt x="1233" y="2602"/>
                    <a:pt x="1324" y="2602"/>
                  </a:cubicBezTo>
                  <a:cubicBezTo>
                    <a:pt x="1507" y="2602"/>
                    <a:pt x="1644" y="2557"/>
                    <a:pt x="1804" y="2466"/>
                  </a:cubicBezTo>
                  <a:cubicBezTo>
                    <a:pt x="1895" y="2443"/>
                    <a:pt x="1986" y="2374"/>
                    <a:pt x="2055" y="2306"/>
                  </a:cubicBezTo>
                  <a:cubicBezTo>
                    <a:pt x="2055" y="2283"/>
                    <a:pt x="2078" y="2283"/>
                    <a:pt x="2101" y="2260"/>
                  </a:cubicBezTo>
                  <a:cubicBezTo>
                    <a:pt x="2146" y="2192"/>
                    <a:pt x="2192" y="2123"/>
                    <a:pt x="2237" y="2077"/>
                  </a:cubicBezTo>
                  <a:cubicBezTo>
                    <a:pt x="2329" y="1895"/>
                    <a:pt x="2374" y="1689"/>
                    <a:pt x="2397" y="1484"/>
                  </a:cubicBezTo>
                  <a:cubicBezTo>
                    <a:pt x="2397" y="1119"/>
                    <a:pt x="2237" y="731"/>
                    <a:pt x="1964" y="503"/>
                  </a:cubicBezTo>
                  <a:cubicBezTo>
                    <a:pt x="1849" y="411"/>
                    <a:pt x="1758" y="343"/>
                    <a:pt x="1667" y="274"/>
                  </a:cubicBezTo>
                  <a:cubicBezTo>
                    <a:pt x="1553" y="229"/>
                    <a:pt x="1439" y="183"/>
                    <a:pt x="1324" y="137"/>
                  </a:cubicBezTo>
                  <a:cubicBezTo>
                    <a:pt x="1187" y="92"/>
                    <a:pt x="1028" y="46"/>
                    <a:pt x="891" y="23"/>
                  </a:cubicBezTo>
                  <a:cubicBezTo>
                    <a:pt x="830" y="8"/>
                    <a:pt x="769" y="0"/>
                    <a:pt x="7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34"/>
            <p:cNvSpPr/>
            <p:nvPr/>
          </p:nvSpPr>
          <p:spPr>
            <a:xfrm>
              <a:off x="3623675" y="55642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1" y="206"/>
                  </a:cubicBezTo>
                  <a:cubicBezTo>
                    <a:pt x="252" y="297"/>
                    <a:pt x="137" y="434"/>
                    <a:pt x="92" y="616"/>
                  </a:cubicBezTo>
                  <a:cubicBezTo>
                    <a:pt x="46" y="753"/>
                    <a:pt x="69" y="913"/>
                    <a:pt x="115" y="1050"/>
                  </a:cubicBezTo>
                  <a:cubicBezTo>
                    <a:pt x="46" y="1141"/>
                    <a:pt x="1" y="1278"/>
                    <a:pt x="1" y="1415"/>
                  </a:cubicBezTo>
                  <a:cubicBezTo>
                    <a:pt x="1" y="1621"/>
                    <a:pt x="69" y="1872"/>
                    <a:pt x="183" y="2054"/>
                  </a:cubicBezTo>
                  <a:cubicBezTo>
                    <a:pt x="320" y="2237"/>
                    <a:pt x="480" y="2397"/>
                    <a:pt x="685" y="2488"/>
                  </a:cubicBezTo>
                  <a:cubicBezTo>
                    <a:pt x="864" y="2587"/>
                    <a:pt x="1043" y="2652"/>
                    <a:pt x="1252" y="2652"/>
                  </a:cubicBezTo>
                  <a:cubicBezTo>
                    <a:pt x="1283" y="2652"/>
                    <a:pt x="1315" y="2651"/>
                    <a:pt x="1347" y="2648"/>
                  </a:cubicBezTo>
                  <a:cubicBezTo>
                    <a:pt x="1439" y="2648"/>
                    <a:pt x="1553" y="2625"/>
                    <a:pt x="1667" y="2579"/>
                  </a:cubicBezTo>
                  <a:cubicBezTo>
                    <a:pt x="1849" y="2511"/>
                    <a:pt x="1941" y="2465"/>
                    <a:pt x="2100" y="2328"/>
                  </a:cubicBezTo>
                  <a:cubicBezTo>
                    <a:pt x="2260" y="2191"/>
                    <a:pt x="2374" y="1986"/>
                    <a:pt x="2443" y="1781"/>
                  </a:cubicBezTo>
                  <a:cubicBezTo>
                    <a:pt x="2466" y="1735"/>
                    <a:pt x="2489" y="1689"/>
                    <a:pt x="2489" y="1621"/>
                  </a:cubicBezTo>
                  <a:cubicBezTo>
                    <a:pt x="2511" y="1507"/>
                    <a:pt x="2534" y="1392"/>
                    <a:pt x="2534" y="1278"/>
                  </a:cubicBezTo>
                  <a:cubicBezTo>
                    <a:pt x="2511" y="1050"/>
                    <a:pt x="2466" y="822"/>
                    <a:pt x="2329" y="639"/>
                  </a:cubicBezTo>
                  <a:cubicBezTo>
                    <a:pt x="2215" y="457"/>
                    <a:pt x="2055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34"/>
            <p:cNvSpPr/>
            <p:nvPr/>
          </p:nvSpPr>
          <p:spPr>
            <a:xfrm>
              <a:off x="3507275" y="709350"/>
              <a:ext cx="53650" cy="54800"/>
            </a:xfrm>
            <a:custGeom>
              <a:avLst/>
              <a:gdLst/>
              <a:ahLst/>
              <a:cxnLst/>
              <a:rect l="l" t="t" r="r" b="b"/>
              <a:pathLst>
                <a:path w="2146" h="2192" extrusionOk="0">
                  <a:moveTo>
                    <a:pt x="685" y="0"/>
                  </a:moveTo>
                  <a:cubicBezTo>
                    <a:pt x="594" y="0"/>
                    <a:pt x="502" y="23"/>
                    <a:pt x="411" y="69"/>
                  </a:cubicBezTo>
                  <a:cubicBezTo>
                    <a:pt x="343" y="92"/>
                    <a:pt x="251" y="137"/>
                    <a:pt x="206" y="206"/>
                  </a:cubicBezTo>
                  <a:cubicBezTo>
                    <a:pt x="137" y="274"/>
                    <a:pt x="91" y="343"/>
                    <a:pt x="46" y="434"/>
                  </a:cubicBezTo>
                  <a:cubicBezTo>
                    <a:pt x="0" y="525"/>
                    <a:pt x="0" y="617"/>
                    <a:pt x="0" y="708"/>
                  </a:cubicBezTo>
                  <a:cubicBezTo>
                    <a:pt x="0" y="890"/>
                    <a:pt x="69" y="1073"/>
                    <a:pt x="206" y="1187"/>
                  </a:cubicBezTo>
                  <a:cubicBezTo>
                    <a:pt x="206" y="1210"/>
                    <a:pt x="228" y="1210"/>
                    <a:pt x="228" y="1210"/>
                  </a:cubicBezTo>
                  <a:cubicBezTo>
                    <a:pt x="228" y="1301"/>
                    <a:pt x="251" y="1370"/>
                    <a:pt x="251" y="1461"/>
                  </a:cubicBezTo>
                  <a:cubicBezTo>
                    <a:pt x="274" y="1484"/>
                    <a:pt x="274" y="1507"/>
                    <a:pt x="274" y="1507"/>
                  </a:cubicBezTo>
                  <a:cubicBezTo>
                    <a:pt x="297" y="1575"/>
                    <a:pt x="320" y="1667"/>
                    <a:pt x="365" y="1712"/>
                  </a:cubicBezTo>
                  <a:cubicBezTo>
                    <a:pt x="365" y="1735"/>
                    <a:pt x="388" y="1758"/>
                    <a:pt x="388" y="1758"/>
                  </a:cubicBezTo>
                  <a:cubicBezTo>
                    <a:pt x="434" y="1826"/>
                    <a:pt x="480" y="1895"/>
                    <a:pt x="525" y="1940"/>
                  </a:cubicBezTo>
                  <a:cubicBezTo>
                    <a:pt x="639" y="2032"/>
                    <a:pt x="753" y="2100"/>
                    <a:pt x="913" y="2146"/>
                  </a:cubicBezTo>
                  <a:cubicBezTo>
                    <a:pt x="913" y="2169"/>
                    <a:pt x="936" y="2169"/>
                    <a:pt x="959" y="2169"/>
                  </a:cubicBezTo>
                  <a:cubicBezTo>
                    <a:pt x="1027" y="2192"/>
                    <a:pt x="1119" y="2192"/>
                    <a:pt x="1187" y="2192"/>
                  </a:cubicBezTo>
                  <a:cubicBezTo>
                    <a:pt x="1256" y="2192"/>
                    <a:pt x="1347" y="2169"/>
                    <a:pt x="1393" y="2169"/>
                  </a:cubicBezTo>
                  <a:lnTo>
                    <a:pt x="1415" y="2169"/>
                  </a:lnTo>
                  <a:cubicBezTo>
                    <a:pt x="1461" y="2146"/>
                    <a:pt x="1507" y="2123"/>
                    <a:pt x="1529" y="2123"/>
                  </a:cubicBezTo>
                  <a:cubicBezTo>
                    <a:pt x="1552" y="2100"/>
                    <a:pt x="1598" y="2100"/>
                    <a:pt x="1644" y="2077"/>
                  </a:cubicBezTo>
                  <a:cubicBezTo>
                    <a:pt x="1644" y="2077"/>
                    <a:pt x="1644" y="2055"/>
                    <a:pt x="1666" y="2055"/>
                  </a:cubicBezTo>
                  <a:cubicBezTo>
                    <a:pt x="1712" y="2032"/>
                    <a:pt x="1758" y="1986"/>
                    <a:pt x="1803" y="1940"/>
                  </a:cubicBezTo>
                  <a:cubicBezTo>
                    <a:pt x="1826" y="1918"/>
                    <a:pt x="1826" y="1918"/>
                    <a:pt x="1849" y="1895"/>
                  </a:cubicBezTo>
                  <a:cubicBezTo>
                    <a:pt x="1963" y="1758"/>
                    <a:pt x="2009" y="1689"/>
                    <a:pt x="2077" y="1507"/>
                  </a:cubicBezTo>
                  <a:cubicBezTo>
                    <a:pt x="2123" y="1415"/>
                    <a:pt x="2123" y="1301"/>
                    <a:pt x="2123" y="1210"/>
                  </a:cubicBezTo>
                  <a:cubicBezTo>
                    <a:pt x="2146" y="1119"/>
                    <a:pt x="2123" y="1005"/>
                    <a:pt x="2100" y="913"/>
                  </a:cubicBezTo>
                  <a:cubicBezTo>
                    <a:pt x="2100" y="890"/>
                    <a:pt x="2100" y="890"/>
                    <a:pt x="2100" y="868"/>
                  </a:cubicBezTo>
                  <a:cubicBezTo>
                    <a:pt x="2077" y="799"/>
                    <a:pt x="2032" y="708"/>
                    <a:pt x="2009" y="639"/>
                  </a:cubicBezTo>
                  <a:cubicBezTo>
                    <a:pt x="1986" y="594"/>
                    <a:pt x="1940" y="571"/>
                    <a:pt x="1918" y="525"/>
                  </a:cubicBezTo>
                  <a:cubicBezTo>
                    <a:pt x="1895" y="480"/>
                    <a:pt x="1849" y="434"/>
                    <a:pt x="1826" y="411"/>
                  </a:cubicBezTo>
                  <a:cubicBezTo>
                    <a:pt x="1758" y="343"/>
                    <a:pt x="1689" y="297"/>
                    <a:pt x="1621" y="251"/>
                  </a:cubicBezTo>
                  <a:cubicBezTo>
                    <a:pt x="1598" y="229"/>
                    <a:pt x="1575" y="229"/>
                    <a:pt x="1552" y="206"/>
                  </a:cubicBezTo>
                  <a:cubicBezTo>
                    <a:pt x="1529" y="206"/>
                    <a:pt x="1529" y="183"/>
                    <a:pt x="1507" y="183"/>
                  </a:cubicBezTo>
                  <a:cubicBezTo>
                    <a:pt x="1484" y="160"/>
                    <a:pt x="1461" y="114"/>
                    <a:pt x="1415" y="92"/>
                  </a:cubicBezTo>
                  <a:cubicBezTo>
                    <a:pt x="1300" y="42"/>
                    <a:pt x="1173" y="5"/>
                    <a:pt x="1051" y="5"/>
                  </a:cubicBezTo>
                  <a:cubicBezTo>
                    <a:pt x="1004" y="5"/>
                    <a:pt x="958" y="10"/>
                    <a:pt x="913" y="23"/>
                  </a:cubicBezTo>
                  <a:lnTo>
                    <a:pt x="868" y="23"/>
                  </a:lnTo>
                  <a:cubicBezTo>
                    <a:pt x="822" y="0"/>
                    <a:pt x="753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34"/>
            <p:cNvSpPr/>
            <p:nvPr/>
          </p:nvSpPr>
          <p:spPr>
            <a:xfrm>
              <a:off x="3382875" y="814350"/>
              <a:ext cx="54800" cy="53900"/>
            </a:xfrm>
            <a:custGeom>
              <a:avLst/>
              <a:gdLst/>
              <a:ahLst/>
              <a:cxnLst/>
              <a:rect l="l" t="t" r="r" b="b"/>
              <a:pathLst>
                <a:path w="2192" h="2156" extrusionOk="0">
                  <a:moveTo>
                    <a:pt x="1119" y="0"/>
                  </a:moveTo>
                  <a:cubicBezTo>
                    <a:pt x="1050" y="23"/>
                    <a:pt x="959" y="23"/>
                    <a:pt x="868" y="46"/>
                  </a:cubicBezTo>
                  <a:cubicBezTo>
                    <a:pt x="845" y="46"/>
                    <a:pt x="845" y="46"/>
                    <a:pt x="822" y="69"/>
                  </a:cubicBezTo>
                  <a:cubicBezTo>
                    <a:pt x="799" y="69"/>
                    <a:pt x="776" y="91"/>
                    <a:pt x="754" y="91"/>
                  </a:cubicBezTo>
                  <a:cubicBezTo>
                    <a:pt x="639" y="91"/>
                    <a:pt x="548" y="114"/>
                    <a:pt x="434" y="183"/>
                  </a:cubicBezTo>
                  <a:cubicBezTo>
                    <a:pt x="388" y="206"/>
                    <a:pt x="343" y="251"/>
                    <a:pt x="297" y="297"/>
                  </a:cubicBezTo>
                  <a:cubicBezTo>
                    <a:pt x="229" y="365"/>
                    <a:pt x="160" y="479"/>
                    <a:pt x="114" y="594"/>
                  </a:cubicBezTo>
                  <a:cubicBezTo>
                    <a:pt x="114" y="616"/>
                    <a:pt x="114" y="639"/>
                    <a:pt x="92" y="685"/>
                  </a:cubicBezTo>
                  <a:cubicBezTo>
                    <a:pt x="92" y="685"/>
                    <a:pt x="92" y="708"/>
                    <a:pt x="92" y="731"/>
                  </a:cubicBezTo>
                  <a:cubicBezTo>
                    <a:pt x="92" y="753"/>
                    <a:pt x="69" y="776"/>
                    <a:pt x="69" y="799"/>
                  </a:cubicBezTo>
                  <a:cubicBezTo>
                    <a:pt x="69" y="799"/>
                    <a:pt x="46" y="799"/>
                    <a:pt x="46" y="822"/>
                  </a:cubicBezTo>
                  <a:cubicBezTo>
                    <a:pt x="0" y="1004"/>
                    <a:pt x="23" y="1141"/>
                    <a:pt x="46" y="1324"/>
                  </a:cubicBezTo>
                  <a:cubicBezTo>
                    <a:pt x="69" y="1415"/>
                    <a:pt x="114" y="1484"/>
                    <a:pt x="183" y="1552"/>
                  </a:cubicBezTo>
                  <a:cubicBezTo>
                    <a:pt x="183" y="1575"/>
                    <a:pt x="206" y="1575"/>
                    <a:pt x="206" y="1598"/>
                  </a:cubicBezTo>
                  <a:cubicBezTo>
                    <a:pt x="206" y="1598"/>
                    <a:pt x="206" y="1598"/>
                    <a:pt x="229" y="1621"/>
                  </a:cubicBezTo>
                  <a:cubicBezTo>
                    <a:pt x="229" y="1644"/>
                    <a:pt x="251" y="1666"/>
                    <a:pt x="274" y="1689"/>
                  </a:cubicBezTo>
                  <a:cubicBezTo>
                    <a:pt x="320" y="1758"/>
                    <a:pt x="365" y="1826"/>
                    <a:pt x="434" y="1895"/>
                  </a:cubicBezTo>
                  <a:cubicBezTo>
                    <a:pt x="434" y="1895"/>
                    <a:pt x="457" y="1917"/>
                    <a:pt x="457" y="1917"/>
                  </a:cubicBezTo>
                  <a:cubicBezTo>
                    <a:pt x="571" y="2009"/>
                    <a:pt x="571" y="2032"/>
                    <a:pt x="685" y="2077"/>
                  </a:cubicBezTo>
                  <a:cubicBezTo>
                    <a:pt x="708" y="2077"/>
                    <a:pt x="754" y="2100"/>
                    <a:pt x="776" y="2100"/>
                  </a:cubicBezTo>
                  <a:cubicBezTo>
                    <a:pt x="868" y="2146"/>
                    <a:pt x="959" y="2146"/>
                    <a:pt x="1027" y="2146"/>
                  </a:cubicBezTo>
                  <a:cubicBezTo>
                    <a:pt x="1061" y="2152"/>
                    <a:pt x="1092" y="2155"/>
                    <a:pt x="1123" y="2155"/>
                  </a:cubicBezTo>
                  <a:cubicBezTo>
                    <a:pt x="1197" y="2155"/>
                    <a:pt x="1266" y="2139"/>
                    <a:pt x="1347" y="2123"/>
                  </a:cubicBezTo>
                  <a:cubicBezTo>
                    <a:pt x="1415" y="2100"/>
                    <a:pt x="1484" y="2054"/>
                    <a:pt x="1552" y="2032"/>
                  </a:cubicBezTo>
                  <a:cubicBezTo>
                    <a:pt x="1575" y="2009"/>
                    <a:pt x="1598" y="2009"/>
                    <a:pt x="1621" y="1986"/>
                  </a:cubicBezTo>
                  <a:cubicBezTo>
                    <a:pt x="1689" y="1940"/>
                    <a:pt x="1758" y="1895"/>
                    <a:pt x="1803" y="1849"/>
                  </a:cubicBezTo>
                  <a:cubicBezTo>
                    <a:pt x="1826" y="1826"/>
                    <a:pt x="1849" y="1803"/>
                    <a:pt x="1872" y="1803"/>
                  </a:cubicBezTo>
                  <a:cubicBezTo>
                    <a:pt x="1918" y="1712"/>
                    <a:pt x="2009" y="1644"/>
                    <a:pt x="2055" y="1552"/>
                  </a:cubicBezTo>
                  <a:cubicBezTo>
                    <a:pt x="2077" y="1461"/>
                    <a:pt x="2123" y="1392"/>
                    <a:pt x="2146" y="1324"/>
                  </a:cubicBezTo>
                  <a:cubicBezTo>
                    <a:pt x="2146" y="1301"/>
                    <a:pt x="2146" y="1278"/>
                    <a:pt x="2146" y="1256"/>
                  </a:cubicBezTo>
                  <a:cubicBezTo>
                    <a:pt x="2169" y="1187"/>
                    <a:pt x="2191" y="1096"/>
                    <a:pt x="2191" y="1004"/>
                  </a:cubicBezTo>
                  <a:cubicBezTo>
                    <a:pt x="2191" y="1004"/>
                    <a:pt x="2191" y="982"/>
                    <a:pt x="2191" y="982"/>
                  </a:cubicBezTo>
                  <a:cubicBezTo>
                    <a:pt x="2169" y="913"/>
                    <a:pt x="2169" y="845"/>
                    <a:pt x="2146" y="776"/>
                  </a:cubicBezTo>
                  <a:cubicBezTo>
                    <a:pt x="2146" y="685"/>
                    <a:pt x="2100" y="594"/>
                    <a:pt x="2055" y="548"/>
                  </a:cubicBezTo>
                  <a:cubicBezTo>
                    <a:pt x="2055" y="525"/>
                    <a:pt x="2055" y="502"/>
                    <a:pt x="2032" y="479"/>
                  </a:cubicBezTo>
                  <a:cubicBezTo>
                    <a:pt x="1986" y="434"/>
                    <a:pt x="1940" y="365"/>
                    <a:pt x="1918" y="320"/>
                  </a:cubicBezTo>
                  <a:cubicBezTo>
                    <a:pt x="1895" y="320"/>
                    <a:pt x="1895" y="297"/>
                    <a:pt x="1895" y="297"/>
                  </a:cubicBezTo>
                  <a:cubicBezTo>
                    <a:pt x="1872" y="297"/>
                    <a:pt x="1872" y="274"/>
                    <a:pt x="1849" y="274"/>
                  </a:cubicBezTo>
                  <a:cubicBezTo>
                    <a:pt x="1803" y="228"/>
                    <a:pt x="1758" y="183"/>
                    <a:pt x="1689" y="160"/>
                  </a:cubicBezTo>
                  <a:cubicBezTo>
                    <a:pt x="1621" y="114"/>
                    <a:pt x="1552" y="91"/>
                    <a:pt x="1484" y="46"/>
                  </a:cubicBezTo>
                  <a:lnTo>
                    <a:pt x="1415" y="46"/>
                  </a:lnTo>
                  <a:cubicBezTo>
                    <a:pt x="1324" y="23"/>
                    <a:pt x="121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34"/>
            <p:cNvSpPr/>
            <p:nvPr/>
          </p:nvSpPr>
          <p:spPr>
            <a:xfrm>
              <a:off x="3384000" y="968850"/>
              <a:ext cx="55375" cy="58350"/>
            </a:xfrm>
            <a:custGeom>
              <a:avLst/>
              <a:gdLst/>
              <a:ahLst/>
              <a:cxnLst/>
              <a:rect l="l" t="t" r="r" b="b"/>
              <a:pathLst>
                <a:path w="2215" h="2334" extrusionOk="0">
                  <a:moveTo>
                    <a:pt x="946" y="0"/>
                  </a:moveTo>
                  <a:cubicBezTo>
                    <a:pt x="830" y="0"/>
                    <a:pt x="715" y="27"/>
                    <a:pt x="617" y="97"/>
                  </a:cubicBezTo>
                  <a:cubicBezTo>
                    <a:pt x="526" y="166"/>
                    <a:pt x="435" y="234"/>
                    <a:pt x="366" y="303"/>
                  </a:cubicBezTo>
                  <a:cubicBezTo>
                    <a:pt x="275" y="394"/>
                    <a:pt x="206" y="485"/>
                    <a:pt x="161" y="599"/>
                  </a:cubicBezTo>
                  <a:cubicBezTo>
                    <a:pt x="115" y="713"/>
                    <a:pt x="47" y="805"/>
                    <a:pt x="47" y="919"/>
                  </a:cubicBezTo>
                  <a:cubicBezTo>
                    <a:pt x="24" y="1010"/>
                    <a:pt x="1" y="1101"/>
                    <a:pt x="1" y="1193"/>
                  </a:cubicBezTo>
                  <a:cubicBezTo>
                    <a:pt x="1" y="1284"/>
                    <a:pt x="24" y="1375"/>
                    <a:pt x="47" y="1444"/>
                  </a:cubicBezTo>
                  <a:cubicBezTo>
                    <a:pt x="47" y="1489"/>
                    <a:pt x="47" y="1512"/>
                    <a:pt x="69" y="1535"/>
                  </a:cubicBezTo>
                  <a:cubicBezTo>
                    <a:pt x="92" y="1604"/>
                    <a:pt x="115" y="1695"/>
                    <a:pt x="161" y="1763"/>
                  </a:cubicBezTo>
                  <a:cubicBezTo>
                    <a:pt x="206" y="1832"/>
                    <a:pt x="275" y="1900"/>
                    <a:pt x="320" y="1969"/>
                  </a:cubicBezTo>
                  <a:cubicBezTo>
                    <a:pt x="343" y="1992"/>
                    <a:pt x="343" y="1992"/>
                    <a:pt x="366" y="2014"/>
                  </a:cubicBezTo>
                  <a:cubicBezTo>
                    <a:pt x="435" y="2083"/>
                    <a:pt x="503" y="2129"/>
                    <a:pt x="572" y="2174"/>
                  </a:cubicBezTo>
                  <a:cubicBezTo>
                    <a:pt x="640" y="2220"/>
                    <a:pt x="731" y="2243"/>
                    <a:pt x="800" y="2266"/>
                  </a:cubicBezTo>
                  <a:cubicBezTo>
                    <a:pt x="914" y="2311"/>
                    <a:pt x="1028" y="2334"/>
                    <a:pt x="1142" y="2334"/>
                  </a:cubicBezTo>
                  <a:lnTo>
                    <a:pt x="1211" y="2334"/>
                  </a:lnTo>
                  <a:cubicBezTo>
                    <a:pt x="1302" y="2334"/>
                    <a:pt x="1393" y="2311"/>
                    <a:pt x="1462" y="2288"/>
                  </a:cubicBezTo>
                  <a:cubicBezTo>
                    <a:pt x="1644" y="2243"/>
                    <a:pt x="1758" y="2174"/>
                    <a:pt x="1895" y="2037"/>
                  </a:cubicBezTo>
                  <a:cubicBezTo>
                    <a:pt x="1918" y="2014"/>
                    <a:pt x="1964" y="1969"/>
                    <a:pt x="1987" y="1923"/>
                  </a:cubicBezTo>
                  <a:cubicBezTo>
                    <a:pt x="2010" y="1900"/>
                    <a:pt x="2055" y="1855"/>
                    <a:pt x="2078" y="1809"/>
                  </a:cubicBezTo>
                  <a:cubicBezTo>
                    <a:pt x="2124" y="1718"/>
                    <a:pt x="2169" y="1604"/>
                    <a:pt x="2192" y="1512"/>
                  </a:cubicBezTo>
                  <a:cubicBezTo>
                    <a:pt x="2215" y="1307"/>
                    <a:pt x="2215" y="1216"/>
                    <a:pt x="2192" y="1010"/>
                  </a:cubicBezTo>
                  <a:cubicBezTo>
                    <a:pt x="2169" y="987"/>
                    <a:pt x="2169" y="964"/>
                    <a:pt x="2169" y="942"/>
                  </a:cubicBezTo>
                  <a:cubicBezTo>
                    <a:pt x="2146" y="873"/>
                    <a:pt x="2101" y="805"/>
                    <a:pt x="2078" y="736"/>
                  </a:cubicBezTo>
                  <a:cubicBezTo>
                    <a:pt x="2055" y="713"/>
                    <a:pt x="2055" y="713"/>
                    <a:pt x="2055" y="691"/>
                  </a:cubicBezTo>
                  <a:cubicBezTo>
                    <a:pt x="2010" y="645"/>
                    <a:pt x="1964" y="576"/>
                    <a:pt x="1918" y="531"/>
                  </a:cubicBezTo>
                  <a:cubicBezTo>
                    <a:pt x="1918" y="531"/>
                    <a:pt x="1918" y="531"/>
                    <a:pt x="1895" y="508"/>
                  </a:cubicBezTo>
                  <a:cubicBezTo>
                    <a:pt x="1850" y="462"/>
                    <a:pt x="1781" y="417"/>
                    <a:pt x="1736" y="394"/>
                  </a:cubicBezTo>
                  <a:cubicBezTo>
                    <a:pt x="1736" y="371"/>
                    <a:pt x="1713" y="371"/>
                    <a:pt x="1713" y="371"/>
                  </a:cubicBezTo>
                  <a:cubicBezTo>
                    <a:pt x="1667" y="348"/>
                    <a:pt x="1599" y="325"/>
                    <a:pt x="1553" y="303"/>
                  </a:cubicBezTo>
                  <a:cubicBezTo>
                    <a:pt x="1439" y="166"/>
                    <a:pt x="1325" y="51"/>
                    <a:pt x="1165" y="29"/>
                  </a:cubicBezTo>
                  <a:cubicBezTo>
                    <a:pt x="1094" y="11"/>
                    <a:pt x="1020" y="0"/>
                    <a:pt x="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34"/>
            <p:cNvSpPr/>
            <p:nvPr/>
          </p:nvSpPr>
          <p:spPr>
            <a:xfrm>
              <a:off x="3496425" y="109615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6" y="0"/>
                  </a:moveTo>
                  <a:cubicBezTo>
                    <a:pt x="956" y="0"/>
                    <a:pt x="935" y="1"/>
                    <a:pt x="914" y="4"/>
                  </a:cubicBezTo>
                  <a:cubicBezTo>
                    <a:pt x="868" y="4"/>
                    <a:pt x="799" y="4"/>
                    <a:pt x="731" y="27"/>
                  </a:cubicBezTo>
                  <a:cubicBezTo>
                    <a:pt x="617" y="49"/>
                    <a:pt x="525" y="118"/>
                    <a:pt x="434" y="186"/>
                  </a:cubicBezTo>
                  <a:cubicBezTo>
                    <a:pt x="411" y="209"/>
                    <a:pt x="389" y="232"/>
                    <a:pt x="366" y="278"/>
                  </a:cubicBezTo>
                  <a:cubicBezTo>
                    <a:pt x="320" y="323"/>
                    <a:pt x="252" y="392"/>
                    <a:pt x="206" y="483"/>
                  </a:cubicBezTo>
                  <a:cubicBezTo>
                    <a:pt x="137" y="574"/>
                    <a:pt x="92" y="689"/>
                    <a:pt x="69" y="803"/>
                  </a:cubicBezTo>
                  <a:cubicBezTo>
                    <a:pt x="1" y="1031"/>
                    <a:pt x="1" y="1305"/>
                    <a:pt x="69" y="1533"/>
                  </a:cubicBezTo>
                  <a:cubicBezTo>
                    <a:pt x="115" y="1624"/>
                    <a:pt x="137" y="1693"/>
                    <a:pt x="183" y="1784"/>
                  </a:cubicBezTo>
                  <a:cubicBezTo>
                    <a:pt x="183" y="1807"/>
                    <a:pt x="206" y="1830"/>
                    <a:pt x="229" y="1853"/>
                  </a:cubicBezTo>
                  <a:cubicBezTo>
                    <a:pt x="274" y="1921"/>
                    <a:pt x="320" y="2012"/>
                    <a:pt x="389" y="2058"/>
                  </a:cubicBezTo>
                  <a:cubicBezTo>
                    <a:pt x="457" y="2127"/>
                    <a:pt x="525" y="2172"/>
                    <a:pt x="594" y="2218"/>
                  </a:cubicBezTo>
                  <a:cubicBezTo>
                    <a:pt x="799" y="2378"/>
                    <a:pt x="1028" y="2423"/>
                    <a:pt x="1279" y="2446"/>
                  </a:cubicBezTo>
                  <a:cubicBezTo>
                    <a:pt x="1312" y="2453"/>
                    <a:pt x="1348" y="2456"/>
                    <a:pt x="1384" y="2456"/>
                  </a:cubicBezTo>
                  <a:cubicBezTo>
                    <a:pt x="1471" y="2456"/>
                    <a:pt x="1563" y="2439"/>
                    <a:pt x="1644" y="2423"/>
                  </a:cubicBezTo>
                  <a:cubicBezTo>
                    <a:pt x="1667" y="2400"/>
                    <a:pt x="1690" y="2400"/>
                    <a:pt x="1735" y="2400"/>
                  </a:cubicBezTo>
                  <a:cubicBezTo>
                    <a:pt x="1804" y="2355"/>
                    <a:pt x="1895" y="2332"/>
                    <a:pt x="1963" y="2286"/>
                  </a:cubicBezTo>
                  <a:cubicBezTo>
                    <a:pt x="2032" y="2264"/>
                    <a:pt x="2055" y="2218"/>
                    <a:pt x="2123" y="2195"/>
                  </a:cubicBezTo>
                  <a:cubicBezTo>
                    <a:pt x="2169" y="2149"/>
                    <a:pt x="2215" y="2127"/>
                    <a:pt x="2237" y="2081"/>
                  </a:cubicBezTo>
                  <a:cubicBezTo>
                    <a:pt x="2306" y="2012"/>
                    <a:pt x="2352" y="1944"/>
                    <a:pt x="2397" y="1876"/>
                  </a:cubicBezTo>
                  <a:cubicBezTo>
                    <a:pt x="2443" y="1784"/>
                    <a:pt x="2488" y="1716"/>
                    <a:pt x="2511" y="1624"/>
                  </a:cubicBezTo>
                  <a:cubicBezTo>
                    <a:pt x="2511" y="1602"/>
                    <a:pt x="2534" y="1579"/>
                    <a:pt x="2534" y="1533"/>
                  </a:cubicBezTo>
                  <a:cubicBezTo>
                    <a:pt x="2557" y="1465"/>
                    <a:pt x="2580" y="1373"/>
                    <a:pt x="2580" y="1282"/>
                  </a:cubicBezTo>
                  <a:cubicBezTo>
                    <a:pt x="2580" y="1099"/>
                    <a:pt x="2534" y="940"/>
                    <a:pt x="2443" y="780"/>
                  </a:cubicBezTo>
                  <a:cubicBezTo>
                    <a:pt x="2374" y="643"/>
                    <a:pt x="2260" y="506"/>
                    <a:pt x="2123" y="415"/>
                  </a:cubicBezTo>
                  <a:cubicBezTo>
                    <a:pt x="2100" y="415"/>
                    <a:pt x="2100" y="415"/>
                    <a:pt x="2078" y="392"/>
                  </a:cubicBezTo>
                  <a:cubicBezTo>
                    <a:pt x="2032" y="369"/>
                    <a:pt x="1963" y="346"/>
                    <a:pt x="1895" y="323"/>
                  </a:cubicBezTo>
                  <a:lnTo>
                    <a:pt x="1872" y="323"/>
                  </a:lnTo>
                  <a:cubicBezTo>
                    <a:pt x="1804" y="301"/>
                    <a:pt x="1712" y="301"/>
                    <a:pt x="1644" y="301"/>
                  </a:cubicBezTo>
                  <a:cubicBezTo>
                    <a:pt x="1598" y="301"/>
                    <a:pt x="1553" y="301"/>
                    <a:pt x="1507" y="323"/>
                  </a:cubicBezTo>
                  <a:cubicBezTo>
                    <a:pt x="1484" y="278"/>
                    <a:pt x="1461" y="232"/>
                    <a:pt x="1416" y="186"/>
                  </a:cubicBezTo>
                  <a:cubicBezTo>
                    <a:pt x="1293" y="84"/>
                    <a:pt x="1152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34"/>
            <p:cNvSpPr/>
            <p:nvPr/>
          </p:nvSpPr>
          <p:spPr>
            <a:xfrm>
              <a:off x="3649350" y="1068850"/>
              <a:ext cx="67375" cy="59375"/>
            </a:xfrm>
            <a:custGeom>
              <a:avLst/>
              <a:gdLst/>
              <a:ahLst/>
              <a:cxnLst/>
              <a:rect l="l" t="t" r="r" b="b"/>
              <a:pathLst>
                <a:path w="2695" h="2375" extrusionOk="0">
                  <a:moveTo>
                    <a:pt x="1530" y="0"/>
                  </a:moveTo>
                  <a:cubicBezTo>
                    <a:pt x="1439" y="0"/>
                    <a:pt x="1347" y="0"/>
                    <a:pt x="1279" y="46"/>
                  </a:cubicBezTo>
                  <a:cubicBezTo>
                    <a:pt x="1119" y="92"/>
                    <a:pt x="982" y="160"/>
                    <a:pt x="868" y="274"/>
                  </a:cubicBezTo>
                  <a:cubicBezTo>
                    <a:pt x="845" y="274"/>
                    <a:pt x="845" y="297"/>
                    <a:pt x="845" y="297"/>
                  </a:cubicBezTo>
                  <a:lnTo>
                    <a:pt x="708" y="297"/>
                  </a:lnTo>
                  <a:cubicBezTo>
                    <a:pt x="526" y="297"/>
                    <a:pt x="343" y="365"/>
                    <a:pt x="229" y="502"/>
                  </a:cubicBezTo>
                  <a:lnTo>
                    <a:pt x="115" y="639"/>
                  </a:lnTo>
                  <a:cubicBezTo>
                    <a:pt x="46" y="753"/>
                    <a:pt x="24" y="868"/>
                    <a:pt x="24" y="982"/>
                  </a:cubicBezTo>
                  <a:cubicBezTo>
                    <a:pt x="1" y="1050"/>
                    <a:pt x="1" y="1096"/>
                    <a:pt x="24" y="1141"/>
                  </a:cubicBezTo>
                  <a:cubicBezTo>
                    <a:pt x="24" y="1278"/>
                    <a:pt x="46" y="1370"/>
                    <a:pt x="92" y="1484"/>
                  </a:cubicBezTo>
                  <a:cubicBezTo>
                    <a:pt x="160" y="1689"/>
                    <a:pt x="275" y="1872"/>
                    <a:pt x="434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19" y="2363"/>
                    <a:pt x="1233" y="2374"/>
                    <a:pt x="1345" y="2374"/>
                  </a:cubicBezTo>
                  <a:cubicBezTo>
                    <a:pt x="1456" y="2374"/>
                    <a:pt x="1564" y="2363"/>
                    <a:pt x="1667" y="2328"/>
                  </a:cubicBezTo>
                  <a:cubicBezTo>
                    <a:pt x="2101" y="2191"/>
                    <a:pt x="2420" y="1872"/>
                    <a:pt x="2557" y="1438"/>
                  </a:cubicBezTo>
                  <a:cubicBezTo>
                    <a:pt x="2694" y="959"/>
                    <a:pt x="2511" y="388"/>
                    <a:pt x="2078" y="137"/>
                  </a:cubicBezTo>
                  <a:cubicBezTo>
                    <a:pt x="1918" y="46"/>
                    <a:pt x="1781" y="23"/>
                    <a:pt x="1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34"/>
            <p:cNvSpPr/>
            <p:nvPr/>
          </p:nvSpPr>
          <p:spPr>
            <a:xfrm>
              <a:off x="3726400" y="889675"/>
              <a:ext cx="62775" cy="62325"/>
            </a:xfrm>
            <a:custGeom>
              <a:avLst/>
              <a:gdLst/>
              <a:ahLst/>
              <a:cxnLst/>
              <a:rect l="l" t="t" r="r" b="b"/>
              <a:pathLst>
                <a:path w="2511" h="2493" extrusionOk="0">
                  <a:moveTo>
                    <a:pt x="1073" y="0"/>
                  </a:moveTo>
                  <a:cubicBezTo>
                    <a:pt x="1004" y="23"/>
                    <a:pt x="959" y="23"/>
                    <a:pt x="890" y="46"/>
                  </a:cubicBezTo>
                  <a:cubicBezTo>
                    <a:pt x="799" y="69"/>
                    <a:pt x="685" y="114"/>
                    <a:pt x="594" y="183"/>
                  </a:cubicBezTo>
                  <a:cubicBezTo>
                    <a:pt x="434" y="274"/>
                    <a:pt x="320" y="411"/>
                    <a:pt x="274" y="594"/>
                  </a:cubicBezTo>
                  <a:cubicBezTo>
                    <a:pt x="251" y="639"/>
                    <a:pt x="251" y="685"/>
                    <a:pt x="251" y="731"/>
                  </a:cubicBezTo>
                  <a:cubicBezTo>
                    <a:pt x="228" y="753"/>
                    <a:pt x="228" y="753"/>
                    <a:pt x="206" y="776"/>
                  </a:cubicBezTo>
                  <a:cubicBezTo>
                    <a:pt x="91" y="913"/>
                    <a:pt x="0" y="1073"/>
                    <a:pt x="0" y="1255"/>
                  </a:cubicBezTo>
                  <a:cubicBezTo>
                    <a:pt x="23" y="1484"/>
                    <a:pt x="69" y="1712"/>
                    <a:pt x="206" y="1895"/>
                  </a:cubicBezTo>
                  <a:cubicBezTo>
                    <a:pt x="320" y="2077"/>
                    <a:pt x="479" y="2237"/>
                    <a:pt x="662" y="2351"/>
                  </a:cubicBezTo>
                  <a:cubicBezTo>
                    <a:pt x="840" y="2430"/>
                    <a:pt x="1019" y="2492"/>
                    <a:pt x="1212" y="2492"/>
                  </a:cubicBezTo>
                  <a:cubicBezTo>
                    <a:pt x="1242" y="2492"/>
                    <a:pt x="1271" y="2491"/>
                    <a:pt x="1301" y="2488"/>
                  </a:cubicBezTo>
                  <a:cubicBezTo>
                    <a:pt x="1507" y="2488"/>
                    <a:pt x="1735" y="2442"/>
                    <a:pt x="1917" y="2305"/>
                  </a:cubicBezTo>
                  <a:cubicBezTo>
                    <a:pt x="2100" y="2191"/>
                    <a:pt x="2260" y="2032"/>
                    <a:pt x="2351" y="1849"/>
                  </a:cubicBezTo>
                  <a:cubicBezTo>
                    <a:pt x="2442" y="1644"/>
                    <a:pt x="2511" y="1438"/>
                    <a:pt x="2511" y="1233"/>
                  </a:cubicBezTo>
                  <a:cubicBezTo>
                    <a:pt x="2511" y="1004"/>
                    <a:pt x="2465" y="776"/>
                    <a:pt x="2351" y="594"/>
                  </a:cubicBezTo>
                  <a:cubicBezTo>
                    <a:pt x="2283" y="525"/>
                    <a:pt x="2237" y="434"/>
                    <a:pt x="2146" y="365"/>
                  </a:cubicBezTo>
                  <a:cubicBezTo>
                    <a:pt x="2077" y="274"/>
                    <a:pt x="1986" y="206"/>
                    <a:pt x="1895" y="160"/>
                  </a:cubicBezTo>
                  <a:cubicBezTo>
                    <a:pt x="1689" y="46"/>
                    <a:pt x="1461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34"/>
            <p:cNvSpPr/>
            <p:nvPr/>
          </p:nvSpPr>
          <p:spPr>
            <a:xfrm>
              <a:off x="3695000" y="733650"/>
              <a:ext cx="61650" cy="58450"/>
            </a:xfrm>
            <a:custGeom>
              <a:avLst/>
              <a:gdLst/>
              <a:ahLst/>
              <a:cxnLst/>
              <a:rect l="l" t="t" r="r" b="b"/>
              <a:pathLst>
                <a:path w="2466" h="2338" extrusionOk="0">
                  <a:moveTo>
                    <a:pt x="1212" y="0"/>
                  </a:moveTo>
                  <a:cubicBezTo>
                    <a:pt x="1175" y="0"/>
                    <a:pt x="1136" y="3"/>
                    <a:pt x="1096" y="10"/>
                  </a:cubicBezTo>
                  <a:cubicBezTo>
                    <a:pt x="914" y="10"/>
                    <a:pt x="708" y="33"/>
                    <a:pt x="526" y="124"/>
                  </a:cubicBezTo>
                  <a:cubicBezTo>
                    <a:pt x="434" y="124"/>
                    <a:pt x="343" y="170"/>
                    <a:pt x="275" y="238"/>
                  </a:cubicBezTo>
                  <a:cubicBezTo>
                    <a:pt x="206" y="284"/>
                    <a:pt x="138" y="352"/>
                    <a:pt x="92" y="443"/>
                  </a:cubicBezTo>
                  <a:cubicBezTo>
                    <a:pt x="46" y="512"/>
                    <a:pt x="24" y="603"/>
                    <a:pt x="24" y="695"/>
                  </a:cubicBezTo>
                  <a:cubicBezTo>
                    <a:pt x="1" y="786"/>
                    <a:pt x="1" y="877"/>
                    <a:pt x="24" y="968"/>
                  </a:cubicBezTo>
                  <a:cubicBezTo>
                    <a:pt x="92" y="1128"/>
                    <a:pt x="183" y="1311"/>
                    <a:pt x="343" y="1379"/>
                  </a:cubicBezTo>
                  <a:cubicBezTo>
                    <a:pt x="389" y="1402"/>
                    <a:pt x="412" y="1402"/>
                    <a:pt x="434" y="1425"/>
                  </a:cubicBezTo>
                  <a:cubicBezTo>
                    <a:pt x="434" y="1471"/>
                    <a:pt x="457" y="1516"/>
                    <a:pt x="480" y="1562"/>
                  </a:cubicBezTo>
                  <a:cubicBezTo>
                    <a:pt x="503" y="1630"/>
                    <a:pt x="526" y="1699"/>
                    <a:pt x="549" y="1767"/>
                  </a:cubicBezTo>
                  <a:cubicBezTo>
                    <a:pt x="571" y="1790"/>
                    <a:pt x="571" y="1813"/>
                    <a:pt x="594" y="1813"/>
                  </a:cubicBezTo>
                  <a:cubicBezTo>
                    <a:pt x="640" y="1904"/>
                    <a:pt x="708" y="1996"/>
                    <a:pt x="777" y="2041"/>
                  </a:cubicBezTo>
                  <a:cubicBezTo>
                    <a:pt x="845" y="2087"/>
                    <a:pt x="891" y="2155"/>
                    <a:pt x="959" y="2178"/>
                  </a:cubicBezTo>
                  <a:cubicBezTo>
                    <a:pt x="1005" y="2201"/>
                    <a:pt x="1051" y="2224"/>
                    <a:pt x="1096" y="2247"/>
                  </a:cubicBezTo>
                  <a:cubicBezTo>
                    <a:pt x="1142" y="2269"/>
                    <a:pt x="1188" y="2292"/>
                    <a:pt x="1233" y="2292"/>
                  </a:cubicBezTo>
                  <a:cubicBezTo>
                    <a:pt x="1256" y="2315"/>
                    <a:pt x="1302" y="2315"/>
                    <a:pt x="1347" y="2315"/>
                  </a:cubicBezTo>
                  <a:cubicBezTo>
                    <a:pt x="1370" y="2315"/>
                    <a:pt x="1416" y="2338"/>
                    <a:pt x="1462" y="2338"/>
                  </a:cubicBezTo>
                  <a:lnTo>
                    <a:pt x="1484" y="2338"/>
                  </a:lnTo>
                  <a:cubicBezTo>
                    <a:pt x="1553" y="2315"/>
                    <a:pt x="1621" y="2315"/>
                    <a:pt x="1690" y="2292"/>
                  </a:cubicBezTo>
                  <a:cubicBezTo>
                    <a:pt x="1781" y="2292"/>
                    <a:pt x="1850" y="2247"/>
                    <a:pt x="1918" y="2224"/>
                  </a:cubicBezTo>
                  <a:cubicBezTo>
                    <a:pt x="1941" y="2201"/>
                    <a:pt x="1964" y="2201"/>
                    <a:pt x="1964" y="2178"/>
                  </a:cubicBezTo>
                  <a:cubicBezTo>
                    <a:pt x="2032" y="2133"/>
                    <a:pt x="2101" y="2087"/>
                    <a:pt x="2146" y="2041"/>
                  </a:cubicBezTo>
                  <a:cubicBezTo>
                    <a:pt x="2215" y="1973"/>
                    <a:pt x="2283" y="1881"/>
                    <a:pt x="2329" y="1790"/>
                  </a:cubicBezTo>
                  <a:cubicBezTo>
                    <a:pt x="2375" y="1699"/>
                    <a:pt x="2420" y="1608"/>
                    <a:pt x="2443" y="1516"/>
                  </a:cubicBezTo>
                  <a:cubicBezTo>
                    <a:pt x="2443" y="1402"/>
                    <a:pt x="2466" y="1311"/>
                    <a:pt x="2466" y="1197"/>
                  </a:cubicBezTo>
                  <a:cubicBezTo>
                    <a:pt x="2466" y="1105"/>
                    <a:pt x="2443" y="991"/>
                    <a:pt x="2420" y="877"/>
                  </a:cubicBezTo>
                  <a:cubicBezTo>
                    <a:pt x="2397" y="809"/>
                    <a:pt x="2352" y="740"/>
                    <a:pt x="2329" y="672"/>
                  </a:cubicBezTo>
                  <a:cubicBezTo>
                    <a:pt x="2306" y="649"/>
                    <a:pt x="2306" y="626"/>
                    <a:pt x="2283" y="603"/>
                  </a:cubicBezTo>
                  <a:cubicBezTo>
                    <a:pt x="2238" y="535"/>
                    <a:pt x="2192" y="466"/>
                    <a:pt x="2146" y="421"/>
                  </a:cubicBezTo>
                  <a:cubicBezTo>
                    <a:pt x="2123" y="398"/>
                    <a:pt x="2123" y="375"/>
                    <a:pt x="2101" y="352"/>
                  </a:cubicBezTo>
                  <a:cubicBezTo>
                    <a:pt x="2009" y="284"/>
                    <a:pt x="1918" y="215"/>
                    <a:pt x="1827" y="170"/>
                  </a:cubicBezTo>
                  <a:cubicBezTo>
                    <a:pt x="1713" y="124"/>
                    <a:pt x="1598" y="55"/>
                    <a:pt x="1484" y="33"/>
                  </a:cubicBezTo>
                  <a:cubicBezTo>
                    <a:pt x="1388" y="16"/>
                    <a:pt x="1302" y="0"/>
                    <a:pt x="12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34"/>
            <p:cNvSpPr/>
            <p:nvPr/>
          </p:nvSpPr>
          <p:spPr>
            <a:xfrm>
              <a:off x="3575750" y="85532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23" y="0"/>
                  </a:moveTo>
                  <a:cubicBezTo>
                    <a:pt x="1196" y="0"/>
                    <a:pt x="1169" y="2"/>
                    <a:pt x="1141" y="5"/>
                  </a:cubicBezTo>
                  <a:cubicBezTo>
                    <a:pt x="982" y="27"/>
                    <a:pt x="868" y="50"/>
                    <a:pt x="708" y="119"/>
                  </a:cubicBezTo>
                  <a:cubicBezTo>
                    <a:pt x="617" y="164"/>
                    <a:pt x="548" y="233"/>
                    <a:pt x="480" y="278"/>
                  </a:cubicBezTo>
                  <a:cubicBezTo>
                    <a:pt x="343" y="415"/>
                    <a:pt x="274" y="598"/>
                    <a:pt x="274" y="781"/>
                  </a:cubicBezTo>
                  <a:cubicBezTo>
                    <a:pt x="274" y="963"/>
                    <a:pt x="343" y="1146"/>
                    <a:pt x="480" y="1283"/>
                  </a:cubicBezTo>
                  <a:cubicBezTo>
                    <a:pt x="502" y="1283"/>
                    <a:pt x="502" y="1306"/>
                    <a:pt x="525" y="1306"/>
                  </a:cubicBezTo>
                  <a:cubicBezTo>
                    <a:pt x="388" y="1328"/>
                    <a:pt x="297" y="1397"/>
                    <a:pt x="206" y="1488"/>
                  </a:cubicBezTo>
                  <a:cubicBezTo>
                    <a:pt x="69" y="1602"/>
                    <a:pt x="0" y="1808"/>
                    <a:pt x="0" y="1968"/>
                  </a:cubicBezTo>
                  <a:cubicBezTo>
                    <a:pt x="0" y="2150"/>
                    <a:pt x="69" y="2333"/>
                    <a:pt x="206" y="2470"/>
                  </a:cubicBezTo>
                  <a:cubicBezTo>
                    <a:pt x="343" y="2584"/>
                    <a:pt x="502" y="2675"/>
                    <a:pt x="685" y="2675"/>
                  </a:cubicBezTo>
                  <a:cubicBezTo>
                    <a:pt x="1256" y="2675"/>
                    <a:pt x="1803" y="2356"/>
                    <a:pt x="2077" y="1876"/>
                  </a:cubicBezTo>
                  <a:cubicBezTo>
                    <a:pt x="2123" y="1831"/>
                    <a:pt x="2146" y="1762"/>
                    <a:pt x="2169" y="1694"/>
                  </a:cubicBezTo>
                  <a:cubicBezTo>
                    <a:pt x="2214" y="1625"/>
                    <a:pt x="2237" y="1557"/>
                    <a:pt x="2260" y="1488"/>
                  </a:cubicBezTo>
                  <a:cubicBezTo>
                    <a:pt x="2283" y="1306"/>
                    <a:pt x="2306" y="1146"/>
                    <a:pt x="2283" y="963"/>
                  </a:cubicBezTo>
                  <a:cubicBezTo>
                    <a:pt x="2260" y="803"/>
                    <a:pt x="2214" y="644"/>
                    <a:pt x="2100" y="507"/>
                  </a:cubicBezTo>
                  <a:cubicBezTo>
                    <a:pt x="2009" y="347"/>
                    <a:pt x="1872" y="210"/>
                    <a:pt x="1712" y="119"/>
                  </a:cubicBezTo>
                  <a:cubicBezTo>
                    <a:pt x="1554" y="59"/>
                    <a:pt x="1396" y="0"/>
                    <a:pt x="1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34"/>
            <p:cNvSpPr/>
            <p:nvPr/>
          </p:nvSpPr>
          <p:spPr>
            <a:xfrm>
              <a:off x="3497000" y="967025"/>
              <a:ext cx="53650" cy="54900"/>
            </a:xfrm>
            <a:custGeom>
              <a:avLst/>
              <a:gdLst/>
              <a:ahLst/>
              <a:cxnLst/>
              <a:rect l="l" t="t" r="r" b="b"/>
              <a:pathLst>
                <a:path w="2146" h="2196" extrusionOk="0">
                  <a:moveTo>
                    <a:pt x="1223" y="1"/>
                  </a:moveTo>
                  <a:cubicBezTo>
                    <a:pt x="1151" y="1"/>
                    <a:pt x="1078" y="11"/>
                    <a:pt x="1005" y="33"/>
                  </a:cubicBezTo>
                  <a:cubicBezTo>
                    <a:pt x="936" y="56"/>
                    <a:pt x="891" y="79"/>
                    <a:pt x="822" y="124"/>
                  </a:cubicBezTo>
                  <a:cubicBezTo>
                    <a:pt x="799" y="124"/>
                    <a:pt x="754" y="102"/>
                    <a:pt x="731" y="102"/>
                  </a:cubicBezTo>
                  <a:cubicBezTo>
                    <a:pt x="594" y="102"/>
                    <a:pt x="480" y="147"/>
                    <a:pt x="388" y="193"/>
                  </a:cubicBezTo>
                  <a:cubicBezTo>
                    <a:pt x="229" y="307"/>
                    <a:pt x="114" y="444"/>
                    <a:pt x="69" y="627"/>
                  </a:cubicBezTo>
                  <a:cubicBezTo>
                    <a:pt x="46" y="649"/>
                    <a:pt x="46" y="672"/>
                    <a:pt x="46" y="718"/>
                  </a:cubicBezTo>
                  <a:cubicBezTo>
                    <a:pt x="23" y="809"/>
                    <a:pt x="0" y="901"/>
                    <a:pt x="0" y="992"/>
                  </a:cubicBezTo>
                  <a:cubicBezTo>
                    <a:pt x="0" y="1015"/>
                    <a:pt x="0" y="1060"/>
                    <a:pt x="0" y="1083"/>
                  </a:cubicBezTo>
                  <a:cubicBezTo>
                    <a:pt x="23" y="1174"/>
                    <a:pt x="23" y="1266"/>
                    <a:pt x="46" y="1357"/>
                  </a:cubicBezTo>
                  <a:cubicBezTo>
                    <a:pt x="46" y="1380"/>
                    <a:pt x="69" y="1425"/>
                    <a:pt x="69" y="1448"/>
                  </a:cubicBezTo>
                  <a:cubicBezTo>
                    <a:pt x="114" y="1540"/>
                    <a:pt x="137" y="1608"/>
                    <a:pt x="183" y="1699"/>
                  </a:cubicBezTo>
                  <a:cubicBezTo>
                    <a:pt x="183" y="1722"/>
                    <a:pt x="206" y="1745"/>
                    <a:pt x="229" y="1791"/>
                  </a:cubicBezTo>
                  <a:cubicBezTo>
                    <a:pt x="274" y="1859"/>
                    <a:pt x="343" y="1928"/>
                    <a:pt x="388" y="1996"/>
                  </a:cubicBezTo>
                  <a:cubicBezTo>
                    <a:pt x="480" y="2087"/>
                    <a:pt x="594" y="2133"/>
                    <a:pt x="708" y="2179"/>
                  </a:cubicBezTo>
                  <a:cubicBezTo>
                    <a:pt x="765" y="2190"/>
                    <a:pt x="828" y="2196"/>
                    <a:pt x="891" y="2196"/>
                  </a:cubicBezTo>
                  <a:cubicBezTo>
                    <a:pt x="953" y="2196"/>
                    <a:pt x="1016" y="2190"/>
                    <a:pt x="1073" y="2179"/>
                  </a:cubicBezTo>
                  <a:cubicBezTo>
                    <a:pt x="1210" y="2133"/>
                    <a:pt x="1324" y="2087"/>
                    <a:pt x="1461" y="2019"/>
                  </a:cubicBezTo>
                  <a:cubicBezTo>
                    <a:pt x="1575" y="1973"/>
                    <a:pt x="1689" y="1882"/>
                    <a:pt x="1781" y="1791"/>
                  </a:cubicBezTo>
                  <a:cubicBezTo>
                    <a:pt x="1804" y="1768"/>
                    <a:pt x="1826" y="1745"/>
                    <a:pt x="1849" y="1722"/>
                  </a:cubicBezTo>
                  <a:cubicBezTo>
                    <a:pt x="1918" y="1654"/>
                    <a:pt x="1986" y="1585"/>
                    <a:pt x="2009" y="1517"/>
                  </a:cubicBezTo>
                  <a:cubicBezTo>
                    <a:pt x="2100" y="1334"/>
                    <a:pt x="2146" y="1174"/>
                    <a:pt x="2146" y="992"/>
                  </a:cubicBezTo>
                  <a:cubicBezTo>
                    <a:pt x="2146" y="649"/>
                    <a:pt x="1986" y="284"/>
                    <a:pt x="1667" y="124"/>
                  </a:cubicBezTo>
                  <a:cubicBezTo>
                    <a:pt x="1527" y="47"/>
                    <a:pt x="1377" y="1"/>
                    <a:pt x="12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4"/>
            <p:cNvSpPr/>
            <p:nvPr/>
          </p:nvSpPr>
          <p:spPr>
            <a:xfrm>
              <a:off x="3631100" y="953900"/>
              <a:ext cx="51375" cy="59050"/>
            </a:xfrm>
            <a:custGeom>
              <a:avLst/>
              <a:gdLst/>
              <a:ahLst/>
              <a:cxnLst/>
              <a:rect l="l" t="t" r="r" b="b"/>
              <a:pathLst>
                <a:path w="2055" h="2362" extrusionOk="0">
                  <a:moveTo>
                    <a:pt x="742" y="1"/>
                  </a:moveTo>
                  <a:cubicBezTo>
                    <a:pt x="677" y="1"/>
                    <a:pt x="613" y="17"/>
                    <a:pt x="548" y="33"/>
                  </a:cubicBezTo>
                  <a:cubicBezTo>
                    <a:pt x="457" y="56"/>
                    <a:pt x="388" y="102"/>
                    <a:pt x="320" y="147"/>
                  </a:cubicBezTo>
                  <a:cubicBezTo>
                    <a:pt x="251" y="193"/>
                    <a:pt x="183" y="261"/>
                    <a:pt x="137" y="353"/>
                  </a:cubicBezTo>
                  <a:cubicBezTo>
                    <a:pt x="46" y="513"/>
                    <a:pt x="0" y="695"/>
                    <a:pt x="69" y="878"/>
                  </a:cubicBezTo>
                  <a:cubicBezTo>
                    <a:pt x="92" y="946"/>
                    <a:pt x="114" y="992"/>
                    <a:pt x="137" y="1060"/>
                  </a:cubicBezTo>
                  <a:cubicBezTo>
                    <a:pt x="137" y="1060"/>
                    <a:pt x="137" y="1083"/>
                    <a:pt x="114" y="1083"/>
                  </a:cubicBezTo>
                  <a:cubicBezTo>
                    <a:pt x="114" y="1106"/>
                    <a:pt x="114" y="1129"/>
                    <a:pt x="114" y="1152"/>
                  </a:cubicBezTo>
                  <a:cubicBezTo>
                    <a:pt x="92" y="1220"/>
                    <a:pt x="69" y="1311"/>
                    <a:pt x="69" y="1380"/>
                  </a:cubicBezTo>
                  <a:cubicBezTo>
                    <a:pt x="69" y="1654"/>
                    <a:pt x="183" y="1882"/>
                    <a:pt x="343" y="2065"/>
                  </a:cubicBezTo>
                  <a:cubicBezTo>
                    <a:pt x="411" y="2133"/>
                    <a:pt x="502" y="2202"/>
                    <a:pt x="571" y="2247"/>
                  </a:cubicBezTo>
                  <a:cubicBezTo>
                    <a:pt x="708" y="2316"/>
                    <a:pt x="822" y="2361"/>
                    <a:pt x="959" y="2361"/>
                  </a:cubicBezTo>
                  <a:cubicBezTo>
                    <a:pt x="1073" y="2361"/>
                    <a:pt x="1164" y="2339"/>
                    <a:pt x="1233" y="2293"/>
                  </a:cubicBezTo>
                  <a:cubicBezTo>
                    <a:pt x="1324" y="2270"/>
                    <a:pt x="1393" y="2224"/>
                    <a:pt x="1461" y="2156"/>
                  </a:cubicBezTo>
                  <a:lnTo>
                    <a:pt x="1507" y="2110"/>
                  </a:lnTo>
                  <a:cubicBezTo>
                    <a:pt x="1621" y="2019"/>
                    <a:pt x="1735" y="1928"/>
                    <a:pt x="1849" y="1814"/>
                  </a:cubicBezTo>
                  <a:cubicBezTo>
                    <a:pt x="1940" y="1722"/>
                    <a:pt x="1986" y="1631"/>
                    <a:pt x="2032" y="1517"/>
                  </a:cubicBezTo>
                  <a:cubicBezTo>
                    <a:pt x="2055" y="1380"/>
                    <a:pt x="2055" y="1266"/>
                    <a:pt x="2032" y="1152"/>
                  </a:cubicBezTo>
                  <a:cubicBezTo>
                    <a:pt x="1986" y="1015"/>
                    <a:pt x="1940" y="901"/>
                    <a:pt x="1849" y="786"/>
                  </a:cubicBezTo>
                  <a:cubicBezTo>
                    <a:pt x="1781" y="672"/>
                    <a:pt x="1689" y="558"/>
                    <a:pt x="1598" y="467"/>
                  </a:cubicBezTo>
                  <a:cubicBezTo>
                    <a:pt x="1507" y="376"/>
                    <a:pt x="1415" y="284"/>
                    <a:pt x="1301" y="216"/>
                  </a:cubicBezTo>
                  <a:cubicBezTo>
                    <a:pt x="1233" y="170"/>
                    <a:pt x="1164" y="124"/>
                    <a:pt x="1096" y="102"/>
                  </a:cubicBezTo>
                  <a:cubicBezTo>
                    <a:pt x="1005" y="56"/>
                    <a:pt x="913" y="10"/>
                    <a:pt x="822" y="10"/>
                  </a:cubicBezTo>
                  <a:cubicBezTo>
                    <a:pt x="795" y="4"/>
                    <a:pt x="769" y="1"/>
                    <a:pt x="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4"/>
            <p:cNvSpPr/>
            <p:nvPr/>
          </p:nvSpPr>
          <p:spPr>
            <a:xfrm>
              <a:off x="3469025" y="509050"/>
              <a:ext cx="57100" cy="68500"/>
            </a:xfrm>
            <a:custGeom>
              <a:avLst/>
              <a:gdLst/>
              <a:ahLst/>
              <a:cxnLst/>
              <a:rect l="l" t="t" r="r" b="b"/>
              <a:pathLst>
                <a:path w="2284" h="2740" extrusionOk="0">
                  <a:moveTo>
                    <a:pt x="719" y="1"/>
                  </a:moveTo>
                  <a:cubicBezTo>
                    <a:pt x="599" y="1"/>
                    <a:pt x="473" y="31"/>
                    <a:pt x="366" y="92"/>
                  </a:cubicBezTo>
                  <a:cubicBezTo>
                    <a:pt x="229" y="183"/>
                    <a:pt x="92" y="343"/>
                    <a:pt x="47" y="503"/>
                  </a:cubicBezTo>
                  <a:cubicBezTo>
                    <a:pt x="1" y="685"/>
                    <a:pt x="24" y="891"/>
                    <a:pt x="115" y="1051"/>
                  </a:cubicBezTo>
                  <a:cubicBezTo>
                    <a:pt x="161" y="1096"/>
                    <a:pt x="206" y="1142"/>
                    <a:pt x="252" y="1188"/>
                  </a:cubicBezTo>
                  <a:cubicBezTo>
                    <a:pt x="183" y="1256"/>
                    <a:pt x="161" y="1325"/>
                    <a:pt x="138" y="1416"/>
                  </a:cubicBezTo>
                  <a:cubicBezTo>
                    <a:pt x="115" y="1461"/>
                    <a:pt x="115" y="1507"/>
                    <a:pt x="92" y="1553"/>
                  </a:cubicBezTo>
                  <a:cubicBezTo>
                    <a:pt x="92" y="1598"/>
                    <a:pt x="92" y="1644"/>
                    <a:pt x="92" y="1690"/>
                  </a:cubicBezTo>
                  <a:cubicBezTo>
                    <a:pt x="92" y="1827"/>
                    <a:pt x="115" y="1941"/>
                    <a:pt x="161" y="2078"/>
                  </a:cubicBezTo>
                  <a:cubicBezTo>
                    <a:pt x="252" y="2283"/>
                    <a:pt x="412" y="2443"/>
                    <a:pt x="594" y="2557"/>
                  </a:cubicBezTo>
                  <a:cubicBezTo>
                    <a:pt x="777" y="2671"/>
                    <a:pt x="960" y="2717"/>
                    <a:pt x="1165" y="2740"/>
                  </a:cubicBezTo>
                  <a:cubicBezTo>
                    <a:pt x="1256" y="2740"/>
                    <a:pt x="1370" y="2717"/>
                    <a:pt x="1462" y="2694"/>
                  </a:cubicBezTo>
                  <a:cubicBezTo>
                    <a:pt x="1507" y="2694"/>
                    <a:pt x="1553" y="2671"/>
                    <a:pt x="1599" y="2648"/>
                  </a:cubicBezTo>
                  <a:cubicBezTo>
                    <a:pt x="1644" y="2626"/>
                    <a:pt x="1690" y="2603"/>
                    <a:pt x="1736" y="2580"/>
                  </a:cubicBezTo>
                  <a:cubicBezTo>
                    <a:pt x="1895" y="2466"/>
                    <a:pt x="2055" y="2329"/>
                    <a:pt x="2146" y="2123"/>
                  </a:cubicBezTo>
                  <a:cubicBezTo>
                    <a:pt x="2215" y="1941"/>
                    <a:pt x="2283" y="1758"/>
                    <a:pt x="2283" y="1553"/>
                  </a:cubicBezTo>
                  <a:cubicBezTo>
                    <a:pt x="2283" y="1165"/>
                    <a:pt x="2124" y="800"/>
                    <a:pt x="1850" y="548"/>
                  </a:cubicBezTo>
                  <a:cubicBezTo>
                    <a:pt x="1599" y="297"/>
                    <a:pt x="1256" y="138"/>
                    <a:pt x="891" y="23"/>
                  </a:cubicBezTo>
                  <a:cubicBezTo>
                    <a:pt x="838" y="8"/>
                    <a:pt x="779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4"/>
            <p:cNvSpPr/>
            <p:nvPr/>
          </p:nvSpPr>
          <p:spPr>
            <a:xfrm>
              <a:off x="3213950" y="588725"/>
              <a:ext cx="58800" cy="61400"/>
            </a:xfrm>
            <a:custGeom>
              <a:avLst/>
              <a:gdLst/>
              <a:ahLst/>
              <a:cxnLst/>
              <a:rect l="l" t="t" r="r" b="b"/>
              <a:pathLst>
                <a:path w="2352" h="2456" extrusionOk="0">
                  <a:moveTo>
                    <a:pt x="910" y="0"/>
                  </a:moveTo>
                  <a:cubicBezTo>
                    <a:pt x="844" y="0"/>
                    <a:pt x="782" y="21"/>
                    <a:pt x="731" y="55"/>
                  </a:cubicBezTo>
                  <a:cubicBezTo>
                    <a:pt x="640" y="78"/>
                    <a:pt x="572" y="146"/>
                    <a:pt x="503" y="215"/>
                  </a:cubicBezTo>
                  <a:cubicBezTo>
                    <a:pt x="412" y="283"/>
                    <a:pt x="343" y="420"/>
                    <a:pt x="321" y="534"/>
                  </a:cubicBezTo>
                  <a:cubicBezTo>
                    <a:pt x="321" y="534"/>
                    <a:pt x="298" y="557"/>
                    <a:pt x="298" y="557"/>
                  </a:cubicBezTo>
                  <a:cubicBezTo>
                    <a:pt x="184" y="694"/>
                    <a:pt x="138" y="762"/>
                    <a:pt x="69" y="945"/>
                  </a:cubicBezTo>
                  <a:cubicBezTo>
                    <a:pt x="24" y="1036"/>
                    <a:pt x="24" y="1150"/>
                    <a:pt x="24" y="1242"/>
                  </a:cubicBezTo>
                  <a:cubicBezTo>
                    <a:pt x="1" y="1447"/>
                    <a:pt x="69" y="1653"/>
                    <a:pt x="138" y="1812"/>
                  </a:cubicBezTo>
                  <a:cubicBezTo>
                    <a:pt x="206" y="1949"/>
                    <a:pt x="298" y="2063"/>
                    <a:pt x="412" y="2155"/>
                  </a:cubicBezTo>
                  <a:cubicBezTo>
                    <a:pt x="526" y="2246"/>
                    <a:pt x="594" y="2292"/>
                    <a:pt x="709" y="2360"/>
                  </a:cubicBezTo>
                  <a:cubicBezTo>
                    <a:pt x="846" y="2406"/>
                    <a:pt x="937" y="2429"/>
                    <a:pt x="1097" y="2451"/>
                  </a:cubicBezTo>
                  <a:cubicBezTo>
                    <a:pt x="1118" y="2454"/>
                    <a:pt x="1140" y="2455"/>
                    <a:pt x="1163" y="2455"/>
                  </a:cubicBezTo>
                  <a:cubicBezTo>
                    <a:pt x="1354" y="2455"/>
                    <a:pt x="1570" y="2373"/>
                    <a:pt x="1713" y="2292"/>
                  </a:cubicBezTo>
                  <a:cubicBezTo>
                    <a:pt x="1895" y="2178"/>
                    <a:pt x="2055" y="2018"/>
                    <a:pt x="2169" y="1835"/>
                  </a:cubicBezTo>
                  <a:cubicBezTo>
                    <a:pt x="2284" y="1653"/>
                    <a:pt x="2352" y="1424"/>
                    <a:pt x="2329" y="1219"/>
                  </a:cubicBezTo>
                  <a:cubicBezTo>
                    <a:pt x="2306" y="991"/>
                    <a:pt x="2261" y="785"/>
                    <a:pt x="2147" y="603"/>
                  </a:cubicBezTo>
                  <a:cubicBezTo>
                    <a:pt x="2010" y="420"/>
                    <a:pt x="1850" y="260"/>
                    <a:pt x="1644" y="146"/>
                  </a:cubicBezTo>
                  <a:cubicBezTo>
                    <a:pt x="1466" y="67"/>
                    <a:pt x="1288" y="5"/>
                    <a:pt x="1079" y="5"/>
                  </a:cubicBezTo>
                  <a:cubicBezTo>
                    <a:pt x="1048" y="5"/>
                    <a:pt x="1015" y="6"/>
                    <a:pt x="982" y="9"/>
                  </a:cubicBezTo>
                  <a:cubicBezTo>
                    <a:pt x="958" y="3"/>
                    <a:pt x="934" y="0"/>
                    <a:pt x="9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34"/>
            <p:cNvSpPr/>
            <p:nvPr/>
          </p:nvSpPr>
          <p:spPr>
            <a:xfrm>
              <a:off x="3102700" y="860475"/>
              <a:ext cx="46800" cy="59475"/>
            </a:xfrm>
            <a:custGeom>
              <a:avLst/>
              <a:gdLst/>
              <a:ahLst/>
              <a:cxnLst/>
              <a:rect l="l" t="t" r="r" b="b"/>
              <a:pathLst>
                <a:path w="1872" h="2379" extrusionOk="0">
                  <a:moveTo>
                    <a:pt x="946" y="1"/>
                  </a:moveTo>
                  <a:cubicBezTo>
                    <a:pt x="928" y="1"/>
                    <a:pt x="909" y="2"/>
                    <a:pt x="890" y="4"/>
                  </a:cubicBezTo>
                  <a:cubicBezTo>
                    <a:pt x="685" y="4"/>
                    <a:pt x="525" y="72"/>
                    <a:pt x="388" y="209"/>
                  </a:cubicBezTo>
                  <a:cubicBezTo>
                    <a:pt x="228" y="346"/>
                    <a:pt x="160" y="529"/>
                    <a:pt x="69" y="712"/>
                  </a:cubicBezTo>
                  <a:cubicBezTo>
                    <a:pt x="23" y="849"/>
                    <a:pt x="0" y="1008"/>
                    <a:pt x="0" y="1145"/>
                  </a:cubicBezTo>
                  <a:cubicBezTo>
                    <a:pt x="0" y="1510"/>
                    <a:pt x="137" y="1830"/>
                    <a:pt x="365" y="2104"/>
                  </a:cubicBezTo>
                  <a:cubicBezTo>
                    <a:pt x="434" y="2172"/>
                    <a:pt x="525" y="2241"/>
                    <a:pt x="593" y="2287"/>
                  </a:cubicBezTo>
                  <a:cubicBezTo>
                    <a:pt x="709" y="2349"/>
                    <a:pt x="833" y="2379"/>
                    <a:pt x="957" y="2379"/>
                  </a:cubicBezTo>
                  <a:cubicBezTo>
                    <a:pt x="1102" y="2379"/>
                    <a:pt x="1246" y="2338"/>
                    <a:pt x="1370" y="2264"/>
                  </a:cubicBezTo>
                  <a:cubicBezTo>
                    <a:pt x="1529" y="2172"/>
                    <a:pt x="1666" y="2035"/>
                    <a:pt x="1735" y="1876"/>
                  </a:cubicBezTo>
                  <a:cubicBezTo>
                    <a:pt x="1826" y="1693"/>
                    <a:pt x="1872" y="1556"/>
                    <a:pt x="1872" y="1351"/>
                  </a:cubicBezTo>
                  <a:cubicBezTo>
                    <a:pt x="1872" y="1214"/>
                    <a:pt x="1849" y="1077"/>
                    <a:pt x="1803" y="963"/>
                  </a:cubicBezTo>
                  <a:cubicBezTo>
                    <a:pt x="1780" y="871"/>
                    <a:pt x="1758" y="780"/>
                    <a:pt x="1689" y="712"/>
                  </a:cubicBezTo>
                  <a:cubicBezTo>
                    <a:pt x="1643" y="643"/>
                    <a:pt x="1598" y="575"/>
                    <a:pt x="1552" y="529"/>
                  </a:cubicBezTo>
                  <a:cubicBezTo>
                    <a:pt x="1529" y="415"/>
                    <a:pt x="1461" y="278"/>
                    <a:pt x="1370" y="209"/>
                  </a:cubicBezTo>
                  <a:cubicBezTo>
                    <a:pt x="1247" y="87"/>
                    <a:pt x="1106" y="1"/>
                    <a:pt x="9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34"/>
            <p:cNvSpPr/>
            <p:nvPr/>
          </p:nvSpPr>
          <p:spPr>
            <a:xfrm>
              <a:off x="3158600" y="1081400"/>
              <a:ext cx="54250" cy="54100"/>
            </a:xfrm>
            <a:custGeom>
              <a:avLst/>
              <a:gdLst/>
              <a:ahLst/>
              <a:cxnLst/>
              <a:rect l="l" t="t" r="r" b="b"/>
              <a:pathLst>
                <a:path w="2170" h="2164" extrusionOk="0">
                  <a:moveTo>
                    <a:pt x="948" y="0"/>
                  </a:moveTo>
                  <a:cubicBezTo>
                    <a:pt x="857" y="0"/>
                    <a:pt x="766" y="12"/>
                    <a:pt x="663" y="46"/>
                  </a:cubicBezTo>
                  <a:cubicBezTo>
                    <a:pt x="572" y="69"/>
                    <a:pt x="503" y="115"/>
                    <a:pt x="435" y="160"/>
                  </a:cubicBezTo>
                  <a:cubicBezTo>
                    <a:pt x="343" y="206"/>
                    <a:pt x="298" y="274"/>
                    <a:pt x="252" y="366"/>
                  </a:cubicBezTo>
                  <a:cubicBezTo>
                    <a:pt x="229" y="411"/>
                    <a:pt x="206" y="480"/>
                    <a:pt x="184" y="525"/>
                  </a:cubicBezTo>
                  <a:cubicBezTo>
                    <a:pt x="161" y="571"/>
                    <a:pt x="138" y="594"/>
                    <a:pt x="115" y="639"/>
                  </a:cubicBezTo>
                  <a:lnTo>
                    <a:pt x="47" y="799"/>
                  </a:lnTo>
                  <a:cubicBezTo>
                    <a:pt x="1" y="913"/>
                    <a:pt x="1" y="1050"/>
                    <a:pt x="47" y="1164"/>
                  </a:cubicBezTo>
                  <a:cubicBezTo>
                    <a:pt x="47" y="1210"/>
                    <a:pt x="47" y="1256"/>
                    <a:pt x="69" y="1279"/>
                  </a:cubicBezTo>
                  <a:cubicBezTo>
                    <a:pt x="92" y="1370"/>
                    <a:pt x="138" y="1461"/>
                    <a:pt x="184" y="1552"/>
                  </a:cubicBezTo>
                  <a:cubicBezTo>
                    <a:pt x="206" y="1575"/>
                    <a:pt x="206" y="1598"/>
                    <a:pt x="229" y="1644"/>
                  </a:cubicBezTo>
                  <a:cubicBezTo>
                    <a:pt x="298" y="1712"/>
                    <a:pt x="343" y="1804"/>
                    <a:pt x="412" y="1872"/>
                  </a:cubicBezTo>
                  <a:cubicBezTo>
                    <a:pt x="435" y="1895"/>
                    <a:pt x="457" y="1918"/>
                    <a:pt x="503" y="1941"/>
                  </a:cubicBezTo>
                  <a:cubicBezTo>
                    <a:pt x="594" y="2032"/>
                    <a:pt x="686" y="2100"/>
                    <a:pt x="823" y="2146"/>
                  </a:cubicBezTo>
                  <a:lnTo>
                    <a:pt x="914" y="2146"/>
                  </a:lnTo>
                  <a:cubicBezTo>
                    <a:pt x="960" y="2157"/>
                    <a:pt x="1005" y="2163"/>
                    <a:pt x="1054" y="2163"/>
                  </a:cubicBezTo>
                  <a:cubicBezTo>
                    <a:pt x="1102" y="2163"/>
                    <a:pt x="1154" y="2157"/>
                    <a:pt x="1211" y="2146"/>
                  </a:cubicBezTo>
                  <a:cubicBezTo>
                    <a:pt x="1211" y="2146"/>
                    <a:pt x="1211" y="2123"/>
                    <a:pt x="1233" y="2123"/>
                  </a:cubicBezTo>
                  <a:cubicBezTo>
                    <a:pt x="1325" y="2100"/>
                    <a:pt x="1416" y="2055"/>
                    <a:pt x="1485" y="2032"/>
                  </a:cubicBezTo>
                  <a:cubicBezTo>
                    <a:pt x="1530" y="2009"/>
                    <a:pt x="1553" y="1986"/>
                    <a:pt x="1599" y="1963"/>
                  </a:cubicBezTo>
                  <a:cubicBezTo>
                    <a:pt x="1667" y="1918"/>
                    <a:pt x="1736" y="1849"/>
                    <a:pt x="1804" y="1804"/>
                  </a:cubicBezTo>
                  <a:cubicBezTo>
                    <a:pt x="1850" y="1758"/>
                    <a:pt x="1895" y="1689"/>
                    <a:pt x="1941" y="1644"/>
                  </a:cubicBezTo>
                  <a:cubicBezTo>
                    <a:pt x="1964" y="1598"/>
                    <a:pt x="2010" y="1552"/>
                    <a:pt x="2032" y="1484"/>
                  </a:cubicBezTo>
                  <a:cubicBezTo>
                    <a:pt x="2078" y="1438"/>
                    <a:pt x="2124" y="1347"/>
                    <a:pt x="2124" y="1279"/>
                  </a:cubicBezTo>
                  <a:cubicBezTo>
                    <a:pt x="2146" y="1256"/>
                    <a:pt x="2146" y="1233"/>
                    <a:pt x="2146" y="1187"/>
                  </a:cubicBezTo>
                  <a:cubicBezTo>
                    <a:pt x="2169" y="1096"/>
                    <a:pt x="2169" y="1005"/>
                    <a:pt x="2124" y="913"/>
                  </a:cubicBezTo>
                  <a:cubicBezTo>
                    <a:pt x="2124" y="913"/>
                    <a:pt x="2124" y="891"/>
                    <a:pt x="2124" y="891"/>
                  </a:cubicBezTo>
                  <a:cubicBezTo>
                    <a:pt x="2055" y="594"/>
                    <a:pt x="1850" y="343"/>
                    <a:pt x="1599" y="183"/>
                  </a:cubicBezTo>
                  <a:cubicBezTo>
                    <a:pt x="1530" y="137"/>
                    <a:pt x="1416" y="92"/>
                    <a:pt x="1348" y="69"/>
                  </a:cubicBezTo>
                  <a:cubicBezTo>
                    <a:pt x="1302" y="46"/>
                    <a:pt x="1279" y="46"/>
                    <a:pt x="1233" y="23"/>
                  </a:cubicBezTo>
                  <a:cubicBezTo>
                    <a:pt x="1131" y="12"/>
                    <a:pt x="1039" y="0"/>
                    <a:pt x="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34"/>
            <p:cNvSpPr/>
            <p:nvPr/>
          </p:nvSpPr>
          <p:spPr>
            <a:xfrm>
              <a:off x="3247050" y="1265700"/>
              <a:ext cx="62800" cy="60750"/>
            </a:xfrm>
            <a:custGeom>
              <a:avLst/>
              <a:gdLst/>
              <a:ahLst/>
              <a:cxnLst/>
              <a:rect l="l" t="t" r="r" b="b"/>
              <a:pathLst>
                <a:path w="2512" h="2430" extrusionOk="0">
                  <a:moveTo>
                    <a:pt x="1621" y="1"/>
                  </a:moveTo>
                  <a:cubicBezTo>
                    <a:pt x="1439" y="1"/>
                    <a:pt x="1233" y="69"/>
                    <a:pt x="1119" y="206"/>
                  </a:cubicBezTo>
                  <a:cubicBezTo>
                    <a:pt x="1119" y="206"/>
                    <a:pt x="1119" y="229"/>
                    <a:pt x="1096" y="229"/>
                  </a:cubicBezTo>
                  <a:cubicBezTo>
                    <a:pt x="990" y="168"/>
                    <a:pt x="873" y="138"/>
                    <a:pt x="760" y="138"/>
                  </a:cubicBezTo>
                  <a:cubicBezTo>
                    <a:pt x="703" y="138"/>
                    <a:pt x="648" y="145"/>
                    <a:pt x="594" y="161"/>
                  </a:cubicBezTo>
                  <a:cubicBezTo>
                    <a:pt x="412" y="229"/>
                    <a:pt x="275" y="320"/>
                    <a:pt x="161" y="480"/>
                  </a:cubicBezTo>
                  <a:cubicBezTo>
                    <a:pt x="69" y="663"/>
                    <a:pt x="1" y="868"/>
                    <a:pt x="1" y="1097"/>
                  </a:cubicBezTo>
                  <a:cubicBezTo>
                    <a:pt x="1" y="1302"/>
                    <a:pt x="69" y="1507"/>
                    <a:pt x="138" y="1690"/>
                  </a:cubicBezTo>
                  <a:cubicBezTo>
                    <a:pt x="206" y="1827"/>
                    <a:pt x="298" y="1964"/>
                    <a:pt x="412" y="2078"/>
                  </a:cubicBezTo>
                  <a:cubicBezTo>
                    <a:pt x="571" y="2215"/>
                    <a:pt x="731" y="2306"/>
                    <a:pt x="937" y="2375"/>
                  </a:cubicBezTo>
                  <a:cubicBezTo>
                    <a:pt x="1050" y="2412"/>
                    <a:pt x="1170" y="2429"/>
                    <a:pt x="1289" y="2429"/>
                  </a:cubicBezTo>
                  <a:cubicBezTo>
                    <a:pt x="1387" y="2429"/>
                    <a:pt x="1483" y="2418"/>
                    <a:pt x="1576" y="2398"/>
                  </a:cubicBezTo>
                  <a:cubicBezTo>
                    <a:pt x="1758" y="2352"/>
                    <a:pt x="1941" y="2238"/>
                    <a:pt x="2078" y="2101"/>
                  </a:cubicBezTo>
                  <a:cubicBezTo>
                    <a:pt x="2146" y="2055"/>
                    <a:pt x="2215" y="1964"/>
                    <a:pt x="2261" y="1895"/>
                  </a:cubicBezTo>
                  <a:cubicBezTo>
                    <a:pt x="2306" y="1850"/>
                    <a:pt x="2329" y="1804"/>
                    <a:pt x="2352" y="1781"/>
                  </a:cubicBezTo>
                  <a:cubicBezTo>
                    <a:pt x="2375" y="1690"/>
                    <a:pt x="2420" y="1599"/>
                    <a:pt x="2443" y="1507"/>
                  </a:cubicBezTo>
                  <a:cubicBezTo>
                    <a:pt x="2489" y="1393"/>
                    <a:pt x="2489" y="1302"/>
                    <a:pt x="2512" y="1188"/>
                  </a:cubicBezTo>
                  <a:cubicBezTo>
                    <a:pt x="2512" y="1142"/>
                    <a:pt x="2512" y="1097"/>
                    <a:pt x="2512" y="1028"/>
                  </a:cubicBezTo>
                  <a:cubicBezTo>
                    <a:pt x="2489" y="937"/>
                    <a:pt x="2489" y="823"/>
                    <a:pt x="2443" y="731"/>
                  </a:cubicBezTo>
                  <a:cubicBezTo>
                    <a:pt x="2375" y="526"/>
                    <a:pt x="2283" y="343"/>
                    <a:pt x="2101" y="206"/>
                  </a:cubicBezTo>
                  <a:cubicBezTo>
                    <a:pt x="2055" y="138"/>
                    <a:pt x="1964" y="92"/>
                    <a:pt x="1895" y="47"/>
                  </a:cubicBezTo>
                  <a:cubicBezTo>
                    <a:pt x="1804" y="24"/>
                    <a:pt x="1713" y="1"/>
                    <a:pt x="1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34"/>
            <p:cNvSpPr/>
            <p:nvPr/>
          </p:nvSpPr>
          <p:spPr>
            <a:xfrm>
              <a:off x="3497000" y="1418075"/>
              <a:ext cx="67925" cy="67250"/>
            </a:xfrm>
            <a:custGeom>
              <a:avLst/>
              <a:gdLst/>
              <a:ahLst/>
              <a:cxnLst/>
              <a:rect l="l" t="t" r="r" b="b"/>
              <a:pathLst>
                <a:path w="2717" h="2690" extrusionOk="0">
                  <a:moveTo>
                    <a:pt x="1210" y="0"/>
                  </a:moveTo>
                  <a:cubicBezTo>
                    <a:pt x="1149" y="0"/>
                    <a:pt x="1088" y="8"/>
                    <a:pt x="1027" y="23"/>
                  </a:cubicBezTo>
                  <a:cubicBezTo>
                    <a:pt x="913" y="46"/>
                    <a:pt x="776" y="92"/>
                    <a:pt x="662" y="183"/>
                  </a:cubicBezTo>
                  <a:cubicBezTo>
                    <a:pt x="571" y="251"/>
                    <a:pt x="457" y="320"/>
                    <a:pt x="366" y="411"/>
                  </a:cubicBezTo>
                  <a:cubicBezTo>
                    <a:pt x="297" y="525"/>
                    <a:pt x="206" y="617"/>
                    <a:pt x="160" y="731"/>
                  </a:cubicBezTo>
                  <a:cubicBezTo>
                    <a:pt x="114" y="822"/>
                    <a:pt x="69" y="913"/>
                    <a:pt x="46" y="1005"/>
                  </a:cubicBezTo>
                  <a:cubicBezTo>
                    <a:pt x="23" y="1096"/>
                    <a:pt x="23" y="1187"/>
                    <a:pt x="0" y="1278"/>
                  </a:cubicBezTo>
                  <a:cubicBezTo>
                    <a:pt x="0" y="1415"/>
                    <a:pt x="0" y="1552"/>
                    <a:pt x="46" y="1667"/>
                  </a:cubicBezTo>
                  <a:cubicBezTo>
                    <a:pt x="69" y="1803"/>
                    <a:pt x="114" y="1918"/>
                    <a:pt x="183" y="2032"/>
                  </a:cubicBezTo>
                  <a:cubicBezTo>
                    <a:pt x="229" y="2123"/>
                    <a:pt x="274" y="2192"/>
                    <a:pt x="343" y="2260"/>
                  </a:cubicBezTo>
                  <a:cubicBezTo>
                    <a:pt x="366" y="2283"/>
                    <a:pt x="388" y="2306"/>
                    <a:pt x="411" y="2328"/>
                  </a:cubicBezTo>
                  <a:cubicBezTo>
                    <a:pt x="480" y="2397"/>
                    <a:pt x="571" y="2443"/>
                    <a:pt x="639" y="2488"/>
                  </a:cubicBezTo>
                  <a:cubicBezTo>
                    <a:pt x="708" y="2534"/>
                    <a:pt x="799" y="2580"/>
                    <a:pt x="891" y="2602"/>
                  </a:cubicBezTo>
                  <a:cubicBezTo>
                    <a:pt x="1039" y="2670"/>
                    <a:pt x="1196" y="2689"/>
                    <a:pt x="1351" y="2689"/>
                  </a:cubicBezTo>
                  <a:cubicBezTo>
                    <a:pt x="1458" y="2689"/>
                    <a:pt x="1564" y="2680"/>
                    <a:pt x="1667" y="2671"/>
                  </a:cubicBezTo>
                  <a:cubicBezTo>
                    <a:pt x="1804" y="2648"/>
                    <a:pt x="1918" y="2580"/>
                    <a:pt x="2032" y="2534"/>
                  </a:cubicBezTo>
                  <a:cubicBezTo>
                    <a:pt x="2055" y="2511"/>
                    <a:pt x="2077" y="2488"/>
                    <a:pt x="2123" y="2465"/>
                  </a:cubicBezTo>
                  <a:cubicBezTo>
                    <a:pt x="2192" y="2420"/>
                    <a:pt x="2260" y="2374"/>
                    <a:pt x="2329" y="2306"/>
                  </a:cubicBezTo>
                  <a:cubicBezTo>
                    <a:pt x="2557" y="2055"/>
                    <a:pt x="2694" y="1735"/>
                    <a:pt x="2694" y="1393"/>
                  </a:cubicBezTo>
                  <a:cubicBezTo>
                    <a:pt x="2717" y="1278"/>
                    <a:pt x="2694" y="1119"/>
                    <a:pt x="2648" y="1005"/>
                  </a:cubicBezTo>
                  <a:cubicBezTo>
                    <a:pt x="2580" y="822"/>
                    <a:pt x="2488" y="639"/>
                    <a:pt x="2329" y="525"/>
                  </a:cubicBezTo>
                  <a:cubicBezTo>
                    <a:pt x="2192" y="388"/>
                    <a:pt x="2032" y="274"/>
                    <a:pt x="1849" y="251"/>
                  </a:cubicBezTo>
                  <a:cubicBezTo>
                    <a:pt x="1804" y="229"/>
                    <a:pt x="1781" y="229"/>
                    <a:pt x="1735" y="229"/>
                  </a:cubicBezTo>
                  <a:cubicBezTo>
                    <a:pt x="1689" y="183"/>
                    <a:pt x="1644" y="114"/>
                    <a:pt x="1575" y="92"/>
                  </a:cubicBezTo>
                  <a:cubicBezTo>
                    <a:pt x="1454" y="31"/>
                    <a:pt x="1332" y="0"/>
                    <a:pt x="1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34"/>
            <p:cNvSpPr/>
            <p:nvPr/>
          </p:nvSpPr>
          <p:spPr>
            <a:xfrm>
              <a:off x="3757200" y="1347875"/>
              <a:ext cx="54800" cy="59950"/>
            </a:xfrm>
            <a:custGeom>
              <a:avLst/>
              <a:gdLst/>
              <a:ahLst/>
              <a:cxnLst/>
              <a:rect l="l" t="t" r="r" b="b"/>
              <a:pathLst>
                <a:path w="2192" h="2398" extrusionOk="0">
                  <a:moveTo>
                    <a:pt x="685" y="1"/>
                  </a:moveTo>
                  <a:cubicBezTo>
                    <a:pt x="503" y="1"/>
                    <a:pt x="343" y="69"/>
                    <a:pt x="206" y="206"/>
                  </a:cubicBezTo>
                  <a:cubicBezTo>
                    <a:pt x="138" y="275"/>
                    <a:pt x="92" y="343"/>
                    <a:pt x="69" y="434"/>
                  </a:cubicBezTo>
                  <a:cubicBezTo>
                    <a:pt x="23" y="503"/>
                    <a:pt x="1" y="594"/>
                    <a:pt x="1" y="708"/>
                  </a:cubicBezTo>
                  <a:cubicBezTo>
                    <a:pt x="1" y="822"/>
                    <a:pt x="46" y="937"/>
                    <a:pt x="92" y="1051"/>
                  </a:cubicBezTo>
                  <a:cubicBezTo>
                    <a:pt x="92" y="1096"/>
                    <a:pt x="69" y="1165"/>
                    <a:pt x="69" y="1233"/>
                  </a:cubicBezTo>
                  <a:cubicBezTo>
                    <a:pt x="46" y="1279"/>
                    <a:pt x="46" y="1325"/>
                    <a:pt x="69" y="1393"/>
                  </a:cubicBezTo>
                  <a:cubicBezTo>
                    <a:pt x="69" y="1484"/>
                    <a:pt x="69" y="1599"/>
                    <a:pt x="115" y="1690"/>
                  </a:cubicBezTo>
                  <a:cubicBezTo>
                    <a:pt x="183" y="1850"/>
                    <a:pt x="229" y="1964"/>
                    <a:pt x="366" y="2101"/>
                  </a:cubicBezTo>
                  <a:cubicBezTo>
                    <a:pt x="548" y="2283"/>
                    <a:pt x="800" y="2397"/>
                    <a:pt x="1073" y="2397"/>
                  </a:cubicBezTo>
                  <a:cubicBezTo>
                    <a:pt x="1279" y="2397"/>
                    <a:pt x="1484" y="2329"/>
                    <a:pt x="1644" y="2215"/>
                  </a:cubicBezTo>
                  <a:cubicBezTo>
                    <a:pt x="1735" y="2146"/>
                    <a:pt x="1804" y="2101"/>
                    <a:pt x="1872" y="2009"/>
                  </a:cubicBezTo>
                  <a:cubicBezTo>
                    <a:pt x="1918" y="1964"/>
                    <a:pt x="1986" y="1895"/>
                    <a:pt x="2009" y="1827"/>
                  </a:cubicBezTo>
                  <a:cubicBezTo>
                    <a:pt x="2055" y="1758"/>
                    <a:pt x="2101" y="1667"/>
                    <a:pt x="2123" y="1599"/>
                  </a:cubicBezTo>
                  <a:cubicBezTo>
                    <a:pt x="2192" y="1416"/>
                    <a:pt x="2192" y="1165"/>
                    <a:pt x="2146" y="982"/>
                  </a:cubicBezTo>
                  <a:cubicBezTo>
                    <a:pt x="2101" y="777"/>
                    <a:pt x="1964" y="571"/>
                    <a:pt x="1827" y="412"/>
                  </a:cubicBezTo>
                  <a:cubicBezTo>
                    <a:pt x="1644" y="252"/>
                    <a:pt x="1461" y="161"/>
                    <a:pt x="1233" y="69"/>
                  </a:cubicBezTo>
                  <a:cubicBezTo>
                    <a:pt x="1165" y="69"/>
                    <a:pt x="1119" y="46"/>
                    <a:pt x="1051" y="46"/>
                  </a:cubicBezTo>
                  <a:cubicBezTo>
                    <a:pt x="937" y="24"/>
                    <a:pt x="822" y="1"/>
                    <a:pt x="6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4"/>
            <p:cNvSpPr/>
            <p:nvPr/>
          </p:nvSpPr>
          <p:spPr>
            <a:xfrm>
              <a:off x="3916400" y="1165275"/>
              <a:ext cx="62225" cy="60175"/>
            </a:xfrm>
            <a:custGeom>
              <a:avLst/>
              <a:gdLst/>
              <a:ahLst/>
              <a:cxnLst/>
              <a:rect l="l" t="t" r="r" b="b"/>
              <a:pathLst>
                <a:path w="2489" h="2407" extrusionOk="0">
                  <a:moveTo>
                    <a:pt x="1302" y="1"/>
                  </a:moveTo>
                  <a:cubicBezTo>
                    <a:pt x="1119" y="24"/>
                    <a:pt x="960" y="92"/>
                    <a:pt x="823" y="206"/>
                  </a:cubicBezTo>
                  <a:cubicBezTo>
                    <a:pt x="731" y="297"/>
                    <a:pt x="663" y="389"/>
                    <a:pt x="594" y="457"/>
                  </a:cubicBezTo>
                  <a:cubicBezTo>
                    <a:pt x="503" y="503"/>
                    <a:pt x="435" y="571"/>
                    <a:pt x="343" y="617"/>
                  </a:cubicBezTo>
                  <a:cubicBezTo>
                    <a:pt x="252" y="663"/>
                    <a:pt x="206" y="731"/>
                    <a:pt x="138" y="800"/>
                  </a:cubicBezTo>
                  <a:cubicBezTo>
                    <a:pt x="92" y="868"/>
                    <a:pt x="47" y="959"/>
                    <a:pt x="24" y="1051"/>
                  </a:cubicBezTo>
                  <a:cubicBezTo>
                    <a:pt x="1" y="1142"/>
                    <a:pt x="1" y="1233"/>
                    <a:pt x="1" y="1325"/>
                  </a:cubicBezTo>
                  <a:cubicBezTo>
                    <a:pt x="24" y="1416"/>
                    <a:pt x="47" y="1507"/>
                    <a:pt x="92" y="1576"/>
                  </a:cubicBezTo>
                  <a:cubicBezTo>
                    <a:pt x="184" y="1735"/>
                    <a:pt x="343" y="1850"/>
                    <a:pt x="503" y="1895"/>
                  </a:cubicBezTo>
                  <a:lnTo>
                    <a:pt x="526" y="1895"/>
                  </a:lnTo>
                  <a:cubicBezTo>
                    <a:pt x="572" y="1964"/>
                    <a:pt x="617" y="2032"/>
                    <a:pt x="686" y="2101"/>
                  </a:cubicBezTo>
                  <a:cubicBezTo>
                    <a:pt x="823" y="2238"/>
                    <a:pt x="1005" y="2352"/>
                    <a:pt x="1211" y="2375"/>
                  </a:cubicBezTo>
                  <a:cubicBezTo>
                    <a:pt x="1275" y="2391"/>
                    <a:pt x="1351" y="2407"/>
                    <a:pt x="1431" y="2407"/>
                  </a:cubicBezTo>
                  <a:cubicBezTo>
                    <a:pt x="1463" y="2407"/>
                    <a:pt x="1497" y="2404"/>
                    <a:pt x="1530" y="2397"/>
                  </a:cubicBezTo>
                  <a:cubicBezTo>
                    <a:pt x="1690" y="2397"/>
                    <a:pt x="1827" y="2375"/>
                    <a:pt x="1987" y="2283"/>
                  </a:cubicBezTo>
                  <a:cubicBezTo>
                    <a:pt x="2215" y="2146"/>
                    <a:pt x="2398" y="1895"/>
                    <a:pt x="2443" y="1644"/>
                  </a:cubicBezTo>
                  <a:cubicBezTo>
                    <a:pt x="2466" y="1462"/>
                    <a:pt x="2489" y="1347"/>
                    <a:pt x="2443" y="1165"/>
                  </a:cubicBezTo>
                  <a:cubicBezTo>
                    <a:pt x="2420" y="1051"/>
                    <a:pt x="2375" y="959"/>
                    <a:pt x="2306" y="868"/>
                  </a:cubicBezTo>
                  <a:cubicBezTo>
                    <a:pt x="2238" y="731"/>
                    <a:pt x="2101" y="571"/>
                    <a:pt x="1964" y="480"/>
                  </a:cubicBezTo>
                  <a:cubicBezTo>
                    <a:pt x="1918" y="389"/>
                    <a:pt x="1873" y="275"/>
                    <a:pt x="1804" y="206"/>
                  </a:cubicBezTo>
                  <a:cubicBezTo>
                    <a:pt x="1667" y="92"/>
                    <a:pt x="1485" y="1"/>
                    <a:pt x="1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4"/>
            <p:cNvSpPr/>
            <p:nvPr/>
          </p:nvSpPr>
          <p:spPr>
            <a:xfrm>
              <a:off x="4020275" y="943225"/>
              <a:ext cx="58800" cy="69150"/>
            </a:xfrm>
            <a:custGeom>
              <a:avLst/>
              <a:gdLst/>
              <a:ahLst/>
              <a:cxnLst/>
              <a:rect l="l" t="t" r="r" b="b"/>
              <a:pathLst>
                <a:path w="2352" h="2766" extrusionOk="0">
                  <a:moveTo>
                    <a:pt x="1048" y="1"/>
                  </a:moveTo>
                  <a:cubicBezTo>
                    <a:pt x="878" y="1"/>
                    <a:pt x="698" y="105"/>
                    <a:pt x="594" y="209"/>
                  </a:cubicBezTo>
                  <a:cubicBezTo>
                    <a:pt x="479" y="323"/>
                    <a:pt x="388" y="529"/>
                    <a:pt x="388" y="711"/>
                  </a:cubicBezTo>
                  <a:cubicBezTo>
                    <a:pt x="343" y="757"/>
                    <a:pt x="297" y="803"/>
                    <a:pt x="251" y="871"/>
                  </a:cubicBezTo>
                  <a:cubicBezTo>
                    <a:pt x="91" y="1076"/>
                    <a:pt x="23" y="1328"/>
                    <a:pt x="0" y="1579"/>
                  </a:cubicBezTo>
                  <a:cubicBezTo>
                    <a:pt x="0" y="1807"/>
                    <a:pt x="69" y="2104"/>
                    <a:pt x="206" y="2286"/>
                  </a:cubicBezTo>
                  <a:cubicBezTo>
                    <a:pt x="297" y="2423"/>
                    <a:pt x="411" y="2537"/>
                    <a:pt x="571" y="2629"/>
                  </a:cubicBezTo>
                  <a:cubicBezTo>
                    <a:pt x="639" y="2674"/>
                    <a:pt x="731" y="2720"/>
                    <a:pt x="822" y="2743"/>
                  </a:cubicBezTo>
                  <a:cubicBezTo>
                    <a:pt x="913" y="2743"/>
                    <a:pt x="1027" y="2766"/>
                    <a:pt x="1119" y="2766"/>
                  </a:cubicBezTo>
                  <a:cubicBezTo>
                    <a:pt x="1438" y="2743"/>
                    <a:pt x="1735" y="2629"/>
                    <a:pt x="1963" y="2400"/>
                  </a:cubicBezTo>
                  <a:cubicBezTo>
                    <a:pt x="2100" y="2263"/>
                    <a:pt x="2214" y="2081"/>
                    <a:pt x="2283" y="1875"/>
                  </a:cubicBezTo>
                  <a:cubicBezTo>
                    <a:pt x="2328" y="1716"/>
                    <a:pt x="2351" y="1533"/>
                    <a:pt x="2328" y="1373"/>
                  </a:cubicBezTo>
                  <a:cubicBezTo>
                    <a:pt x="2328" y="1145"/>
                    <a:pt x="2260" y="962"/>
                    <a:pt x="2169" y="757"/>
                  </a:cubicBezTo>
                  <a:cubicBezTo>
                    <a:pt x="2100" y="597"/>
                    <a:pt x="1986" y="437"/>
                    <a:pt x="1872" y="346"/>
                  </a:cubicBezTo>
                  <a:cubicBezTo>
                    <a:pt x="1781" y="255"/>
                    <a:pt x="1689" y="186"/>
                    <a:pt x="1598" y="141"/>
                  </a:cubicBezTo>
                  <a:cubicBezTo>
                    <a:pt x="1392" y="49"/>
                    <a:pt x="1301" y="26"/>
                    <a:pt x="1096" y="4"/>
                  </a:cubicBezTo>
                  <a:cubicBezTo>
                    <a:pt x="1080" y="2"/>
                    <a:pt x="1064" y="1"/>
                    <a:pt x="1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34"/>
            <p:cNvSpPr/>
            <p:nvPr/>
          </p:nvSpPr>
          <p:spPr>
            <a:xfrm>
              <a:off x="4040250" y="672825"/>
              <a:ext cx="61650" cy="61650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141" y="0"/>
                  </a:moveTo>
                  <a:cubicBezTo>
                    <a:pt x="1050" y="0"/>
                    <a:pt x="959" y="0"/>
                    <a:pt x="890" y="46"/>
                  </a:cubicBezTo>
                  <a:cubicBezTo>
                    <a:pt x="867" y="69"/>
                    <a:pt x="867" y="69"/>
                    <a:pt x="845" y="69"/>
                  </a:cubicBezTo>
                  <a:cubicBezTo>
                    <a:pt x="753" y="92"/>
                    <a:pt x="685" y="115"/>
                    <a:pt x="593" y="160"/>
                  </a:cubicBezTo>
                  <a:cubicBezTo>
                    <a:pt x="525" y="206"/>
                    <a:pt x="457" y="252"/>
                    <a:pt x="388" y="297"/>
                  </a:cubicBezTo>
                  <a:cubicBezTo>
                    <a:pt x="388" y="320"/>
                    <a:pt x="365" y="343"/>
                    <a:pt x="342" y="366"/>
                  </a:cubicBezTo>
                  <a:cubicBezTo>
                    <a:pt x="274" y="434"/>
                    <a:pt x="205" y="525"/>
                    <a:pt x="160" y="617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0" y="1028"/>
                    <a:pt x="0" y="1142"/>
                    <a:pt x="0" y="1256"/>
                  </a:cubicBezTo>
                  <a:cubicBezTo>
                    <a:pt x="0" y="1347"/>
                    <a:pt x="23" y="1438"/>
                    <a:pt x="23" y="1507"/>
                  </a:cubicBezTo>
                  <a:cubicBezTo>
                    <a:pt x="23" y="1530"/>
                    <a:pt x="46" y="1575"/>
                    <a:pt x="46" y="1598"/>
                  </a:cubicBezTo>
                  <a:cubicBezTo>
                    <a:pt x="68" y="1667"/>
                    <a:pt x="114" y="1735"/>
                    <a:pt x="137" y="1827"/>
                  </a:cubicBezTo>
                  <a:cubicBezTo>
                    <a:pt x="137" y="1849"/>
                    <a:pt x="160" y="1872"/>
                    <a:pt x="183" y="1895"/>
                  </a:cubicBezTo>
                  <a:cubicBezTo>
                    <a:pt x="228" y="1963"/>
                    <a:pt x="274" y="2032"/>
                    <a:pt x="320" y="2078"/>
                  </a:cubicBezTo>
                  <a:cubicBezTo>
                    <a:pt x="342" y="2100"/>
                    <a:pt x="365" y="2123"/>
                    <a:pt x="388" y="2146"/>
                  </a:cubicBezTo>
                  <a:cubicBezTo>
                    <a:pt x="434" y="2192"/>
                    <a:pt x="502" y="2260"/>
                    <a:pt x="571" y="2283"/>
                  </a:cubicBezTo>
                  <a:cubicBezTo>
                    <a:pt x="639" y="2329"/>
                    <a:pt x="730" y="2374"/>
                    <a:pt x="799" y="2397"/>
                  </a:cubicBezTo>
                  <a:cubicBezTo>
                    <a:pt x="913" y="2443"/>
                    <a:pt x="1027" y="2443"/>
                    <a:pt x="1141" y="2466"/>
                  </a:cubicBezTo>
                  <a:cubicBezTo>
                    <a:pt x="1233" y="2466"/>
                    <a:pt x="1370" y="2443"/>
                    <a:pt x="1461" y="2420"/>
                  </a:cubicBezTo>
                  <a:cubicBezTo>
                    <a:pt x="1575" y="2397"/>
                    <a:pt x="1666" y="2351"/>
                    <a:pt x="1780" y="2306"/>
                  </a:cubicBezTo>
                  <a:cubicBezTo>
                    <a:pt x="1826" y="2283"/>
                    <a:pt x="1872" y="2260"/>
                    <a:pt x="1917" y="2237"/>
                  </a:cubicBezTo>
                  <a:cubicBezTo>
                    <a:pt x="1986" y="2192"/>
                    <a:pt x="2054" y="2146"/>
                    <a:pt x="2100" y="2078"/>
                  </a:cubicBezTo>
                  <a:cubicBezTo>
                    <a:pt x="2168" y="2032"/>
                    <a:pt x="2214" y="1963"/>
                    <a:pt x="2260" y="1895"/>
                  </a:cubicBezTo>
                  <a:cubicBezTo>
                    <a:pt x="2328" y="1804"/>
                    <a:pt x="2374" y="1690"/>
                    <a:pt x="2397" y="1598"/>
                  </a:cubicBezTo>
                  <a:cubicBezTo>
                    <a:pt x="2442" y="1484"/>
                    <a:pt x="2465" y="1370"/>
                    <a:pt x="2465" y="1256"/>
                  </a:cubicBezTo>
                  <a:cubicBezTo>
                    <a:pt x="2465" y="1165"/>
                    <a:pt x="2442" y="1073"/>
                    <a:pt x="2420" y="982"/>
                  </a:cubicBezTo>
                  <a:cubicBezTo>
                    <a:pt x="2420" y="959"/>
                    <a:pt x="2420" y="936"/>
                    <a:pt x="2397" y="891"/>
                  </a:cubicBezTo>
                  <a:cubicBezTo>
                    <a:pt x="2351" y="777"/>
                    <a:pt x="2305" y="662"/>
                    <a:pt x="2237" y="571"/>
                  </a:cubicBezTo>
                  <a:cubicBezTo>
                    <a:pt x="2191" y="503"/>
                    <a:pt x="2146" y="411"/>
                    <a:pt x="2077" y="366"/>
                  </a:cubicBezTo>
                  <a:cubicBezTo>
                    <a:pt x="2009" y="297"/>
                    <a:pt x="1940" y="252"/>
                    <a:pt x="1872" y="183"/>
                  </a:cubicBezTo>
                  <a:cubicBezTo>
                    <a:pt x="1849" y="183"/>
                    <a:pt x="1803" y="160"/>
                    <a:pt x="1780" y="137"/>
                  </a:cubicBezTo>
                  <a:cubicBezTo>
                    <a:pt x="1689" y="92"/>
                    <a:pt x="1621" y="69"/>
                    <a:pt x="1529" y="46"/>
                  </a:cubicBezTo>
                  <a:cubicBezTo>
                    <a:pt x="1438" y="0"/>
                    <a:pt x="1347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4"/>
            <p:cNvSpPr/>
            <p:nvPr/>
          </p:nvSpPr>
          <p:spPr>
            <a:xfrm>
              <a:off x="3830250" y="494350"/>
              <a:ext cx="60500" cy="62100"/>
            </a:xfrm>
            <a:custGeom>
              <a:avLst/>
              <a:gdLst/>
              <a:ahLst/>
              <a:cxnLst/>
              <a:rect l="l" t="t" r="r" b="b"/>
              <a:pathLst>
                <a:path w="2420" h="2484" extrusionOk="0">
                  <a:moveTo>
                    <a:pt x="1106" y="0"/>
                  </a:moveTo>
                  <a:cubicBezTo>
                    <a:pt x="1057" y="0"/>
                    <a:pt x="1008" y="6"/>
                    <a:pt x="959" y="18"/>
                  </a:cubicBezTo>
                  <a:cubicBezTo>
                    <a:pt x="731" y="86"/>
                    <a:pt x="525" y="223"/>
                    <a:pt x="366" y="383"/>
                  </a:cubicBezTo>
                  <a:cubicBezTo>
                    <a:pt x="297" y="475"/>
                    <a:pt x="229" y="566"/>
                    <a:pt x="160" y="657"/>
                  </a:cubicBezTo>
                  <a:cubicBezTo>
                    <a:pt x="137" y="748"/>
                    <a:pt x="92" y="817"/>
                    <a:pt x="69" y="908"/>
                  </a:cubicBezTo>
                  <a:cubicBezTo>
                    <a:pt x="46" y="931"/>
                    <a:pt x="46" y="954"/>
                    <a:pt x="46" y="999"/>
                  </a:cubicBezTo>
                  <a:cubicBezTo>
                    <a:pt x="23" y="1114"/>
                    <a:pt x="0" y="1228"/>
                    <a:pt x="0" y="1342"/>
                  </a:cubicBezTo>
                  <a:cubicBezTo>
                    <a:pt x="0" y="1456"/>
                    <a:pt x="23" y="1570"/>
                    <a:pt x="69" y="1684"/>
                  </a:cubicBezTo>
                  <a:cubicBezTo>
                    <a:pt x="92" y="1753"/>
                    <a:pt x="114" y="1844"/>
                    <a:pt x="160" y="1913"/>
                  </a:cubicBezTo>
                  <a:cubicBezTo>
                    <a:pt x="206" y="1981"/>
                    <a:pt x="274" y="2049"/>
                    <a:pt x="320" y="2118"/>
                  </a:cubicBezTo>
                  <a:cubicBezTo>
                    <a:pt x="343" y="2141"/>
                    <a:pt x="366" y="2164"/>
                    <a:pt x="366" y="2164"/>
                  </a:cubicBezTo>
                  <a:cubicBezTo>
                    <a:pt x="434" y="2232"/>
                    <a:pt x="502" y="2278"/>
                    <a:pt x="571" y="2323"/>
                  </a:cubicBezTo>
                  <a:cubicBezTo>
                    <a:pt x="662" y="2369"/>
                    <a:pt x="776" y="2415"/>
                    <a:pt x="890" y="2437"/>
                  </a:cubicBezTo>
                  <a:cubicBezTo>
                    <a:pt x="959" y="2460"/>
                    <a:pt x="1050" y="2483"/>
                    <a:pt x="1142" y="2483"/>
                  </a:cubicBezTo>
                  <a:lnTo>
                    <a:pt x="1210" y="2483"/>
                  </a:lnTo>
                  <a:cubicBezTo>
                    <a:pt x="1438" y="2483"/>
                    <a:pt x="1667" y="2437"/>
                    <a:pt x="1849" y="2301"/>
                  </a:cubicBezTo>
                  <a:cubicBezTo>
                    <a:pt x="1918" y="2278"/>
                    <a:pt x="1986" y="2209"/>
                    <a:pt x="2032" y="2164"/>
                  </a:cubicBezTo>
                  <a:cubicBezTo>
                    <a:pt x="2077" y="2118"/>
                    <a:pt x="2123" y="2072"/>
                    <a:pt x="2146" y="2027"/>
                  </a:cubicBezTo>
                  <a:cubicBezTo>
                    <a:pt x="2192" y="2004"/>
                    <a:pt x="2214" y="1958"/>
                    <a:pt x="2237" y="1913"/>
                  </a:cubicBezTo>
                  <a:cubicBezTo>
                    <a:pt x="2260" y="1844"/>
                    <a:pt x="2306" y="1776"/>
                    <a:pt x="2328" y="1707"/>
                  </a:cubicBezTo>
                  <a:cubicBezTo>
                    <a:pt x="2328" y="1707"/>
                    <a:pt x="2328" y="1684"/>
                    <a:pt x="2328" y="1661"/>
                  </a:cubicBezTo>
                  <a:cubicBezTo>
                    <a:pt x="2420" y="1388"/>
                    <a:pt x="2351" y="1091"/>
                    <a:pt x="2214" y="840"/>
                  </a:cubicBezTo>
                  <a:cubicBezTo>
                    <a:pt x="2192" y="794"/>
                    <a:pt x="2169" y="748"/>
                    <a:pt x="2123" y="703"/>
                  </a:cubicBezTo>
                  <a:cubicBezTo>
                    <a:pt x="2077" y="657"/>
                    <a:pt x="2055" y="611"/>
                    <a:pt x="2009" y="566"/>
                  </a:cubicBezTo>
                  <a:cubicBezTo>
                    <a:pt x="1940" y="497"/>
                    <a:pt x="1849" y="429"/>
                    <a:pt x="1758" y="383"/>
                  </a:cubicBezTo>
                  <a:cubicBezTo>
                    <a:pt x="1712" y="269"/>
                    <a:pt x="1621" y="155"/>
                    <a:pt x="1507" y="109"/>
                  </a:cubicBezTo>
                  <a:cubicBezTo>
                    <a:pt x="1373" y="42"/>
                    <a:pt x="1239" y="0"/>
                    <a:pt x="11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0" name="Google Shape;1700;p34"/>
          <p:cNvGrpSpPr/>
          <p:nvPr/>
        </p:nvGrpSpPr>
        <p:grpSpPr>
          <a:xfrm flipH="1">
            <a:off x="-247916" y="2052350"/>
            <a:ext cx="499325" cy="491150"/>
            <a:chOff x="5045125" y="935250"/>
            <a:chExt cx="499325" cy="491150"/>
          </a:xfrm>
        </p:grpSpPr>
        <p:sp>
          <p:nvSpPr>
            <p:cNvPr id="1701" name="Google Shape;1701;p34"/>
            <p:cNvSpPr/>
            <p:nvPr/>
          </p:nvSpPr>
          <p:spPr>
            <a:xfrm>
              <a:off x="5045125" y="935250"/>
              <a:ext cx="499325" cy="491150"/>
            </a:xfrm>
            <a:custGeom>
              <a:avLst/>
              <a:gdLst/>
              <a:ahLst/>
              <a:cxnLst/>
              <a:rect l="l" t="t" r="r" b="b"/>
              <a:pathLst>
                <a:path w="19973" h="19646" extrusionOk="0">
                  <a:moveTo>
                    <a:pt x="9431" y="1152"/>
                  </a:moveTo>
                  <a:cubicBezTo>
                    <a:pt x="10012" y="1152"/>
                    <a:pt x="10594" y="1217"/>
                    <a:pt x="11162" y="1350"/>
                  </a:cubicBezTo>
                  <a:cubicBezTo>
                    <a:pt x="14791" y="2172"/>
                    <a:pt x="17667" y="5162"/>
                    <a:pt x="18489" y="8791"/>
                  </a:cubicBezTo>
                  <a:cubicBezTo>
                    <a:pt x="18877" y="10617"/>
                    <a:pt x="18740" y="12648"/>
                    <a:pt x="17827" y="14315"/>
                  </a:cubicBezTo>
                  <a:cubicBezTo>
                    <a:pt x="16914" y="15958"/>
                    <a:pt x="15271" y="17191"/>
                    <a:pt x="13513" y="17875"/>
                  </a:cubicBezTo>
                  <a:cubicBezTo>
                    <a:pt x="12410" y="18304"/>
                    <a:pt x="11253" y="18512"/>
                    <a:pt x="10102" y="18512"/>
                  </a:cubicBezTo>
                  <a:cubicBezTo>
                    <a:pt x="7514" y="18512"/>
                    <a:pt x="4960" y="17460"/>
                    <a:pt x="3127" y="15501"/>
                  </a:cubicBezTo>
                  <a:cubicBezTo>
                    <a:pt x="662" y="12854"/>
                    <a:pt x="959" y="8882"/>
                    <a:pt x="2580" y="5778"/>
                  </a:cubicBezTo>
                  <a:cubicBezTo>
                    <a:pt x="2602" y="5732"/>
                    <a:pt x="2648" y="5664"/>
                    <a:pt x="2671" y="5595"/>
                  </a:cubicBezTo>
                  <a:cubicBezTo>
                    <a:pt x="2671" y="5595"/>
                    <a:pt x="2671" y="5572"/>
                    <a:pt x="2671" y="5572"/>
                  </a:cubicBezTo>
                  <a:cubicBezTo>
                    <a:pt x="3082" y="4819"/>
                    <a:pt x="3561" y="4134"/>
                    <a:pt x="4109" y="3518"/>
                  </a:cubicBezTo>
                  <a:cubicBezTo>
                    <a:pt x="4223" y="3404"/>
                    <a:pt x="4269" y="3267"/>
                    <a:pt x="4269" y="3153"/>
                  </a:cubicBezTo>
                  <a:cubicBezTo>
                    <a:pt x="5617" y="1857"/>
                    <a:pt x="7517" y="1152"/>
                    <a:pt x="9431" y="1152"/>
                  </a:cubicBezTo>
                  <a:close/>
                  <a:moveTo>
                    <a:pt x="9342" y="0"/>
                  </a:moveTo>
                  <a:cubicBezTo>
                    <a:pt x="8172" y="0"/>
                    <a:pt x="7006" y="222"/>
                    <a:pt x="5912" y="688"/>
                  </a:cubicBezTo>
                  <a:cubicBezTo>
                    <a:pt x="3995" y="1532"/>
                    <a:pt x="2443" y="3085"/>
                    <a:pt x="1667" y="5047"/>
                  </a:cubicBezTo>
                  <a:cubicBezTo>
                    <a:pt x="1073" y="6120"/>
                    <a:pt x="639" y="7284"/>
                    <a:pt x="411" y="8494"/>
                  </a:cubicBezTo>
                  <a:cubicBezTo>
                    <a:pt x="0" y="10640"/>
                    <a:pt x="92" y="13036"/>
                    <a:pt x="1256" y="14931"/>
                  </a:cubicBezTo>
                  <a:cubicBezTo>
                    <a:pt x="3097" y="17963"/>
                    <a:pt x="6622" y="19646"/>
                    <a:pt x="10112" y="19646"/>
                  </a:cubicBezTo>
                  <a:cubicBezTo>
                    <a:pt x="10904" y="19646"/>
                    <a:pt x="11694" y="19559"/>
                    <a:pt x="12463" y="19382"/>
                  </a:cubicBezTo>
                  <a:cubicBezTo>
                    <a:pt x="14540" y="18902"/>
                    <a:pt x="16594" y="17761"/>
                    <a:pt x="17964" y="16095"/>
                  </a:cubicBezTo>
                  <a:cubicBezTo>
                    <a:pt x="19379" y="14383"/>
                    <a:pt x="19973" y="12146"/>
                    <a:pt x="19790" y="9955"/>
                  </a:cubicBezTo>
                  <a:cubicBezTo>
                    <a:pt x="19470" y="5778"/>
                    <a:pt x="16594" y="2035"/>
                    <a:pt x="12668" y="597"/>
                  </a:cubicBezTo>
                  <a:cubicBezTo>
                    <a:pt x="11595" y="205"/>
                    <a:pt x="10466" y="0"/>
                    <a:pt x="9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4"/>
            <p:cNvSpPr/>
            <p:nvPr/>
          </p:nvSpPr>
          <p:spPr>
            <a:xfrm>
              <a:off x="5110175" y="1017625"/>
              <a:ext cx="366375" cy="339850"/>
            </a:xfrm>
            <a:custGeom>
              <a:avLst/>
              <a:gdLst/>
              <a:ahLst/>
              <a:cxnLst/>
              <a:rect l="l" t="t" r="r" b="b"/>
              <a:pathLst>
                <a:path w="14655" h="13594" extrusionOk="0">
                  <a:moveTo>
                    <a:pt x="6521" y="1135"/>
                  </a:moveTo>
                  <a:cubicBezTo>
                    <a:pt x="7482" y="1135"/>
                    <a:pt x="8460" y="1378"/>
                    <a:pt x="9336" y="1821"/>
                  </a:cubicBezTo>
                  <a:cubicBezTo>
                    <a:pt x="11573" y="2939"/>
                    <a:pt x="13171" y="5085"/>
                    <a:pt x="13011" y="7664"/>
                  </a:cubicBezTo>
                  <a:cubicBezTo>
                    <a:pt x="12851" y="9992"/>
                    <a:pt x="11071" y="11955"/>
                    <a:pt x="8765" y="12366"/>
                  </a:cubicBezTo>
                  <a:cubicBezTo>
                    <a:pt x="8342" y="12438"/>
                    <a:pt x="7909" y="12475"/>
                    <a:pt x="7475" y="12475"/>
                  </a:cubicBezTo>
                  <a:cubicBezTo>
                    <a:pt x="5426" y="12475"/>
                    <a:pt x="3365" y="11652"/>
                    <a:pt x="2329" y="9787"/>
                  </a:cubicBezTo>
                  <a:cubicBezTo>
                    <a:pt x="1028" y="7413"/>
                    <a:pt x="1690" y="4674"/>
                    <a:pt x="3082" y="2506"/>
                  </a:cubicBezTo>
                  <a:cubicBezTo>
                    <a:pt x="4017" y="1558"/>
                    <a:pt x="5254" y="1135"/>
                    <a:pt x="6521" y="1135"/>
                  </a:cubicBezTo>
                  <a:close/>
                  <a:moveTo>
                    <a:pt x="6457" y="0"/>
                  </a:moveTo>
                  <a:cubicBezTo>
                    <a:pt x="5121" y="0"/>
                    <a:pt x="3813" y="384"/>
                    <a:pt x="2762" y="1250"/>
                  </a:cubicBezTo>
                  <a:cubicBezTo>
                    <a:pt x="2625" y="1296"/>
                    <a:pt x="2511" y="1364"/>
                    <a:pt x="2420" y="1501"/>
                  </a:cubicBezTo>
                  <a:cubicBezTo>
                    <a:pt x="2329" y="1593"/>
                    <a:pt x="2260" y="1707"/>
                    <a:pt x="2169" y="1821"/>
                  </a:cubicBezTo>
                  <a:cubicBezTo>
                    <a:pt x="2100" y="1912"/>
                    <a:pt x="2032" y="1981"/>
                    <a:pt x="1963" y="2072"/>
                  </a:cubicBezTo>
                  <a:cubicBezTo>
                    <a:pt x="1895" y="2163"/>
                    <a:pt x="1849" y="2255"/>
                    <a:pt x="1849" y="2369"/>
                  </a:cubicBezTo>
                  <a:cubicBezTo>
                    <a:pt x="548" y="4560"/>
                    <a:pt x="0" y="7231"/>
                    <a:pt x="1005" y="9650"/>
                  </a:cubicBezTo>
                  <a:cubicBezTo>
                    <a:pt x="1530" y="10928"/>
                    <a:pt x="2420" y="12024"/>
                    <a:pt x="3653" y="12686"/>
                  </a:cubicBezTo>
                  <a:cubicBezTo>
                    <a:pt x="4804" y="13321"/>
                    <a:pt x="6146" y="13594"/>
                    <a:pt x="7468" y="13594"/>
                  </a:cubicBezTo>
                  <a:cubicBezTo>
                    <a:pt x="7665" y="13594"/>
                    <a:pt x="7862" y="13588"/>
                    <a:pt x="8058" y="13576"/>
                  </a:cubicBezTo>
                  <a:cubicBezTo>
                    <a:pt x="10865" y="13416"/>
                    <a:pt x="13353" y="11545"/>
                    <a:pt x="13992" y="8737"/>
                  </a:cubicBezTo>
                  <a:cubicBezTo>
                    <a:pt x="14654" y="5770"/>
                    <a:pt x="13171" y="2894"/>
                    <a:pt x="10683" y="1273"/>
                  </a:cubicBezTo>
                  <a:cubicBezTo>
                    <a:pt x="9448" y="470"/>
                    <a:pt x="7935" y="0"/>
                    <a:pt x="64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4"/>
            <p:cNvSpPr/>
            <p:nvPr/>
          </p:nvSpPr>
          <p:spPr>
            <a:xfrm>
              <a:off x="5224300" y="1133125"/>
              <a:ext cx="132400" cy="128250"/>
            </a:xfrm>
            <a:custGeom>
              <a:avLst/>
              <a:gdLst/>
              <a:ahLst/>
              <a:cxnLst/>
              <a:rect l="l" t="t" r="r" b="b"/>
              <a:pathLst>
                <a:path w="5296" h="5130" extrusionOk="0">
                  <a:moveTo>
                    <a:pt x="2620" y="1140"/>
                  </a:moveTo>
                  <a:cubicBezTo>
                    <a:pt x="2646" y="1140"/>
                    <a:pt x="2671" y="1142"/>
                    <a:pt x="2694" y="1150"/>
                  </a:cubicBezTo>
                  <a:lnTo>
                    <a:pt x="2740" y="1150"/>
                  </a:lnTo>
                  <a:cubicBezTo>
                    <a:pt x="2785" y="1173"/>
                    <a:pt x="2831" y="1173"/>
                    <a:pt x="2877" y="1195"/>
                  </a:cubicBezTo>
                  <a:cubicBezTo>
                    <a:pt x="2991" y="1218"/>
                    <a:pt x="3036" y="1241"/>
                    <a:pt x="3082" y="1264"/>
                  </a:cubicBezTo>
                  <a:cubicBezTo>
                    <a:pt x="3173" y="1310"/>
                    <a:pt x="3265" y="1355"/>
                    <a:pt x="3333" y="1424"/>
                  </a:cubicBezTo>
                  <a:cubicBezTo>
                    <a:pt x="3401" y="1446"/>
                    <a:pt x="3470" y="1492"/>
                    <a:pt x="3493" y="1515"/>
                  </a:cubicBezTo>
                  <a:cubicBezTo>
                    <a:pt x="3561" y="1583"/>
                    <a:pt x="3630" y="1629"/>
                    <a:pt x="3698" y="1698"/>
                  </a:cubicBezTo>
                  <a:cubicBezTo>
                    <a:pt x="3721" y="1743"/>
                    <a:pt x="3744" y="1766"/>
                    <a:pt x="3790" y="1789"/>
                  </a:cubicBezTo>
                  <a:cubicBezTo>
                    <a:pt x="3790" y="1812"/>
                    <a:pt x="3858" y="1880"/>
                    <a:pt x="3858" y="1880"/>
                  </a:cubicBezTo>
                  <a:cubicBezTo>
                    <a:pt x="3904" y="1949"/>
                    <a:pt x="3949" y="2017"/>
                    <a:pt x="3995" y="2086"/>
                  </a:cubicBezTo>
                  <a:cubicBezTo>
                    <a:pt x="4041" y="2177"/>
                    <a:pt x="4041" y="2154"/>
                    <a:pt x="4063" y="2223"/>
                  </a:cubicBezTo>
                  <a:cubicBezTo>
                    <a:pt x="4086" y="2359"/>
                    <a:pt x="4109" y="2496"/>
                    <a:pt x="4086" y="2611"/>
                  </a:cubicBezTo>
                  <a:cubicBezTo>
                    <a:pt x="3995" y="2953"/>
                    <a:pt x="3835" y="3181"/>
                    <a:pt x="3561" y="3432"/>
                  </a:cubicBezTo>
                  <a:cubicBezTo>
                    <a:pt x="3356" y="3638"/>
                    <a:pt x="3059" y="3797"/>
                    <a:pt x="2808" y="3889"/>
                  </a:cubicBezTo>
                  <a:cubicBezTo>
                    <a:pt x="2580" y="3950"/>
                    <a:pt x="2372" y="4000"/>
                    <a:pt x="2164" y="4000"/>
                  </a:cubicBezTo>
                  <a:cubicBezTo>
                    <a:pt x="2060" y="4000"/>
                    <a:pt x="1956" y="3988"/>
                    <a:pt x="1849" y="3957"/>
                  </a:cubicBezTo>
                  <a:cubicBezTo>
                    <a:pt x="1781" y="3957"/>
                    <a:pt x="1690" y="3934"/>
                    <a:pt x="1644" y="3912"/>
                  </a:cubicBezTo>
                  <a:cubicBezTo>
                    <a:pt x="1598" y="3889"/>
                    <a:pt x="1575" y="3866"/>
                    <a:pt x="1530" y="3843"/>
                  </a:cubicBezTo>
                  <a:cubicBezTo>
                    <a:pt x="1514" y="3835"/>
                    <a:pt x="1503" y="3829"/>
                    <a:pt x="1496" y="3825"/>
                  </a:cubicBezTo>
                  <a:lnTo>
                    <a:pt x="1496" y="3825"/>
                  </a:lnTo>
                  <a:cubicBezTo>
                    <a:pt x="1501" y="3830"/>
                    <a:pt x="1507" y="3837"/>
                    <a:pt x="1507" y="3843"/>
                  </a:cubicBezTo>
                  <a:cubicBezTo>
                    <a:pt x="1501" y="3837"/>
                    <a:pt x="1495" y="3830"/>
                    <a:pt x="1489" y="3822"/>
                  </a:cubicBezTo>
                  <a:lnTo>
                    <a:pt x="1489" y="3822"/>
                  </a:lnTo>
                  <a:cubicBezTo>
                    <a:pt x="1491" y="3823"/>
                    <a:pt x="1493" y="3824"/>
                    <a:pt x="1496" y="3825"/>
                  </a:cubicBezTo>
                  <a:lnTo>
                    <a:pt x="1496" y="3825"/>
                  </a:lnTo>
                  <a:cubicBezTo>
                    <a:pt x="1493" y="3823"/>
                    <a:pt x="1490" y="3821"/>
                    <a:pt x="1488" y="3819"/>
                  </a:cubicBezTo>
                  <a:lnTo>
                    <a:pt x="1488" y="3819"/>
                  </a:lnTo>
                  <a:cubicBezTo>
                    <a:pt x="1488" y="3820"/>
                    <a:pt x="1489" y="3821"/>
                    <a:pt x="1489" y="3822"/>
                  </a:cubicBezTo>
                  <a:lnTo>
                    <a:pt x="1489" y="3822"/>
                  </a:lnTo>
                  <a:cubicBezTo>
                    <a:pt x="1484" y="3818"/>
                    <a:pt x="1482" y="3817"/>
                    <a:pt x="1482" y="3817"/>
                  </a:cubicBezTo>
                  <a:lnTo>
                    <a:pt x="1482" y="3817"/>
                  </a:lnTo>
                  <a:cubicBezTo>
                    <a:pt x="1483" y="3817"/>
                    <a:pt x="1485" y="3818"/>
                    <a:pt x="1488" y="3819"/>
                  </a:cubicBezTo>
                  <a:lnTo>
                    <a:pt x="1488" y="3819"/>
                  </a:lnTo>
                  <a:cubicBezTo>
                    <a:pt x="1471" y="3796"/>
                    <a:pt x="1455" y="3768"/>
                    <a:pt x="1439" y="3752"/>
                  </a:cubicBezTo>
                  <a:cubicBezTo>
                    <a:pt x="1416" y="3752"/>
                    <a:pt x="1416" y="3752"/>
                    <a:pt x="1416" y="3729"/>
                  </a:cubicBezTo>
                  <a:cubicBezTo>
                    <a:pt x="1416" y="3729"/>
                    <a:pt x="1416" y="3729"/>
                    <a:pt x="1393" y="3706"/>
                  </a:cubicBezTo>
                  <a:cubicBezTo>
                    <a:pt x="1347" y="3661"/>
                    <a:pt x="1324" y="3592"/>
                    <a:pt x="1279" y="3501"/>
                  </a:cubicBezTo>
                  <a:cubicBezTo>
                    <a:pt x="1279" y="3501"/>
                    <a:pt x="1256" y="3455"/>
                    <a:pt x="1256" y="3432"/>
                  </a:cubicBezTo>
                  <a:cubicBezTo>
                    <a:pt x="1256" y="3387"/>
                    <a:pt x="1233" y="3341"/>
                    <a:pt x="1233" y="3295"/>
                  </a:cubicBezTo>
                  <a:cubicBezTo>
                    <a:pt x="1210" y="3272"/>
                    <a:pt x="1210" y="3250"/>
                    <a:pt x="1210" y="3227"/>
                  </a:cubicBezTo>
                  <a:cubicBezTo>
                    <a:pt x="1210" y="3204"/>
                    <a:pt x="1210" y="3113"/>
                    <a:pt x="1210" y="3113"/>
                  </a:cubicBezTo>
                  <a:cubicBezTo>
                    <a:pt x="1187" y="2884"/>
                    <a:pt x="1233" y="2702"/>
                    <a:pt x="1279" y="2474"/>
                  </a:cubicBezTo>
                  <a:cubicBezTo>
                    <a:pt x="1324" y="2291"/>
                    <a:pt x="1393" y="2131"/>
                    <a:pt x="1461" y="1949"/>
                  </a:cubicBezTo>
                  <a:cubicBezTo>
                    <a:pt x="1667" y="1903"/>
                    <a:pt x="1827" y="1743"/>
                    <a:pt x="1895" y="1538"/>
                  </a:cubicBezTo>
                  <a:cubicBezTo>
                    <a:pt x="1895" y="1538"/>
                    <a:pt x="1895" y="1515"/>
                    <a:pt x="1895" y="1515"/>
                  </a:cubicBezTo>
                  <a:cubicBezTo>
                    <a:pt x="1918" y="1469"/>
                    <a:pt x="1941" y="1446"/>
                    <a:pt x="1964" y="1401"/>
                  </a:cubicBezTo>
                  <a:cubicBezTo>
                    <a:pt x="1986" y="1378"/>
                    <a:pt x="2009" y="1355"/>
                    <a:pt x="2055" y="1332"/>
                  </a:cubicBezTo>
                  <a:cubicBezTo>
                    <a:pt x="2055" y="1310"/>
                    <a:pt x="2055" y="1310"/>
                    <a:pt x="2055" y="1310"/>
                  </a:cubicBezTo>
                  <a:cubicBezTo>
                    <a:pt x="2078" y="1310"/>
                    <a:pt x="2078" y="1287"/>
                    <a:pt x="2078" y="1287"/>
                  </a:cubicBezTo>
                  <a:cubicBezTo>
                    <a:pt x="2123" y="1264"/>
                    <a:pt x="2146" y="1264"/>
                    <a:pt x="2169" y="1241"/>
                  </a:cubicBezTo>
                  <a:cubicBezTo>
                    <a:pt x="2192" y="1218"/>
                    <a:pt x="2215" y="1218"/>
                    <a:pt x="2237" y="1195"/>
                  </a:cubicBezTo>
                  <a:cubicBezTo>
                    <a:pt x="2260" y="1195"/>
                    <a:pt x="2329" y="1173"/>
                    <a:pt x="2352" y="1173"/>
                  </a:cubicBezTo>
                  <a:cubicBezTo>
                    <a:pt x="2374" y="1150"/>
                    <a:pt x="2420" y="1150"/>
                    <a:pt x="2466" y="1150"/>
                  </a:cubicBezTo>
                  <a:cubicBezTo>
                    <a:pt x="2511" y="1150"/>
                    <a:pt x="2567" y="1140"/>
                    <a:pt x="2620" y="1140"/>
                  </a:cubicBezTo>
                  <a:close/>
                  <a:moveTo>
                    <a:pt x="2581" y="0"/>
                  </a:moveTo>
                  <a:cubicBezTo>
                    <a:pt x="2403" y="0"/>
                    <a:pt x="2226" y="24"/>
                    <a:pt x="2055" y="77"/>
                  </a:cubicBezTo>
                  <a:cubicBezTo>
                    <a:pt x="1712" y="145"/>
                    <a:pt x="1416" y="328"/>
                    <a:pt x="1187" y="579"/>
                  </a:cubicBezTo>
                  <a:cubicBezTo>
                    <a:pt x="708" y="716"/>
                    <a:pt x="480" y="1287"/>
                    <a:pt x="320" y="1743"/>
                  </a:cubicBezTo>
                  <a:cubicBezTo>
                    <a:pt x="115" y="2314"/>
                    <a:pt x="1" y="2907"/>
                    <a:pt x="92" y="3501"/>
                  </a:cubicBezTo>
                  <a:cubicBezTo>
                    <a:pt x="183" y="4003"/>
                    <a:pt x="480" y="4505"/>
                    <a:pt x="914" y="4802"/>
                  </a:cubicBezTo>
                  <a:cubicBezTo>
                    <a:pt x="1276" y="5049"/>
                    <a:pt x="1710" y="5130"/>
                    <a:pt x="2138" y="5130"/>
                  </a:cubicBezTo>
                  <a:cubicBezTo>
                    <a:pt x="2303" y="5130"/>
                    <a:pt x="2467" y="5118"/>
                    <a:pt x="2625" y="5099"/>
                  </a:cubicBezTo>
                  <a:cubicBezTo>
                    <a:pt x="3698" y="4939"/>
                    <a:pt x="4680" y="4231"/>
                    <a:pt x="5091" y="3227"/>
                  </a:cubicBezTo>
                  <a:cubicBezTo>
                    <a:pt x="5296" y="2656"/>
                    <a:pt x="5273" y="2063"/>
                    <a:pt x="4999" y="1538"/>
                  </a:cubicBezTo>
                  <a:cubicBezTo>
                    <a:pt x="4725" y="1058"/>
                    <a:pt x="4292" y="648"/>
                    <a:pt x="3835" y="374"/>
                  </a:cubicBezTo>
                  <a:cubicBezTo>
                    <a:pt x="3462" y="146"/>
                    <a:pt x="3019" y="0"/>
                    <a:pt x="25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4" name="Google Shape;1704;p34"/>
          <p:cNvGrpSpPr/>
          <p:nvPr/>
        </p:nvGrpSpPr>
        <p:grpSpPr>
          <a:xfrm flipH="1">
            <a:off x="8472496" y="4317150"/>
            <a:ext cx="572925" cy="787025"/>
            <a:chOff x="3127800" y="2228675"/>
            <a:chExt cx="572925" cy="787025"/>
          </a:xfrm>
        </p:grpSpPr>
        <p:sp>
          <p:nvSpPr>
            <p:cNvPr id="1705" name="Google Shape;1705;p34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4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4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4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4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4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4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4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34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34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34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34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4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34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9" name="Google Shape;1719;p34"/>
          <p:cNvSpPr/>
          <p:nvPr/>
        </p:nvSpPr>
        <p:spPr>
          <a:xfrm rot="-972023" flipH="1">
            <a:off x="6795719" y="4795538"/>
            <a:ext cx="1223185" cy="348153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0" name="Google Shape;1720;p34"/>
          <p:cNvGrpSpPr/>
          <p:nvPr/>
        </p:nvGrpSpPr>
        <p:grpSpPr>
          <a:xfrm flipH="1">
            <a:off x="1899046" y="-129850"/>
            <a:ext cx="465675" cy="498700"/>
            <a:chOff x="6693675" y="2186900"/>
            <a:chExt cx="465675" cy="498700"/>
          </a:xfrm>
        </p:grpSpPr>
        <p:sp>
          <p:nvSpPr>
            <p:cNvPr id="1721" name="Google Shape;1721;p34"/>
            <p:cNvSpPr/>
            <p:nvPr/>
          </p:nvSpPr>
          <p:spPr>
            <a:xfrm>
              <a:off x="6693675" y="2571325"/>
              <a:ext cx="71350" cy="48525"/>
            </a:xfrm>
            <a:custGeom>
              <a:avLst/>
              <a:gdLst/>
              <a:ahLst/>
              <a:cxnLst/>
              <a:rect l="l" t="t" r="r" b="b"/>
              <a:pathLst>
                <a:path w="2854" h="1941" extrusionOk="0">
                  <a:moveTo>
                    <a:pt x="2205" y="0"/>
                  </a:moveTo>
                  <a:cubicBezTo>
                    <a:pt x="2108" y="0"/>
                    <a:pt x="2009" y="23"/>
                    <a:pt x="1918" y="69"/>
                  </a:cubicBezTo>
                  <a:cubicBezTo>
                    <a:pt x="1393" y="343"/>
                    <a:pt x="891" y="616"/>
                    <a:pt x="366" y="890"/>
                  </a:cubicBezTo>
                  <a:cubicBezTo>
                    <a:pt x="115" y="1027"/>
                    <a:pt x="1" y="1415"/>
                    <a:pt x="160" y="1666"/>
                  </a:cubicBezTo>
                  <a:cubicBezTo>
                    <a:pt x="282" y="1849"/>
                    <a:pt x="465" y="1940"/>
                    <a:pt x="661" y="1940"/>
                  </a:cubicBezTo>
                  <a:cubicBezTo>
                    <a:pt x="759" y="1940"/>
                    <a:pt x="860" y="1917"/>
                    <a:pt x="959" y="1872"/>
                  </a:cubicBezTo>
                  <a:cubicBezTo>
                    <a:pt x="1462" y="1598"/>
                    <a:pt x="1986" y="1324"/>
                    <a:pt x="2489" y="1050"/>
                  </a:cubicBezTo>
                  <a:cubicBezTo>
                    <a:pt x="2763" y="913"/>
                    <a:pt x="2854" y="525"/>
                    <a:pt x="2694" y="274"/>
                  </a:cubicBezTo>
                  <a:cubicBezTo>
                    <a:pt x="2588" y="91"/>
                    <a:pt x="2400" y="0"/>
                    <a:pt x="22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34"/>
            <p:cNvSpPr/>
            <p:nvPr/>
          </p:nvSpPr>
          <p:spPr>
            <a:xfrm>
              <a:off x="6814650" y="2499725"/>
              <a:ext cx="76500" cy="54050"/>
            </a:xfrm>
            <a:custGeom>
              <a:avLst/>
              <a:gdLst/>
              <a:ahLst/>
              <a:cxnLst/>
              <a:rect l="l" t="t" r="r" b="b"/>
              <a:pathLst>
                <a:path w="3060" h="2162" extrusionOk="0">
                  <a:moveTo>
                    <a:pt x="2399" y="1"/>
                  </a:moveTo>
                  <a:cubicBezTo>
                    <a:pt x="2301" y="1"/>
                    <a:pt x="2199" y="26"/>
                    <a:pt x="2101" y="79"/>
                  </a:cubicBezTo>
                  <a:cubicBezTo>
                    <a:pt x="1530" y="422"/>
                    <a:pt x="959" y="764"/>
                    <a:pt x="366" y="1107"/>
                  </a:cubicBezTo>
                  <a:cubicBezTo>
                    <a:pt x="115" y="1244"/>
                    <a:pt x="1" y="1632"/>
                    <a:pt x="160" y="1883"/>
                  </a:cubicBezTo>
                  <a:cubicBezTo>
                    <a:pt x="270" y="2054"/>
                    <a:pt x="464" y="2162"/>
                    <a:pt x="664" y="2162"/>
                  </a:cubicBezTo>
                  <a:cubicBezTo>
                    <a:pt x="756" y="2162"/>
                    <a:pt x="850" y="2139"/>
                    <a:pt x="936" y="2088"/>
                  </a:cubicBezTo>
                  <a:cubicBezTo>
                    <a:pt x="1530" y="1746"/>
                    <a:pt x="2101" y="1403"/>
                    <a:pt x="2694" y="1061"/>
                  </a:cubicBezTo>
                  <a:cubicBezTo>
                    <a:pt x="2945" y="901"/>
                    <a:pt x="3059" y="536"/>
                    <a:pt x="2899" y="285"/>
                  </a:cubicBezTo>
                  <a:cubicBezTo>
                    <a:pt x="2778" y="102"/>
                    <a:pt x="2595" y="1"/>
                    <a:pt x="2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34"/>
            <p:cNvSpPr/>
            <p:nvPr/>
          </p:nvSpPr>
          <p:spPr>
            <a:xfrm>
              <a:off x="6921925" y="2420000"/>
              <a:ext cx="64525" cy="61750"/>
            </a:xfrm>
            <a:custGeom>
              <a:avLst/>
              <a:gdLst/>
              <a:ahLst/>
              <a:cxnLst/>
              <a:rect l="l" t="t" r="r" b="b"/>
              <a:pathLst>
                <a:path w="2581" h="2470" extrusionOk="0">
                  <a:moveTo>
                    <a:pt x="2053" y="1"/>
                  </a:moveTo>
                  <a:cubicBezTo>
                    <a:pt x="2039" y="1"/>
                    <a:pt x="2024" y="2"/>
                    <a:pt x="2009" y="4"/>
                  </a:cubicBezTo>
                  <a:cubicBezTo>
                    <a:pt x="1850" y="4"/>
                    <a:pt x="1713" y="50"/>
                    <a:pt x="1599" y="164"/>
                  </a:cubicBezTo>
                  <a:cubicBezTo>
                    <a:pt x="1165" y="644"/>
                    <a:pt x="686" y="1100"/>
                    <a:pt x="161" y="1511"/>
                  </a:cubicBezTo>
                  <a:cubicBezTo>
                    <a:pt x="46" y="1579"/>
                    <a:pt x="1" y="1785"/>
                    <a:pt x="1" y="1899"/>
                  </a:cubicBezTo>
                  <a:cubicBezTo>
                    <a:pt x="1" y="2036"/>
                    <a:pt x="69" y="2218"/>
                    <a:pt x="161" y="2310"/>
                  </a:cubicBezTo>
                  <a:cubicBezTo>
                    <a:pt x="275" y="2401"/>
                    <a:pt x="412" y="2470"/>
                    <a:pt x="571" y="2470"/>
                  </a:cubicBezTo>
                  <a:cubicBezTo>
                    <a:pt x="617" y="2470"/>
                    <a:pt x="663" y="2470"/>
                    <a:pt x="708" y="2447"/>
                  </a:cubicBezTo>
                  <a:cubicBezTo>
                    <a:pt x="823" y="2424"/>
                    <a:pt x="891" y="2378"/>
                    <a:pt x="982" y="2310"/>
                  </a:cubicBezTo>
                  <a:cubicBezTo>
                    <a:pt x="1484" y="1899"/>
                    <a:pt x="1964" y="1465"/>
                    <a:pt x="2397" y="963"/>
                  </a:cubicBezTo>
                  <a:cubicBezTo>
                    <a:pt x="2512" y="872"/>
                    <a:pt x="2580" y="735"/>
                    <a:pt x="2580" y="575"/>
                  </a:cubicBezTo>
                  <a:cubicBezTo>
                    <a:pt x="2580" y="438"/>
                    <a:pt x="2512" y="256"/>
                    <a:pt x="2397" y="164"/>
                  </a:cubicBezTo>
                  <a:cubicBezTo>
                    <a:pt x="2316" y="83"/>
                    <a:pt x="2179" y="1"/>
                    <a:pt x="20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4"/>
            <p:cNvSpPr/>
            <p:nvPr/>
          </p:nvSpPr>
          <p:spPr>
            <a:xfrm>
              <a:off x="7018950" y="2307550"/>
              <a:ext cx="50800" cy="71625"/>
            </a:xfrm>
            <a:custGeom>
              <a:avLst/>
              <a:gdLst/>
              <a:ahLst/>
              <a:cxnLst/>
              <a:rect l="l" t="t" r="r" b="b"/>
              <a:pathLst>
                <a:path w="2032" h="2865" extrusionOk="0">
                  <a:moveTo>
                    <a:pt x="1413" y="1"/>
                  </a:moveTo>
                  <a:cubicBezTo>
                    <a:pt x="1219" y="1"/>
                    <a:pt x="1025" y="87"/>
                    <a:pt x="936" y="280"/>
                  </a:cubicBezTo>
                  <a:cubicBezTo>
                    <a:pt x="662" y="850"/>
                    <a:pt x="388" y="1444"/>
                    <a:pt x="91" y="2014"/>
                  </a:cubicBezTo>
                  <a:cubicBezTo>
                    <a:pt x="23" y="2151"/>
                    <a:pt x="0" y="2311"/>
                    <a:pt x="46" y="2448"/>
                  </a:cubicBezTo>
                  <a:cubicBezTo>
                    <a:pt x="91" y="2585"/>
                    <a:pt x="183" y="2722"/>
                    <a:pt x="297" y="2791"/>
                  </a:cubicBezTo>
                  <a:cubicBezTo>
                    <a:pt x="393" y="2839"/>
                    <a:pt x="504" y="2864"/>
                    <a:pt x="612" y="2864"/>
                  </a:cubicBezTo>
                  <a:cubicBezTo>
                    <a:pt x="813" y="2864"/>
                    <a:pt x="1007" y="2777"/>
                    <a:pt x="1096" y="2585"/>
                  </a:cubicBezTo>
                  <a:cubicBezTo>
                    <a:pt x="1370" y="2014"/>
                    <a:pt x="1644" y="1444"/>
                    <a:pt x="1917" y="850"/>
                  </a:cubicBezTo>
                  <a:cubicBezTo>
                    <a:pt x="1986" y="713"/>
                    <a:pt x="2032" y="576"/>
                    <a:pt x="1986" y="417"/>
                  </a:cubicBezTo>
                  <a:cubicBezTo>
                    <a:pt x="1940" y="280"/>
                    <a:pt x="1849" y="143"/>
                    <a:pt x="1712" y="74"/>
                  </a:cubicBezTo>
                  <a:cubicBezTo>
                    <a:pt x="1624" y="26"/>
                    <a:pt x="1518" y="1"/>
                    <a:pt x="1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4"/>
            <p:cNvSpPr/>
            <p:nvPr/>
          </p:nvSpPr>
          <p:spPr>
            <a:xfrm>
              <a:off x="7068575" y="2186900"/>
              <a:ext cx="42825" cy="76700"/>
            </a:xfrm>
            <a:custGeom>
              <a:avLst/>
              <a:gdLst/>
              <a:ahLst/>
              <a:cxnLst/>
              <a:rect l="l" t="t" r="r" b="b"/>
              <a:pathLst>
                <a:path w="1713" h="3068" extrusionOk="0">
                  <a:moveTo>
                    <a:pt x="1116" y="0"/>
                  </a:moveTo>
                  <a:cubicBezTo>
                    <a:pt x="860" y="0"/>
                    <a:pt x="607" y="153"/>
                    <a:pt x="549" y="404"/>
                  </a:cubicBezTo>
                  <a:cubicBezTo>
                    <a:pt x="389" y="1066"/>
                    <a:pt x="229" y="1705"/>
                    <a:pt x="69" y="2344"/>
                  </a:cubicBezTo>
                  <a:cubicBezTo>
                    <a:pt x="1" y="2641"/>
                    <a:pt x="161" y="2983"/>
                    <a:pt x="480" y="3051"/>
                  </a:cubicBezTo>
                  <a:cubicBezTo>
                    <a:pt x="526" y="3062"/>
                    <a:pt x="573" y="3067"/>
                    <a:pt x="619" y="3067"/>
                  </a:cubicBezTo>
                  <a:cubicBezTo>
                    <a:pt x="870" y="3067"/>
                    <a:pt x="1111" y="2914"/>
                    <a:pt x="1188" y="2663"/>
                  </a:cubicBezTo>
                  <a:lnTo>
                    <a:pt x="1644" y="723"/>
                  </a:lnTo>
                  <a:cubicBezTo>
                    <a:pt x="1713" y="427"/>
                    <a:pt x="1553" y="84"/>
                    <a:pt x="1256" y="16"/>
                  </a:cubicBezTo>
                  <a:cubicBezTo>
                    <a:pt x="1210" y="5"/>
                    <a:pt x="1163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34"/>
            <p:cNvSpPr/>
            <p:nvPr/>
          </p:nvSpPr>
          <p:spPr>
            <a:xfrm>
              <a:off x="7097125" y="2266025"/>
              <a:ext cx="45100" cy="79475"/>
            </a:xfrm>
            <a:custGeom>
              <a:avLst/>
              <a:gdLst/>
              <a:ahLst/>
              <a:cxnLst/>
              <a:rect l="l" t="t" r="r" b="b"/>
              <a:pathLst>
                <a:path w="1804" h="3179" extrusionOk="0">
                  <a:moveTo>
                    <a:pt x="1210" y="1"/>
                  </a:moveTo>
                  <a:cubicBezTo>
                    <a:pt x="890" y="23"/>
                    <a:pt x="662" y="252"/>
                    <a:pt x="639" y="571"/>
                  </a:cubicBezTo>
                  <a:cubicBezTo>
                    <a:pt x="639" y="640"/>
                    <a:pt x="639" y="708"/>
                    <a:pt x="616" y="777"/>
                  </a:cubicBezTo>
                  <a:cubicBezTo>
                    <a:pt x="571" y="1051"/>
                    <a:pt x="525" y="1324"/>
                    <a:pt x="434" y="1598"/>
                  </a:cubicBezTo>
                  <a:cubicBezTo>
                    <a:pt x="388" y="1735"/>
                    <a:pt x="343" y="1872"/>
                    <a:pt x="297" y="2009"/>
                  </a:cubicBezTo>
                  <a:cubicBezTo>
                    <a:pt x="274" y="2055"/>
                    <a:pt x="251" y="2078"/>
                    <a:pt x="251" y="2123"/>
                  </a:cubicBezTo>
                  <a:cubicBezTo>
                    <a:pt x="206" y="2192"/>
                    <a:pt x="183" y="2260"/>
                    <a:pt x="137" y="2329"/>
                  </a:cubicBezTo>
                  <a:cubicBezTo>
                    <a:pt x="0" y="2603"/>
                    <a:pt x="69" y="2968"/>
                    <a:pt x="343" y="3105"/>
                  </a:cubicBezTo>
                  <a:cubicBezTo>
                    <a:pt x="431" y="3153"/>
                    <a:pt x="536" y="3179"/>
                    <a:pt x="642" y="3179"/>
                  </a:cubicBezTo>
                  <a:cubicBezTo>
                    <a:pt x="836" y="3179"/>
                    <a:pt x="1030" y="3092"/>
                    <a:pt x="1119" y="2899"/>
                  </a:cubicBezTo>
                  <a:cubicBezTo>
                    <a:pt x="1507" y="2169"/>
                    <a:pt x="1712" y="1393"/>
                    <a:pt x="1781" y="571"/>
                  </a:cubicBezTo>
                  <a:cubicBezTo>
                    <a:pt x="1803" y="275"/>
                    <a:pt x="1507" y="1"/>
                    <a:pt x="12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4"/>
            <p:cNvSpPr/>
            <p:nvPr/>
          </p:nvSpPr>
          <p:spPr>
            <a:xfrm>
              <a:off x="7011525" y="2425225"/>
              <a:ext cx="58800" cy="64650"/>
            </a:xfrm>
            <a:custGeom>
              <a:avLst/>
              <a:gdLst/>
              <a:ahLst/>
              <a:cxnLst/>
              <a:rect l="l" t="t" r="r" b="b"/>
              <a:pathLst>
                <a:path w="2352" h="2586" extrusionOk="0">
                  <a:moveTo>
                    <a:pt x="1686" y="0"/>
                  </a:moveTo>
                  <a:cubicBezTo>
                    <a:pt x="1438" y="0"/>
                    <a:pt x="1236" y="167"/>
                    <a:pt x="1142" y="412"/>
                  </a:cubicBezTo>
                  <a:cubicBezTo>
                    <a:pt x="1142" y="457"/>
                    <a:pt x="1119" y="503"/>
                    <a:pt x="1096" y="549"/>
                  </a:cubicBezTo>
                  <a:cubicBezTo>
                    <a:pt x="1028" y="708"/>
                    <a:pt x="936" y="868"/>
                    <a:pt x="822" y="1028"/>
                  </a:cubicBezTo>
                  <a:cubicBezTo>
                    <a:pt x="708" y="1165"/>
                    <a:pt x="571" y="1302"/>
                    <a:pt x="411" y="1416"/>
                  </a:cubicBezTo>
                  <a:cubicBezTo>
                    <a:pt x="388" y="1462"/>
                    <a:pt x="343" y="1485"/>
                    <a:pt x="297" y="1507"/>
                  </a:cubicBezTo>
                  <a:cubicBezTo>
                    <a:pt x="160" y="1599"/>
                    <a:pt x="69" y="1713"/>
                    <a:pt x="23" y="1850"/>
                  </a:cubicBezTo>
                  <a:cubicBezTo>
                    <a:pt x="0" y="1987"/>
                    <a:pt x="0" y="2169"/>
                    <a:pt x="92" y="2306"/>
                  </a:cubicBezTo>
                  <a:cubicBezTo>
                    <a:pt x="201" y="2478"/>
                    <a:pt x="395" y="2585"/>
                    <a:pt x="595" y="2585"/>
                  </a:cubicBezTo>
                  <a:cubicBezTo>
                    <a:pt x="687" y="2585"/>
                    <a:pt x="781" y="2562"/>
                    <a:pt x="868" y="2512"/>
                  </a:cubicBezTo>
                  <a:cubicBezTo>
                    <a:pt x="1530" y="2078"/>
                    <a:pt x="2009" y="1462"/>
                    <a:pt x="2260" y="708"/>
                  </a:cubicBezTo>
                  <a:cubicBezTo>
                    <a:pt x="2351" y="435"/>
                    <a:pt x="2146" y="92"/>
                    <a:pt x="1849" y="24"/>
                  </a:cubicBezTo>
                  <a:cubicBezTo>
                    <a:pt x="1793" y="8"/>
                    <a:pt x="1738" y="0"/>
                    <a:pt x="1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4"/>
            <p:cNvSpPr/>
            <p:nvPr/>
          </p:nvSpPr>
          <p:spPr>
            <a:xfrm>
              <a:off x="6885400" y="2530500"/>
              <a:ext cx="77075" cy="63675"/>
            </a:xfrm>
            <a:custGeom>
              <a:avLst/>
              <a:gdLst/>
              <a:ahLst/>
              <a:cxnLst/>
              <a:rect l="l" t="t" r="r" b="b"/>
              <a:pathLst>
                <a:path w="3083" h="2547" extrusionOk="0">
                  <a:moveTo>
                    <a:pt x="2433" y="1"/>
                  </a:moveTo>
                  <a:cubicBezTo>
                    <a:pt x="2292" y="1"/>
                    <a:pt x="2153" y="53"/>
                    <a:pt x="2055" y="172"/>
                  </a:cubicBezTo>
                  <a:cubicBezTo>
                    <a:pt x="1918" y="309"/>
                    <a:pt x="1781" y="446"/>
                    <a:pt x="1644" y="583"/>
                  </a:cubicBezTo>
                  <a:cubicBezTo>
                    <a:pt x="1576" y="652"/>
                    <a:pt x="1507" y="697"/>
                    <a:pt x="1439" y="766"/>
                  </a:cubicBezTo>
                  <a:cubicBezTo>
                    <a:pt x="1393" y="811"/>
                    <a:pt x="1348" y="834"/>
                    <a:pt x="1302" y="857"/>
                  </a:cubicBezTo>
                  <a:cubicBezTo>
                    <a:pt x="1302" y="880"/>
                    <a:pt x="1302" y="880"/>
                    <a:pt x="1302" y="880"/>
                  </a:cubicBezTo>
                  <a:lnTo>
                    <a:pt x="1279" y="880"/>
                  </a:lnTo>
                  <a:cubicBezTo>
                    <a:pt x="982" y="1108"/>
                    <a:pt x="640" y="1314"/>
                    <a:pt x="298" y="1473"/>
                  </a:cubicBezTo>
                  <a:cubicBezTo>
                    <a:pt x="161" y="1542"/>
                    <a:pt x="69" y="1702"/>
                    <a:pt x="24" y="1816"/>
                  </a:cubicBezTo>
                  <a:cubicBezTo>
                    <a:pt x="1" y="1953"/>
                    <a:pt x="1" y="2135"/>
                    <a:pt x="92" y="2272"/>
                  </a:cubicBezTo>
                  <a:cubicBezTo>
                    <a:pt x="214" y="2455"/>
                    <a:pt x="386" y="2546"/>
                    <a:pt x="576" y="2546"/>
                  </a:cubicBezTo>
                  <a:cubicBezTo>
                    <a:pt x="671" y="2546"/>
                    <a:pt x="769" y="2523"/>
                    <a:pt x="868" y="2478"/>
                  </a:cubicBezTo>
                  <a:cubicBezTo>
                    <a:pt x="1622" y="2112"/>
                    <a:pt x="2306" y="1587"/>
                    <a:pt x="2854" y="971"/>
                  </a:cubicBezTo>
                  <a:cubicBezTo>
                    <a:pt x="3060" y="743"/>
                    <a:pt x="3082" y="378"/>
                    <a:pt x="2854" y="172"/>
                  </a:cubicBezTo>
                  <a:cubicBezTo>
                    <a:pt x="2746" y="65"/>
                    <a:pt x="2588" y="1"/>
                    <a:pt x="24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4"/>
            <p:cNvSpPr/>
            <p:nvPr/>
          </p:nvSpPr>
          <p:spPr>
            <a:xfrm>
              <a:off x="6777575" y="2605100"/>
              <a:ext cx="68500" cy="43750"/>
            </a:xfrm>
            <a:custGeom>
              <a:avLst/>
              <a:gdLst/>
              <a:ahLst/>
              <a:cxnLst/>
              <a:rect l="l" t="t" r="r" b="b"/>
              <a:pathLst>
                <a:path w="2740" h="1750" extrusionOk="0">
                  <a:moveTo>
                    <a:pt x="2119" y="0"/>
                  </a:moveTo>
                  <a:cubicBezTo>
                    <a:pt x="2075" y="0"/>
                    <a:pt x="2030" y="6"/>
                    <a:pt x="1986" y="19"/>
                  </a:cubicBezTo>
                  <a:cubicBezTo>
                    <a:pt x="1484" y="224"/>
                    <a:pt x="959" y="430"/>
                    <a:pt x="457" y="635"/>
                  </a:cubicBezTo>
                  <a:cubicBezTo>
                    <a:pt x="297" y="681"/>
                    <a:pt x="183" y="749"/>
                    <a:pt x="114" y="886"/>
                  </a:cubicBezTo>
                  <a:cubicBezTo>
                    <a:pt x="46" y="1023"/>
                    <a:pt x="0" y="1206"/>
                    <a:pt x="46" y="1343"/>
                  </a:cubicBezTo>
                  <a:cubicBezTo>
                    <a:pt x="91" y="1479"/>
                    <a:pt x="183" y="1594"/>
                    <a:pt x="320" y="1685"/>
                  </a:cubicBezTo>
                  <a:cubicBezTo>
                    <a:pt x="400" y="1717"/>
                    <a:pt x="515" y="1749"/>
                    <a:pt x="624" y="1749"/>
                  </a:cubicBezTo>
                  <a:cubicBezTo>
                    <a:pt x="669" y="1749"/>
                    <a:pt x="713" y="1744"/>
                    <a:pt x="753" y="1731"/>
                  </a:cubicBezTo>
                  <a:cubicBezTo>
                    <a:pt x="1278" y="1525"/>
                    <a:pt x="1780" y="1320"/>
                    <a:pt x="2305" y="1137"/>
                  </a:cubicBezTo>
                  <a:cubicBezTo>
                    <a:pt x="2442" y="1069"/>
                    <a:pt x="2556" y="1000"/>
                    <a:pt x="2648" y="863"/>
                  </a:cubicBezTo>
                  <a:cubicBezTo>
                    <a:pt x="2716" y="749"/>
                    <a:pt x="2739" y="566"/>
                    <a:pt x="2693" y="430"/>
                  </a:cubicBezTo>
                  <a:cubicBezTo>
                    <a:pt x="2648" y="293"/>
                    <a:pt x="2556" y="156"/>
                    <a:pt x="2442" y="87"/>
                  </a:cubicBezTo>
                  <a:cubicBezTo>
                    <a:pt x="2344" y="38"/>
                    <a:pt x="2233" y="0"/>
                    <a:pt x="2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4"/>
            <p:cNvSpPr/>
            <p:nvPr/>
          </p:nvSpPr>
          <p:spPr>
            <a:xfrm>
              <a:off x="6858600" y="2627675"/>
              <a:ext cx="78775" cy="57925"/>
            </a:xfrm>
            <a:custGeom>
              <a:avLst/>
              <a:gdLst/>
              <a:ahLst/>
              <a:cxnLst/>
              <a:rect l="l" t="t" r="r" b="b"/>
              <a:pathLst>
                <a:path w="3151" h="2317" extrusionOk="0">
                  <a:moveTo>
                    <a:pt x="2464" y="1"/>
                  </a:moveTo>
                  <a:cubicBezTo>
                    <a:pt x="2372" y="1"/>
                    <a:pt x="2278" y="24"/>
                    <a:pt x="2191" y="74"/>
                  </a:cubicBezTo>
                  <a:lnTo>
                    <a:pt x="388" y="1238"/>
                  </a:lnTo>
                  <a:cubicBezTo>
                    <a:pt x="137" y="1421"/>
                    <a:pt x="0" y="1763"/>
                    <a:pt x="183" y="2037"/>
                  </a:cubicBezTo>
                  <a:cubicBezTo>
                    <a:pt x="292" y="2209"/>
                    <a:pt x="486" y="2316"/>
                    <a:pt x="686" y="2316"/>
                  </a:cubicBezTo>
                  <a:cubicBezTo>
                    <a:pt x="778" y="2316"/>
                    <a:pt x="872" y="2293"/>
                    <a:pt x="959" y="2243"/>
                  </a:cubicBezTo>
                  <a:lnTo>
                    <a:pt x="2762" y="1056"/>
                  </a:lnTo>
                  <a:cubicBezTo>
                    <a:pt x="3013" y="896"/>
                    <a:pt x="3150" y="554"/>
                    <a:pt x="2968" y="280"/>
                  </a:cubicBezTo>
                  <a:cubicBezTo>
                    <a:pt x="2858" y="108"/>
                    <a:pt x="2664" y="1"/>
                    <a:pt x="24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4"/>
            <p:cNvSpPr/>
            <p:nvPr/>
          </p:nvSpPr>
          <p:spPr>
            <a:xfrm>
              <a:off x="6997825" y="2522725"/>
              <a:ext cx="65650" cy="69800"/>
            </a:xfrm>
            <a:custGeom>
              <a:avLst/>
              <a:gdLst/>
              <a:ahLst/>
              <a:cxnLst/>
              <a:rect l="l" t="t" r="r" b="b"/>
              <a:pathLst>
                <a:path w="2626" h="2792" extrusionOk="0">
                  <a:moveTo>
                    <a:pt x="2099" y="0"/>
                  </a:moveTo>
                  <a:cubicBezTo>
                    <a:pt x="2084" y="0"/>
                    <a:pt x="2069" y="2"/>
                    <a:pt x="2055" y="4"/>
                  </a:cubicBezTo>
                  <a:cubicBezTo>
                    <a:pt x="1918" y="4"/>
                    <a:pt x="1735" y="50"/>
                    <a:pt x="1644" y="164"/>
                  </a:cubicBezTo>
                  <a:cubicBezTo>
                    <a:pt x="1188" y="734"/>
                    <a:pt x="731" y="1282"/>
                    <a:pt x="229" y="1830"/>
                  </a:cubicBezTo>
                  <a:cubicBezTo>
                    <a:pt x="23" y="2035"/>
                    <a:pt x="1" y="2423"/>
                    <a:pt x="229" y="2629"/>
                  </a:cubicBezTo>
                  <a:cubicBezTo>
                    <a:pt x="346" y="2734"/>
                    <a:pt x="499" y="2792"/>
                    <a:pt x="648" y="2792"/>
                  </a:cubicBezTo>
                  <a:cubicBezTo>
                    <a:pt x="790" y="2792"/>
                    <a:pt x="928" y="2740"/>
                    <a:pt x="1028" y="2629"/>
                  </a:cubicBezTo>
                  <a:cubicBezTo>
                    <a:pt x="1530" y="2104"/>
                    <a:pt x="2009" y="1533"/>
                    <a:pt x="2443" y="963"/>
                  </a:cubicBezTo>
                  <a:cubicBezTo>
                    <a:pt x="2557" y="849"/>
                    <a:pt x="2625" y="734"/>
                    <a:pt x="2625" y="575"/>
                  </a:cubicBezTo>
                  <a:cubicBezTo>
                    <a:pt x="2625" y="415"/>
                    <a:pt x="2557" y="255"/>
                    <a:pt x="2443" y="164"/>
                  </a:cubicBezTo>
                  <a:cubicBezTo>
                    <a:pt x="2361" y="82"/>
                    <a:pt x="2225" y="0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4"/>
            <p:cNvSpPr/>
            <p:nvPr/>
          </p:nvSpPr>
          <p:spPr>
            <a:xfrm>
              <a:off x="7096550" y="2366250"/>
              <a:ext cx="62800" cy="91975"/>
            </a:xfrm>
            <a:custGeom>
              <a:avLst/>
              <a:gdLst/>
              <a:ahLst/>
              <a:cxnLst/>
              <a:rect l="l" t="t" r="r" b="b"/>
              <a:pathLst>
                <a:path w="2512" h="3679" extrusionOk="0">
                  <a:moveTo>
                    <a:pt x="1948" y="0"/>
                  </a:moveTo>
                  <a:cubicBezTo>
                    <a:pt x="1694" y="0"/>
                    <a:pt x="1407" y="140"/>
                    <a:pt x="1347" y="420"/>
                  </a:cubicBezTo>
                  <a:cubicBezTo>
                    <a:pt x="1301" y="648"/>
                    <a:pt x="1256" y="853"/>
                    <a:pt x="1164" y="1082"/>
                  </a:cubicBezTo>
                  <a:cubicBezTo>
                    <a:pt x="1164" y="1127"/>
                    <a:pt x="1142" y="1196"/>
                    <a:pt x="1119" y="1241"/>
                  </a:cubicBezTo>
                  <a:cubicBezTo>
                    <a:pt x="1096" y="1264"/>
                    <a:pt x="1096" y="1333"/>
                    <a:pt x="1073" y="1378"/>
                  </a:cubicBezTo>
                  <a:cubicBezTo>
                    <a:pt x="1073" y="1365"/>
                    <a:pt x="1073" y="1352"/>
                    <a:pt x="1069" y="1352"/>
                  </a:cubicBezTo>
                  <a:cubicBezTo>
                    <a:pt x="1066" y="1352"/>
                    <a:pt x="1060" y="1359"/>
                    <a:pt x="1050" y="1378"/>
                  </a:cubicBezTo>
                  <a:cubicBezTo>
                    <a:pt x="1050" y="1401"/>
                    <a:pt x="1028" y="1424"/>
                    <a:pt x="1028" y="1470"/>
                  </a:cubicBezTo>
                  <a:cubicBezTo>
                    <a:pt x="1005" y="1515"/>
                    <a:pt x="959" y="1584"/>
                    <a:pt x="936" y="1629"/>
                  </a:cubicBezTo>
                  <a:cubicBezTo>
                    <a:pt x="845" y="1835"/>
                    <a:pt x="731" y="2040"/>
                    <a:pt x="594" y="2223"/>
                  </a:cubicBezTo>
                  <a:cubicBezTo>
                    <a:pt x="525" y="2314"/>
                    <a:pt x="480" y="2406"/>
                    <a:pt x="411" y="2497"/>
                  </a:cubicBezTo>
                  <a:cubicBezTo>
                    <a:pt x="402" y="2506"/>
                    <a:pt x="389" y="2523"/>
                    <a:pt x="380" y="2536"/>
                  </a:cubicBezTo>
                  <a:lnTo>
                    <a:pt x="380" y="2536"/>
                  </a:lnTo>
                  <a:cubicBezTo>
                    <a:pt x="372" y="2547"/>
                    <a:pt x="366" y="2558"/>
                    <a:pt x="366" y="2565"/>
                  </a:cubicBezTo>
                  <a:cubicBezTo>
                    <a:pt x="320" y="2611"/>
                    <a:pt x="274" y="2657"/>
                    <a:pt x="229" y="2702"/>
                  </a:cubicBezTo>
                  <a:cubicBezTo>
                    <a:pt x="46" y="2931"/>
                    <a:pt x="0" y="3296"/>
                    <a:pt x="229" y="3524"/>
                  </a:cubicBezTo>
                  <a:cubicBezTo>
                    <a:pt x="349" y="3620"/>
                    <a:pt x="514" y="3679"/>
                    <a:pt x="673" y="3679"/>
                  </a:cubicBezTo>
                  <a:cubicBezTo>
                    <a:pt x="815" y="3679"/>
                    <a:pt x="953" y="3632"/>
                    <a:pt x="1050" y="3524"/>
                  </a:cubicBezTo>
                  <a:cubicBezTo>
                    <a:pt x="1735" y="2725"/>
                    <a:pt x="2237" y="1766"/>
                    <a:pt x="2465" y="716"/>
                  </a:cubicBezTo>
                  <a:cubicBezTo>
                    <a:pt x="2511" y="420"/>
                    <a:pt x="2374" y="100"/>
                    <a:pt x="2055" y="9"/>
                  </a:cubicBezTo>
                  <a:cubicBezTo>
                    <a:pt x="2020" y="3"/>
                    <a:pt x="1985" y="0"/>
                    <a:pt x="1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3" name="Google Shape;1733;p34"/>
          <p:cNvGrpSpPr/>
          <p:nvPr/>
        </p:nvGrpSpPr>
        <p:grpSpPr>
          <a:xfrm flipH="1">
            <a:off x="8681896" y="3383375"/>
            <a:ext cx="416575" cy="426150"/>
            <a:chOff x="5045125" y="2936525"/>
            <a:chExt cx="416575" cy="426150"/>
          </a:xfrm>
        </p:grpSpPr>
        <p:sp>
          <p:nvSpPr>
            <p:cNvPr id="1734" name="Google Shape;1734;p34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4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/>
          <p:nvPr/>
        </p:nvSpPr>
        <p:spPr>
          <a:xfrm flipH="1">
            <a:off x="0" y="377035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 rot="825063" flipH="1">
            <a:off x="627008" y="-959787"/>
            <a:ext cx="8990661" cy="3255571"/>
          </a:xfrm>
          <a:custGeom>
            <a:avLst/>
            <a:gdLst/>
            <a:ahLst/>
            <a:cxnLst/>
            <a:rect l="l" t="t" r="r" b="b"/>
            <a:pathLst>
              <a:path w="346512" h="125474" extrusionOk="0">
                <a:moveTo>
                  <a:pt x="346511" y="73862"/>
                </a:moveTo>
                <a:cubicBezTo>
                  <a:pt x="346511" y="73862"/>
                  <a:pt x="320918" y="125474"/>
                  <a:pt x="263166" y="120945"/>
                </a:cubicBezTo>
                <a:cubicBezTo>
                  <a:pt x="186478" y="114927"/>
                  <a:pt x="187420" y="74318"/>
                  <a:pt x="126751" y="59911"/>
                </a:cubicBezTo>
                <a:cubicBezTo>
                  <a:pt x="53284" y="42494"/>
                  <a:pt x="0" y="114987"/>
                  <a:pt x="0" y="114987"/>
                </a:cubicBezTo>
                <a:lnTo>
                  <a:pt x="26779" y="1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title"/>
          </p:nvPr>
        </p:nvSpPr>
        <p:spPr>
          <a:xfrm>
            <a:off x="1546500" y="2100875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title" idx="2" hasCustomPrompt="1"/>
          </p:nvPr>
        </p:nvSpPr>
        <p:spPr>
          <a:xfrm>
            <a:off x="3805800" y="89575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0" name="Google Shape;80;p3"/>
          <p:cNvSpPr txBox="1">
            <a:spLocks noGrp="1"/>
          </p:cNvSpPr>
          <p:nvPr>
            <p:ph type="subTitle" idx="1"/>
          </p:nvPr>
        </p:nvSpPr>
        <p:spPr>
          <a:xfrm>
            <a:off x="3388200" y="3836625"/>
            <a:ext cx="2367600" cy="5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1" name="Google Shape;81;p3"/>
          <p:cNvGrpSpPr/>
          <p:nvPr/>
        </p:nvGrpSpPr>
        <p:grpSpPr>
          <a:xfrm>
            <a:off x="8076200" y="44013"/>
            <a:ext cx="999200" cy="990975"/>
            <a:chOff x="3102700" y="494350"/>
            <a:chExt cx="999200" cy="990975"/>
          </a:xfrm>
        </p:grpSpPr>
        <p:sp>
          <p:nvSpPr>
            <p:cNvPr id="82" name="Google Shape;82;p3"/>
            <p:cNvSpPr/>
            <p:nvPr/>
          </p:nvSpPr>
          <p:spPr>
            <a:xfrm>
              <a:off x="3363475" y="639725"/>
              <a:ext cx="70200" cy="69650"/>
            </a:xfrm>
            <a:custGeom>
              <a:avLst/>
              <a:gdLst/>
              <a:ahLst/>
              <a:cxnLst/>
              <a:rect l="l" t="t" r="r" b="b"/>
              <a:pathLst>
                <a:path w="2808" h="2786" extrusionOk="0">
                  <a:moveTo>
                    <a:pt x="1530" y="1"/>
                  </a:moveTo>
                  <a:cubicBezTo>
                    <a:pt x="1432" y="1"/>
                    <a:pt x="1335" y="12"/>
                    <a:pt x="1233" y="46"/>
                  </a:cubicBezTo>
                  <a:cubicBezTo>
                    <a:pt x="1027" y="92"/>
                    <a:pt x="845" y="206"/>
                    <a:pt x="685" y="366"/>
                  </a:cubicBezTo>
                  <a:cubicBezTo>
                    <a:pt x="639" y="366"/>
                    <a:pt x="616" y="389"/>
                    <a:pt x="594" y="411"/>
                  </a:cubicBezTo>
                  <a:cubicBezTo>
                    <a:pt x="411" y="526"/>
                    <a:pt x="274" y="640"/>
                    <a:pt x="183" y="822"/>
                  </a:cubicBezTo>
                  <a:cubicBezTo>
                    <a:pt x="69" y="1005"/>
                    <a:pt x="46" y="1188"/>
                    <a:pt x="23" y="1393"/>
                  </a:cubicBezTo>
                  <a:cubicBezTo>
                    <a:pt x="0" y="1530"/>
                    <a:pt x="23" y="1667"/>
                    <a:pt x="46" y="1804"/>
                  </a:cubicBezTo>
                  <a:cubicBezTo>
                    <a:pt x="69" y="1895"/>
                    <a:pt x="114" y="1986"/>
                    <a:pt x="160" y="2078"/>
                  </a:cubicBezTo>
                  <a:cubicBezTo>
                    <a:pt x="183" y="2123"/>
                    <a:pt x="206" y="2169"/>
                    <a:pt x="228" y="2192"/>
                  </a:cubicBezTo>
                  <a:cubicBezTo>
                    <a:pt x="343" y="2374"/>
                    <a:pt x="480" y="2511"/>
                    <a:pt x="662" y="2603"/>
                  </a:cubicBezTo>
                  <a:cubicBezTo>
                    <a:pt x="868" y="2717"/>
                    <a:pt x="1027" y="2762"/>
                    <a:pt x="1256" y="2785"/>
                  </a:cubicBezTo>
                  <a:cubicBezTo>
                    <a:pt x="1415" y="2785"/>
                    <a:pt x="1575" y="2762"/>
                    <a:pt x="1712" y="2740"/>
                  </a:cubicBezTo>
                  <a:cubicBezTo>
                    <a:pt x="1872" y="2694"/>
                    <a:pt x="2009" y="2648"/>
                    <a:pt x="2146" y="2557"/>
                  </a:cubicBezTo>
                  <a:cubicBezTo>
                    <a:pt x="2306" y="2443"/>
                    <a:pt x="2420" y="2329"/>
                    <a:pt x="2557" y="2169"/>
                  </a:cubicBezTo>
                  <a:cubicBezTo>
                    <a:pt x="2625" y="2055"/>
                    <a:pt x="2694" y="1918"/>
                    <a:pt x="2716" y="1781"/>
                  </a:cubicBezTo>
                  <a:cubicBezTo>
                    <a:pt x="2808" y="1530"/>
                    <a:pt x="2808" y="1210"/>
                    <a:pt x="2739" y="959"/>
                  </a:cubicBezTo>
                  <a:cubicBezTo>
                    <a:pt x="2716" y="822"/>
                    <a:pt x="2671" y="685"/>
                    <a:pt x="2602" y="594"/>
                  </a:cubicBezTo>
                  <a:cubicBezTo>
                    <a:pt x="2488" y="411"/>
                    <a:pt x="2374" y="297"/>
                    <a:pt x="2191" y="183"/>
                  </a:cubicBezTo>
                  <a:cubicBezTo>
                    <a:pt x="2169" y="160"/>
                    <a:pt x="2123" y="138"/>
                    <a:pt x="2100" y="115"/>
                  </a:cubicBezTo>
                  <a:cubicBezTo>
                    <a:pt x="2009" y="92"/>
                    <a:pt x="1918" y="46"/>
                    <a:pt x="1826" y="23"/>
                  </a:cubicBezTo>
                  <a:cubicBezTo>
                    <a:pt x="1724" y="12"/>
                    <a:pt x="1627" y="1"/>
                    <a:pt x="15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3252775" y="766400"/>
              <a:ext cx="62775" cy="62225"/>
            </a:xfrm>
            <a:custGeom>
              <a:avLst/>
              <a:gdLst/>
              <a:ahLst/>
              <a:cxnLst/>
              <a:rect l="l" t="t" r="r" b="b"/>
              <a:pathLst>
                <a:path w="2511" h="2489" extrusionOk="0">
                  <a:moveTo>
                    <a:pt x="1301" y="1"/>
                  </a:moveTo>
                  <a:cubicBezTo>
                    <a:pt x="1164" y="1"/>
                    <a:pt x="1050" y="24"/>
                    <a:pt x="913" y="46"/>
                  </a:cubicBezTo>
                  <a:cubicBezTo>
                    <a:pt x="822" y="69"/>
                    <a:pt x="731" y="115"/>
                    <a:pt x="639" y="206"/>
                  </a:cubicBezTo>
                  <a:cubicBezTo>
                    <a:pt x="548" y="229"/>
                    <a:pt x="457" y="275"/>
                    <a:pt x="388" y="343"/>
                  </a:cubicBezTo>
                  <a:cubicBezTo>
                    <a:pt x="342" y="389"/>
                    <a:pt x="320" y="435"/>
                    <a:pt x="274" y="480"/>
                  </a:cubicBezTo>
                  <a:cubicBezTo>
                    <a:pt x="251" y="526"/>
                    <a:pt x="206" y="549"/>
                    <a:pt x="183" y="594"/>
                  </a:cubicBezTo>
                  <a:cubicBezTo>
                    <a:pt x="137" y="686"/>
                    <a:pt x="114" y="754"/>
                    <a:pt x="91" y="823"/>
                  </a:cubicBezTo>
                  <a:cubicBezTo>
                    <a:pt x="69" y="845"/>
                    <a:pt x="69" y="891"/>
                    <a:pt x="69" y="914"/>
                  </a:cubicBezTo>
                  <a:cubicBezTo>
                    <a:pt x="0" y="1119"/>
                    <a:pt x="23" y="1348"/>
                    <a:pt x="69" y="1576"/>
                  </a:cubicBezTo>
                  <a:cubicBezTo>
                    <a:pt x="91" y="1667"/>
                    <a:pt x="137" y="1781"/>
                    <a:pt x="183" y="1873"/>
                  </a:cubicBezTo>
                  <a:cubicBezTo>
                    <a:pt x="228" y="1964"/>
                    <a:pt x="297" y="2055"/>
                    <a:pt x="388" y="2124"/>
                  </a:cubicBezTo>
                  <a:cubicBezTo>
                    <a:pt x="388" y="2146"/>
                    <a:pt x="411" y="2169"/>
                    <a:pt x="434" y="2192"/>
                  </a:cubicBezTo>
                  <a:cubicBezTo>
                    <a:pt x="502" y="2238"/>
                    <a:pt x="571" y="2283"/>
                    <a:pt x="639" y="2329"/>
                  </a:cubicBezTo>
                  <a:cubicBezTo>
                    <a:pt x="708" y="2375"/>
                    <a:pt x="776" y="2397"/>
                    <a:pt x="867" y="2420"/>
                  </a:cubicBezTo>
                  <a:cubicBezTo>
                    <a:pt x="890" y="2443"/>
                    <a:pt x="913" y="2443"/>
                    <a:pt x="936" y="2443"/>
                  </a:cubicBezTo>
                  <a:cubicBezTo>
                    <a:pt x="1050" y="2466"/>
                    <a:pt x="1164" y="2489"/>
                    <a:pt x="1278" y="2489"/>
                  </a:cubicBezTo>
                  <a:cubicBezTo>
                    <a:pt x="1392" y="2466"/>
                    <a:pt x="1507" y="2466"/>
                    <a:pt x="1598" y="2420"/>
                  </a:cubicBezTo>
                  <a:cubicBezTo>
                    <a:pt x="1712" y="2397"/>
                    <a:pt x="1826" y="2352"/>
                    <a:pt x="1917" y="2283"/>
                  </a:cubicBezTo>
                  <a:cubicBezTo>
                    <a:pt x="2009" y="2215"/>
                    <a:pt x="2100" y="2146"/>
                    <a:pt x="2169" y="2078"/>
                  </a:cubicBezTo>
                  <a:cubicBezTo>
                    <a:pt x="2237" y="1987"/>
                    <a:pt x="2305" y="1895"/>
                    <a:pt x="2351" y="1804"/>
                  </a:cubicBezTo>
                  <a:cubicBezTo>
                    <a:pt x="2397" y="1736"/>
                    <a:pt x="2420" y="1667"/>
                    <a:pt x="2442" y="1576"/>
                  </a:cubicBezTo>
                  <a:cubicBezTo>
                    <a:pt x="2465" y="1530"/>
                    <a:pt x="2465" y="1462"/>
                    <a:pt x="2488" y="1416"/>
                  </a:cubicBezTo>
                  <a:cubicBezTo>
                    <a:pt x="2511" y="1256"/>
                    <a:pt x="2488" y="1119"/>
                    <a:pt x="2465" y="982"/>
                  </a:cubicBezTo>
                  <a:cubicBezTo>
                    <a:pt x="2465" y="937"/>
                    <a:pt x="2442" y="914"/>
                    <a:pt x="2442" y="891"/>
                  </a:cubicBezTo>
                  <a:cubicBezTo>
                    <a:pt x="2397" y="800"/>
                    <a:pt x="2374" y="731"/>
                    <a:pt x="2328" y="640"/>
                  </a:cubicBezTo>
                  <a:cubicBezTo>
                    <a:pt x="2283" y="571"/>
                    <a:pt x="2237" y="503"/>
                    <a:pt x="2169" y="435"/>
                  </a:cubicBezTo>
                  <a:cubicBezTo>
                    <a:pt x="2146" y="412"/>
                    <a:pt x="2123" y="389"/>
                    <a:pt x="2100" y="366"/>
                  </a:cubicBezTo>
                  <a:cubicBezTo>
                    <a:pt x="2032" y="298"/>
                    <a:pt x="1963" y="252"/>
                    <a:pt x="1895" y="206"/>
                  </a:cubicBezTo>
                  <a:cubicBezTo>
                    <a:pt x="1872" y="183"/>
                    <a:pt x="1849" y="161"/>
                    <a:pt x="1803" y="161"/>
                  </a:cubicBezTo>
                  <a:cubicBezTo>
                    <a:pt x="1735" y="115"/>
                    <a:pt x="1644" y="69"/>
                    <a:pt x="1575" y="46"/>
                  </a:cubicBezTo>
                  <a:cubicBezTo>
                    <a:pt x="1484" y="24"/>
                    <a:pt x="1392" y="24"/>
                    <a:pt x="1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3244200" y="916975"/>
              <a:ext cx="41125" cy="53175"/>
            </a:xfrm>
            <a:custGeom>
              <a:avLst/>
              <a:gdLst/>
              <a:ahLst/>
              <a:cxnLst/>
              <a:rect l="l" t="t" r="r" b="b"/>
              <a:pathLst>
                <a:path w="1645" h="2127" extrusionOk="0">
                  <a:moveTo>
                    <a:pt x="901" y="0"/>
                  </a:moveTo>
                  <a:cubicBezTo>
                    <a:pt x="883" y="0"/>
                    <a:pt x="864" y="1"/>
                    <a:pt x="845" y="4"/>
                  </a:cubicBezTo>
                  <a:cubicBezTo>
                    <a:pt x="777" y="4"/>
                    <a:pt x="708" y="27"/>
                    <a:pt x="640" y="27"/>
                  </a:cubicBezTo>
                  <a:cubicBezTo>
                    <a:pt x="526" y="49"/>
                    <a:pt x="434" y="118"/>
                    <a:pt x="343" y="209"/>
                  </a:cubicBezTo>
                  <a:cubicBezTo>
                    <a:pt x="206" y="323"/>
                    <a:pt x="115" y="506"/>
                    <a:pt x="46" y="688"/>
                  </a:cubicBezTo>
                  <a:cubicBezTo>
                    <a:pt x="24" y="780"/>
                    <a:pt x="1" y="894"/>
                    <a:pt x="1" y="962"/>
                  </a:cubicBezTo>
                  <a:cubicBezTo>
                    <a:pt x="1" y="1008"/>
                    <a:pt x="1" y="1031"/>
                    <a:pt x="1" y="1054"/>
                  </a:cubicBezTo>
                  <a:cubicBezTo>
                    <a:pt x="1" y="1054"/>
                    <a:pt x="1" y="1076"/>
                    <a:pt x="1" y="1076"/>
                  </a:cubicBezTo>
                  <a:cubicBezTo>
                    <a:pt x="1" y="1099"/>
                    <a:pt x="1" y="1145"/>
                    <a:pt x="1" y="1168"/>
                  </a:cubicBezTo>
                  <a:cubicBezTo>
                    <a:pt x="1" y="1259"/>
                    <a:pt x="24" y="1350"/>
                    <a:pt x="46" y="1442"/>
                  </a:cubicBezTo>
                  <a:cubicBezTo>
                    <a:pt x="69" y="1487"/>
                    <a:pt x="115" y="1533"/>
                    <a:pt x="138" y="1579"/>
                  </a:cubicBezTo>
                  <a:cubicBezTo>
                    <a:pt x="138" y="1601"/>
                    <a:pt x="138" y="1624"/>
                    <a:pt x="160" y="1624"/>
                  </a:cubicBezTo>
                  <a:cubicBezTo>
                    <a:pt x="252" y="1784"/>
                    <a:pt x="389" y="1944"/>
                    <a:pt x="549" y="2035"/>
                  </a:cubicBezTo>
                  <a:cubicBezTo>
                    <a:pt x="663" y="2104"/>
                    <a:pt x="777" y="2126"/>
                    <a:pt x="914" y="2126"/>
                  </a:cubicBezTo>
                  <a:cubicBezTo>
                    <a:pt x="1005" y="2126"/>
                    <a:pt x="1096" y="2104"/>
                    <a:pt x="1165" y="2058"/>
                  </a:cubicBezTo>
                  <a:cubicBezTo>
                    <a:pt x="1256" y="2035"/>
                    <a:pt x="1347" y="1990"/>
                    <a:pt x="1393" y="1921"/>
                  </a:cubicBezTo>
                  <a:cubicBezTo>
                    <a:pt x="1484" y="1830"/>
                    <a:pt x="1553" y="1738"/>
                    <a:pt x="1576" y="1624"/>
                  </a:cubicBezTo>
                  <a:cubicBezTo>
                    <a:pt x="1621" y="1510"/>
                    <a:pt x="1621" y="1373"/>
                    <a:pt x="1644" y="1282"/>
                  </a:cubicBezTo>
                  <a:cubicBezTo>
                    <a:pt x="1644" y="1168"/>
                    <a:pt x="1621" y="1031"/>
                    <a:pt x="1598" y="917"/>
                  </a:cubicBezTo>
                  <a:cubicBezTo>
                    <a:pt x="1598" y="848"/>
                    <a:pt x="1553" y="780"/>
                    <a:pt x="1530" y="711"/>
                  </a:cubicBezTo>
                  <a:cubicBezTo>
                    <a:pt x="1530" y="711"/>
                    <a:pt x="1530" y="711"/>
                    <a:pt x="1530" y="688"/>
                  </a:cubicBezTo>
                  <a:cubicBezTo>
                    <a:pt x="1530" y="597"/>
                    <a:pt x="1507" y="506"/>
                    <a:pt x="1462" y="437"/>
                  </a:cubicBezTo>
                  <a:cubicBezTo>
                    <a:pt x="1439" y="346"/>
                    <a:pt x="1393" y="278"/>
                    <a:pt x="1325" y="209"/>
                  </a:cubicBezTo>
                  <a:cubicBezTo>
                    <a:pt x="1202" y="86"/>
                    <a:pt x="106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3302975" y="1072850"/>
              <a:ext cx="55950" cy="61775"/>
            </a:xfrm>
            <a:custGeom>
              <a:avLst/>
              <a:gdLst/>
              <a:ahLst/>
              <a:cxnLst/>
              <a:rect l="l" t="t" r="r" b="b"/>
              <a:pathLst>
                <a:path w="2238" h="2471" extrusionOk="0">
                  <a:moveTo>
                    <a:pt x="959" y="0"/>
                  </a:moveTo>
                  <a:cubicBezTo>
                    <a:pt x="777" y="23"/>
                    <a:pt x="594" y="68"/>
                    <a:pt x="457" y="205"/>
                  </a:cubicBezTo>
                  <a:cubicBezTo>
                    <a:pt x="389" y="297"/>
                    <a:pt x="320" y="388"/>
                    <a:pt x="252" y="479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890"/>
                    <a:pt x="46" y="959"/>
                  </a:cubicBezTo>
                  <a:cubicBezTo>
                    <a:pt x="24" y="1073"/>
                    <a:pt x="1" y="1187"/>
                    <a:pt x="24" y="1324"/>
                  </a:cubicBezTo>
                  <a:cubicBezTo>
                    <a:pt x="46" y="1529"/>
                    <a:pt x="92" y="1758"/>
                    <a:pt x="229" y="1940"/>
                  </a:cubicBezTo>
                  <a:cubicBezTo>
                    <a:pt x="275" y="2009"/>
                    <a:pt x="343" y="2100"/>
                    <a:pt x="434" y="2168"/>
                  </a:cubicBezTo>
                  <a:cubicBezTo>
                    <a:pt x="571" y="2283"/>
                    <a:pt x="663" y="2351"/>
                    <a:pt x="845" y="2419"/>
                  </a:cubicBezTo>
                  <a:cubicBezTo>
                    <a:pt x="948" y="2454"/>
                    <a:pt x="1062" y="2471"/>
                    <a:pt x="1173" y="2471"/>
                  </a:cubicBezTo>
                  <a:cubicBezTo>
                    <a:pt x="1285" y="2471"/>
                    <a:pt x="1393" y="2454"/>
                    <a:pt x="1484" y="2419"/>
                  </a:cubicBezTo>
                  <a:cubicBezTo>
                    <a:pt x="1667" y="2351"/>
                    <a:pt x="1758" y="2305"/>
                    <a:pt x="1895" y="2168"/>
                  </a:cubicBezTo>
                  <a:cubicBezTo>
                    <a:pt x="1987" y="2100"/>
                    <a:pt x="2055" y="2009"/>
                    <a:pt x="2101" y="1917"/>
                  </a:cubicBezTo>
                  <a:cubicBezTo>
                    <a:pt x="2146" y="1826"/>
                    <a:pt x="2192" y="1735"/>
                    <a:pt x="2215" y="1643"/>
                  </a:cubicBezTo>
                  <a:cubicBezTo>
                    <a:pt x="2238" y="1575"/>
                    <a:pt x="2238" y="1461"/>
                    <a:pt x="2238" y="1392"/>
                  </a:cubicBezTo>
                  <a:cubicBezTo>
                    <a:pt x="2238" y="1301"/>
                    <a:pt x="2238" y="1210"/>
                    <a:pt x="2215" y="1141"/>
                  </a:cubicBezTo>
                  <a:cubicBezTo>
                    <a:pt x="2123" y="913"/>
                    <a:pt x="1964" y="685"/>
                    <a:pt x="1758" y="571"/>
                  </a:cubicBezTo>
                  <a:cubicBezTo>
                    <a:pt x="1713" y="548"/>
                    <a:pt x="1667" y="548"/>
                    <a:pt x="1621" y="525"/>
                  </a:cubicBezTo>
                  <a:cubicBezTo>
                    <a:pt x="1598" y="411"/>
                    <a:pt x="1530" y="297"/>
                    <a:pt x="1439" y="205"/>
                  </a:cubicBezTo>
                  <a:cubicBezTo>
                    <a:pt x="1325" y="91"/>
                    <a:pt x="1142" y="0"/>
                    <a:pt x="9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3420525" y="1243525"/>
              <a:ext cx="57675" cy="69800"/>
            </a:xfrm>
            <a:custGeom>
              <a:avLst/>
              <a:gdLst/>
              <a:ahLst/>
              <a:cxnLst/>
              <a:rect l="l" t="t" r="r" b="b"/>
              <a:pathLst>
                <a:path w="2307" h="2792" extrusionOk="0">
                  <a:moveTo>
                    <a:pt x="1090" y="0"/>
                  </a:moveTo>
                  <a:cubicBezTo>
                    <a:pt x="987" y="0"/>
                    <a:pt x="886" y="23"/>
                    <a:pt x="800" y="66"/>
                  </a:cubicBezTo>
                  <a:cubicBezTo>
                    <a:pt x="708" y="89"/>
                    <a:pt x="640" y="135"/>
                    <a:pt x="571" y="203"/>
                  </a:cubicBezTo>
                  <a:cubicBezTo>
                    <a:pt x="480" y="294"/>
                    <a:pt x="434" y="386"/>
                    <a:pt x="389" y="500"/>
                  </a:cubicBezTo>
                  <a:cubicBezTo>
                    <a:pt x="320" y="683"/>
                    <a:pt x="252" y="865"/>
                    <a:pt x="183" y="1048"/>
                  </a:cubicBezTo>
                  <a:cubicBezTo>
                    <a:pt x="183" y="1093"/>
                    <a:pt x="161" y="1116"/>
                    <a:pt x="161" y="1162"/>
                  </a:cubicBezTo>
                  <a:cubicBezTo>
                    <a:pt x="115" y="1230"/>
                    <a:pt x="69" y="1322"/>
                    <a:pt x="46" y="1413"/>
                  </a:cubicBezTo>
                  <a:cubicBezTo>
                    <a:pt x="24" y="1504"/>
                    <a:pt x="1" y="1618"/>
                    <a:pt x="24" y="1710"/>
                  </a:cubicBezTo>
                  <a:cubicBezTo>
                    <a:pt x="24" y="1915"/>
                    <a:pt x="92" y="2098"/>
                    <a:pt x="206" y="2257"/>
                  </a:cubicBezTo>
                  <a:cubicBezTo>
                    <a:pt x="320" y="2440"/>
                    <a:pt x="434" y="2577"/>
                    <a:pt x="617" y="2668"/>
                  </a:cubicBezTo>
                  <a:cubicBezTo>
                    <a:pt x="788" y="2746"/>
                    <a:pt x="958" y="2792"/>
                    <a:pt x="1136" y="2792"/>
                  </a:cubicBezTo>
                  <a:cubicBezTo>
                    <a:pt x="1220" y="2792"/>
                    <a:pt x="1305" y="2782"/>
                    <a:pt x="1393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3" y="2189"/>
                    <a:pt x="2192" y="2029"/>
                  </a:cubicBezTo>
                  <a:cubicBezTo>
                    <a:pt x="2260" y="1847"/>
                    <a:pt x="2306" y="1687"/>
                    <a:pt x="2306" y="1504"/>
                  </a:cubicBezTo>
                  <a:cubicBezTo>
                    <a:pt x="2306" y="1276"/>
                    <a:pt x="2238" y="1071"/>
                    <a:pt x="2146" y="865"/>
                  </a:cubicBezTo>
                  <a:cubicBezTo>
                    <a:pt x="2009" y="546"/>
                    <a:pt x="1713" y="294"/>
                    <a:pt x="1416" y="89"/>
                  </a:cubicBezTo>
                  <a:cubicBezTo>
                    <a:pt x="1320" y="29"/>
                    <a:pt x="1204" y="0"/>
                    <a:pt x="10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3569475" y="1294525"/>
              <a:ext cx="75350" cy="59100"/>
            </a:xfrm>
            <a:custGeom>
              <a:avLst/>
              <a:gdLst/>
              <a:ahLst/>
              <a:cxnLst/>
              <a:rect l="l" t="t" r="r" b="b"/>
              <a:pathLst>
                <a:path w="3014" h="2364" extrusionOk="0">
                  <a:moveTo>
                    <a:pt x="1977" y="1"/>
                  </a:moveTo>
                  <a:cubicBezTo>
                    <a:pt x="1889" y="1"/>
                    <a:pt x="1803" y="12"/>
                    <a:pt x="1735" y="35"/>
                  </a:cubicBezTo>
                  <a:cubicBezTo>
                    <a:pt x="1552" y="103"/>
                    <a:pt x="1415" y="195"/>
                    <a:pt x="1301" y="354"/>
                  </a:cubicBezTo>
                  <a:cubicBezTo>
                    <a:pt x="1301" y="354"/>
                    <a:pt x="1301" y="354"/>
                    <a:pt x="1301" y="377"/>
                  </a:cubicBezTo>
                  <a:cubicBezTo>
                    <a:pt x="1233" y="286"/>
                    <a:pt x="1119" y="217"/>
                    <a:pt x="1004" y="195"/>
                  </a:cubicBezTo>
                  <a:cubicBezTo>
                    <a:pt x="951" y="187"/>
                    <a:pt x="890" y="182"/>
                    <a:pt x="828" y="182"/>
                  </a:cubicBezTo>
                  <a:cubicBezTo>
                    <a:pt x="703" y="182"/>
                    <a:pt x="571" y="202"/>
                    <a:pt x="479" y="263"/>
                  </a:cubicBezTo>
                  <a:cubicBezTo>
                    <a:pt x="343" y="377"/>
                    <a:pt x="251" y="446"/>
                    <a:pt x="137" y="605"/>
                  </a:cubicBezTo>
                  <a:cubicBezTo>
                    <a:pt x="114" y="674"/>
                    <a:pt x="91" y="742"/>
                    <a:pt x="46" y="811"/>
                  </a:cubicBezTo>
                  <a:cubicBezTo>
                    <a:pt x="46" y="834"/>
                    <a:pt x="46" y="879"/>
                    <a:pt x="23" y="902"/>
                  </a:cubicBezTo>
                  <a:cubicBezTo>
                    <a:pt x="0" y="994"/>
                    <a:pt x="0" y="1108"/>
                    <a:pt x="0" y="1222"/>
                  </a:cubicBezTo>
                  <a:cubicBezTo>
                    <a:pt x="23" y="1404"/>
                    <a:pt x="46" y="1518"/>
                    <a:pt x="137" y="1701"/>
                  </a:cubicBezTo>
                  <a:cubicBezTo>
                    <a:pt x="343" y="2135"/>
                    <a:pt x="822" y="2340"/>
                    <a:pt x="1278" y="2363"/>
                  </a:cubicBezTo>
                  <a:cubicBezTo>
                    <a:pt x="1461" y="2363"/>
                    <a:pt x="1666" y="2340"/>
                    <a:pt x="1849" y="2295"/>
                  </a:cubicBezTo>
                  <a:cubicBezTo>
                    <a:pt x="2032" y="2249"/>
                    <a:pt x="2191" y="2180"/>
                    <a:pt x="2351" y="2112"/>
                  </a:cubicBezTo>
                  <a:cubicBezTo>
                    <a:pt x="2557" y="1998"/>
                    <a:pt x="2716" y="1838"/>
                    <a:pt x="2830" y="1655"/>
                  </a:cubicBezTo>
                  <a:cubicBezTo>
                    <a:pt x="2899" y="1564"/>
                    <a:pt x="2945" y="1450"/>
                    <a:pt x="2967" y="1359"/>
                  </a:cubicBezTo>
                  <a:cubicBezTo>
                    <a:pt x="3013" y="1199"/>
                    <a:pt x="3013" y="1085"/>
                    <a:pt x="2990" y="925"/>
                  </a:cubicBezTo>
                  <a:cubicBezTo>
                    <a:pt x="2967" y="674"/>
                    <a:pt x="2853" y="446"/>
                    <a:pt x="2648" y="263"/>
                  </a:cubicBezTo>
                  <a:cubicBezTo>
                    <a:pt x="2534" y="149"/>
                    <a:pt x="2397" y="58"/>
                    <a:pt x="2237" y="35"/>
                  </a:cubicBezTo>
                  <a:cubicBezTo>
                    <a:pt x="2157" y="12"/>
                    <a:pt x="2066" y="1"/>
                    <a:pt x="19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708125" y="1187100"/>
              <a:ext cx="66225" cy="64950"/>
            </a:xfrm>
            <a:custGeom>
              <a:avLst/>
              <a:gdLst/>
              <a:ahLst/>
              <a:cxnLst/>
              <a:rect l="l" t="t" r="r" b="b"/>
              <a:pathLst>
                <a:path w="2649" h="2598" extrusionOk="0">
                  <a:moveTo>
                    <a:pt x="1618" y="1"/>
                  </a:moveTo>
                  <a:cubicBezTo>
                    <a:pt x="1570" y="1"/>
                    <a:pt x="1519" y="6"/>
                    <a:pt x="1462" y="18"/>
                  </a:cubicBezTo>
                  <a:cubicBezTo>
                    <a:pt x="1370" y="18"/>
                    <a:pt x="1302" y="41"/>
                    <a:pt x="1210" y="86"/>
                  </a:cubicBezTo>
                  <a:cubicBezTo>
                    <a:pt x="1096" y="178"/>
                    <a:pt x="959" y="315"/>
                    <a:pt x="914" y="452"/>
                  </a:cubicBezTo>
                  <a:cubicBezTo>
                    <a:pt x="843" y="434"/>
                    <a:pt x="769" y="423"/>
                    <a:pt x="695" y="423"/>
                  </a:cubicBezTo>
                  <a:cubicBezTo>
                    <a:pt x="579" y="423"/>
                    <a:pt x="464" y="450"/>
                    <a:pt x="366" y="520"/>
                  </a:cubicBezTo>
                  <a:cubicBezTo>
                    <a:pt x="229" y="611"/>
                    <a:pt x="92" y="748"/>
                    <a:pt x="46" y="931"/>
                  </a:cubicBezTo>
                  <a:cubicBezTo>
                    <a:pt x="1" y="1159"/>
                    <a:pt x="1" y="1387"/>
                    <a:pt x="69" y="1593"/>
                  </a:cubicBezTo>
                  <a:cubicBezTo>
                    <a:pt x="138" y="1798"/>
                    <a:pt x="229" y="1981"/>
                    <a:pt x="389" y="2141"/>
                  </a:cubicBezTo>
                  <a:cubicBezTo>
                    <a:pt x="457" y="2232"/>
                    <a:pt x="548" y="2278"/>
                    <a:pt x="617" y="2346"/>
                  </a:cubicBezTo>
                  <a:cubicBezTo>
                    <a:pt x="663" y="2392"/>
                    <a:pt x="708" y="2415"/>
                    <a:pt x="777" y="2437"/>
                  </a:cubicBezTo>
                  <a:cubicBezTo>
                    <a:pt x="868" y="2483"/>
                    <a:pt x="959" y="2529"/>
                    <a:pt x="1073" y="2551"/>
                  </a:cubicBezTo>
                  <a:cubicBezTo>
                    <a:pt x="1188" y="2574"/>
                    <a:pt x="1302" y="2597"/>
                    <a:pt x="1416" y="2597"/>
                  </a:cubicBezTo>
                  <a:cubicBezTo>
                    <a:pt x="1621" y="2574"/>
                    <a:pt x="1827" y="2529"/>
                    <a:pt x="2009" y="2415"/>
                  </a:cubicBezTo>
                  <a:cubicBezTo>
                    <a:pt x="2192" y="2300"/>
                    <a:pt x="2329" y="2163"/>
                    <a:pt x="2420" y="1981"/>
                  </a:cubicBezTo>
                  <a:cubicBezTo>
                    <a:pt x="2603" y="1661"/>
                    <a:pt x="2648" y="1296"/>
                    <a:pt x="2580" y="954"/>
                  </a:cubicBezTo>
                  <a:cubicBezTo>
                    <a:pt x="2534" y="794"/>
                    <a:pt x="2466" y="634"/>
                    <a:pt x="2375" y="520"/>
                  </a:cubicBezTo>
                  <a:cubicBezTo>
                    <a:pt x="2329" y="429"/>
                    <a:pt x="2260" y="337"/>
                    <a:pt x="2169" y="269"/>
                  </a:cubicBezTo>
                  <a:cubicBezTo>
                    <a:pt x="2123" y="223"/>
                    <a:pt x="2055" y="178"/>
                    <a:pt x="1986" y="132"/>
                  </a:cubicBezTo>
                  <a:cubicBezTo>
                    <a:pt x="1918" y="86"/>
                    <a:pt x="1827" y="64"/>
                    <a:pt x="1758" y="18"/>
                  </a:cubicBezTo>
                  <a:cubicBezTo>
                    <a:pt x="1713" y="6"/>
                    <a:pt x="1667" y="1"/>
                    <a:pt x="1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3825100" y="989275"/>
              <a:ext cx="63375" cy="71075"/>
            </a:xfrm>
            <a:custGeom>
              <a:avLst/>
              <a:gdLst/>
              <a:ahLst/>
              <a:cxnLst/>
              <a:rect l="l" t="t" r="r" b="b"/>
              <a:pathLst>
                <a:path w="2535" h="2843" extrusionOk="0">
                  <a:moveTo>
                    <a:pt x="1148" y="0"/>
                  </a:moveTo>
                  <a:cubicBezTo>
                    <a:pt x="1023" y="0"/>
                    <a:pt x="891" y="41"/>
                    <a:pt x="800" y="102"/>
                  </a:cubicBezTo>
                  <a:cubicBezTo>
                    <a:pt x="640" y="170"/>
                    <a:pt x="503" y="353"/>
                    <a:pt x="480" y="513"/>
                  </a:cubicBezTo>
                  <a:cubicBezTo>
                    <a:pt x="435" y="672"/>
                    <a:pt x="457" y="809"/>
                    <a:pt x="503" y="946"/>
                  </a:cubicBezTo>
                  <a:cubicBezTo>
                    <a:pt x="366" y="1015"/>
                    <a:pt x="252" y="1129"/>
                    <a:pt x="161" y="1266"/>
                  </a:cubicBezTo>
                  <a:cubicBezTo>
                    <a:pt x="1" y="1563"/>
                    <a:pt x="47" y="1928"/>
                    <a:pt x="183" y="2225"/>
                  </a:cubicBezTo>
                  <a:cubicBezTo>
                    <a:pt x="402" y="2596"/>
                    <a:pt x="809" y="2842"/>
                    <a:pt x="1224" y="2842"/>
                  </a:cubicBezTo>
                  <a:cubicBezTo>
                    <a:pt x="1243" y="2842"/>
                    <a:pt x="1261" y="2842"/>
                    <a:pt x="1279" y="2841"/>
                  </a:cubicBezTo>
                  <a:cubicBezTo>
                    <a:pt x="1507" y="2841"/>
                    <a:pt x="1736" y="2795"/>
                    <a:pt x="1918" y="2658"/>
                  </a:cubicBezTo>
                  <a:cubicBezTo>
                    <a:pt x="2101" y="2521"/>
                    <a:pt x="2261" y="2362"/>
                    <a:pt x="2375" y="2156"/>
                  </a:cubicBezTo>
                  <a:cubicBezTo>
                    <a:pt x="2466" y="1951"/>
                    <a:pt x="2534" y="1745"/>
                    <a:pt x="2534" y="1517"/>
                  </a:cubicBezTo>
                  <a:cubicBezTo>
                    <a:pt x="2534" y="1266"/>
                    <a:pt x="2466" y="1060"/>
                    <a:pt x="2352" y="832"/>
                  </a:cubicBezTo>
                  <a:cubicBezTo>
                    <a:pt x="2146" y="444"/>
                    <a:pt x="1736" y="147"/>
                    <a:pt x="1325" y="33"/>
                  </a:cubicBezTo>
                  <a:cubicBezTo>
                    <a:pt x="1271" y="11"/>
                    <a:pt x="1211" y="0"/>
                    <a:pt x="1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3880450" y="813200"/>
              <a:ext cx="55950" cy="57100"/>
            </a:xfrm>
            <a:custGeom>
              <a:avLst/>
              <a:gdLst/>
              <a:ahLst/>
              <a:cxnLst/>
              <a:rect l="l" t="t" r="r" b="b"/>
              <a:pathLst>
                <a:path w="2238" h="2284" extrusionOk="0">
                  <a:moveTo>
                    <a:pt x="1051" y="1"/>
                  </a:moveTo>
                  <a:cubicBezTo>
                    <a:pt x="960" y="1"/>
                    <a:pt x="868" y="1"/>
                    <a:pt x="777" y="23"/>
                  </a:cubicBezTo>
                  <a:cubicBezTo>
                    <a:pt x="731" y="23"/>
                    <a:pt x="709" y="46"/>
                    <a:pt x="663" y="46"/>
                  </a:cubicBezTo>
                  <a:cubicBezTo>
                    <a:pt x="594" y="92"/>
                    <a:pt x="480" y="115"/>
                    <a:pt x="412" y="183"/>
                  </a:cubicBezTo>
                  <a:cubicBezTo>
                    <a:pt x="343" y="229"/>
                    <a:pt x="252" y="274"/>
                    <a:pt x="206" y="366"/>
                  </a:cubicBezTo>
                  <a:cubicBezTo>
                    <a:pt x="138" y="411"/>
                    <a:pt x="92" y="503"/>
                    <a:pt x="47" y="571"/>
                  </a:cubicBezTo>
                  <a:cubicBezTo>
                    <a:pt x="24" y="662"/>
                    <a:pt x="1" y="754"/>
                    <a:pt x="1" y="845"/>
                  </a:cubicBezTo>
                  <a:cubicBezTo>
                    <a:pt x="1" y="936"/>
                    <a:pt x="24" y="1028"/>
                    <a:pt x="47" y="1119"/>
                  </a:cubicBezTo>
                  <a:cubicBezTo>
                    <a:pt x="92" y="1210"/>
                    <a:pt x="138" y="1279"/>
                    <a:pt x="206" y="1347"/>
                  </a:cubicBezTo>
                  <a:cubicBezTo>
                    <a:pt x="206" y="1484"/>
                    <a:pt x="229" y="1621"/>
                    <a:pt x="252" y="1758"/>
                  </a:cubicBezTo>
                  <a:cubicBezTo>
                    <a:pt x="275" y="1872"/>
                    <a:pt x="343" y="1986"/>
                    <a:pt x="435" y="2055"/>
                  </a:cubicBezTo>
                  <a:cubicBezTo>
                    <a:pt x="526" y="2146"/>
                    <a:pt x="617" y="2215"/>
                    <a:pt x="731" y="2237"/>
                  </a:cubicBezTo>
                  <a:cubicBezTo>
                    <a:pt x="834" y="2272"/>
                    <a:pt x="931" y="2283"/>
                    <a:pt x="1025" y="2283"/>
                  </a:cubicBezTo>
                  <a:cubicBezTo>
                    <a:pt x="1119" y="2283"/>
                    <a:pt x="1211" y="2272"/>
                    <a:pt x="1302" y="2260"/>
                  </a:cubicBezTo>
                  <a:cubicBezTo>
                    <a:pt x="1393" y="2237"/>
                    <a:pt x="1485" y="2192"/>
                    <a:pt x="1553" y="2146"/>
                  </a:cubicBezTo>
                  <a:cubicBezTo>
                    <a:pt x="1599" y="2123"/>
                    <a:pt x="1644" y="2123"/>
                    <a:pt x="1667" y="2078"/>
                  </a:cubicBezTo>
                  <a:cubicBezTo>
                    <a:pt x="1736" y="2032"/>
                    <a:pt x="1827" y="1986"/>
                    <a:pt x="1873" y="1918"/>
                  </a:cubicBezTo>
                  <a:cubicBezTo>
                    <a:pt x="1941" y="1849"/>
                    <a:pt x="2010" y="1758"/>
                    <a:pt x="2055" y="1690"/>
                  </a:cubicBezTo>
                  <a:cubicBezTo>
                    <a:pt x="2147" y="1507"/>
                    <a:pt x="2192" y="1347"/>
                    <a:pt x="2215" y="1142"/>
                  </a:cubicBezTo>
                  <a:cubicBezTo>
                    <a:pt x="2238" y="959"/>
                    <a:pt x="2169" y="777"/>
                    <a:pt x="2078" y="617"/>
                  </a:cubicBezTo>
                  <a:cubicBezTo>
                    <a:pt x="2078" y="571"/>
                    <a:pt x="2055" y="548"/>
                    <a:pt x="2032" y="525"/>
                  </a:cubicBezTo>
                  <a:cubicBezTo>
                    <a:pt x="1987" y="457"/>
                    <a:pt x="1941" y="366"/>
                    <a:pt x="1873" y="320"/>
                  </a:cubicBezTo>
                  <a:cubicBezTo>
                    <a:pt x="1804" y="274"/>
                    <a:pt x="1736" y="206"/>
                    <a:pt x="1667" y="160"/>
                  </a:cubicBezTo>
                  <a:cubicBezTo>
                    <a:pt x="1599" y="115"/>
                    <a:pt x="1507" y="92"/>
                    <a:pt x="1416" y="46"/>
                  </a:cubicBezTo>
                  <a:cubicBezTo>
                    <a:pt x="1393" y="46"/>
                    <a:pt x="1348" y="46"/>
                    <a:pt x="1325" y="23"/>
                  </a:cubicBezTo>
                  <a:cubicBezTo>
                    <a:pt x="1233" y="23"/>
                    <a:pt x="1142" y="1"/>
                    <a:pt x="1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3822825" y="620900"/>
              <a:ext cx="59950" cy="65075"/>
            </a:xfrm>
            <a:custGeom>
              <a:avLst/>
              <a:gdLst/>
              <a:ahLst/>
              <a:cxnLst/>
              <a:rect l="l" t="t" r="r" b="b"/>
              <a:pathLst>
                <a:path w="2398" h="2603" extrusionOk="0">
                  <a:moveTo>
                    <a:pt x="708" y="0"/>
                  </a:moveTo>
                  <a:cubicBezTo>
                    <a:pt x="586" y="0"/>
                    <a:pt x="465" y="31"/>
                    <a:pt x="343" y="92"/>
                  </a:cubicBezTo>
                  <a:cubicBezTo>
                    <a:pt x="206" y="183"/>
                    <a:pt x="69" y="343"/>
                    <a:pt x="23" y="503"/>
                  </a:cubicBezTo>
                  <a:cubicBezTo>
                    <a:pt x="1" y="685"/>
                    <a:pt x="1" y="891"/>
                    <a:pt x="92" y="1050"/>
                  </a:cubicBezTo>
                  <a:cubicBezTo>
                    <a:pt x="115" y="1073"/>
                    <a:pt x="138" y="1096"/>
                    <a:pt x="160" y="1119"/>
                  </a:cubicBezTo>
                  <a:cubicBezTo>
                    <a:pt x="138" y="1210"/>
                    <a:pt x="138" y="1279"/>
                    <a:pt x="138" y="1370"/>
                  </a:cubicBezTo>
                  <a:cubicBezTo>
                    <a:pt x="138" y="1484"/>
                    <a:pt x="160" y="1598"/>
                    <a:pt x="183" y="1712"/>
                  </a:cubicBezTo>
                  <a:cubicBezTo>
                    <a:pt x="229" y="1804"/>
                    <a:pt x="252" y="1872"/>
                    <a:pt x="297" y="1963"/>
                  </a:cubicBezTo>
                  <a:cubicBezTo>
                    <a:pt x="297" y="1986"/>
                    <a:pt x="320" y="2009"/>
                    <a:pt x="343" y="2055"/>
                  </a:cubicBezTo>
                  <a:cubicBezTo>
                    <a:pt x="411" y="2146"/>
                    <a:pt x="480" y="2214"/>
                    <a:pt x="548" y="2283"/>
                  </a:cubicBezTo>
                  <a:cubicBezTo>
                    <a:pt x="708" y="2420"/>
                    <a:pt x="799" y="2466"/>
                    <a:pt x="982" y="2534"/>
                  </a:cubicBezTo>
                  <a:cubicBezTo>
                    <a:pt x="1028" y="2557"/>
                    <a:pt x="1051" y="2557"/>
                    <a:pt x="1073" y="2557"/>
                  </a:cubicBezTo>
                  <a:cubicBezTo>
                    <a:pt x="1142" y="2580"/>
                    <a:pt x="1233" y="2602"/>
                    <a:pt x="1324" y="2602"/>
                  </a:cubicBezTo>
                  <a:cubicBezTo>
                    <a:pt x="1507" y="2602"/>
                    <a:pt x="1644" y="2557"/>
                    <a:pt x="1804" y="2466"/>
                  </a:cubicBezTo>
                  <a:cubicBezTo>
                    <a:pt x="1895" y="2443"/>
                    <a:pt x="1986" y="2374"/>
                    <a:pt x="2055" y="2306"/>
                  </a:cubicBezTo>
                  <a:cubicBezTo>
                    <a:pt x="2055" y="2283"/>
                    <a:pt x="2078" y="2283"/>
                    <a:pt x="2101" y="2260"/>
                  </a:cubicBezTo>
                  <a:cubicBezTo>
                    <a:pt x="2146" y="2192"/>
                    <a:pt x="2192" y="2123"/>
                    <a:pt x="2237" y="2077"/>
                  </a:cubicBezTo>
                  <a:cubicBezTo>
                    <a:pt x="2329" y="1895"/>
                    <a:pt x="2374" y="1689"/>
                    <a:pt x="2397" y="1484"/>
                  </a:cubicBezTo>
                  <a:cubicBezTo>
                    <a:pt x="2397" y="1119"/>
                    <a:pt x="2237" y="731"/>
                    <a:pt x="1964" y="503"/>
                  </a:cubicBezTo>
                  <a:cubicBezTo>
                    <a:pt x="1849" y="411"/>
                    <a:pt x="1758" y="343"/>
                    <a:pt x="1667" y="274"/>
                  </a:cubicBezTo>
                  <a:cubicBezTo>
                    <a:pt x="1553" y="229"/>
                    <a:pt x="1439" y="183"/>
                    <a:pt x="1324" y="137"/>
                  </a:cubicBezTo>
                  <a:cubicBezTo>
                    <a:pt x="1187" y="92"/>
                    <a:pt x="1028" y="46"/>
                    <a:pt x="891" y="23"/>
                  </a:cubicBezTo>
                  <a:cubicBezTo>
                    <a:pt x="830" y="8"/>
                    <a:pt x="769" y="0"/>
                    <a:pt x="7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3623675" y="55642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1" y="206"/>
                  </a:cubicBezTo>
                  <a:cubicBezTo>
                    <a:pt x="252" y="297"/>
                    <a:pt x="137" y="434"/>
                    <a:pt x="92" y="616"/>
                  </a:cubicBezTo>
                  <a:cubicBezTo>
                    <a:pt x="46" y="753"/>
                    <a:pt x="69" y="913"/>
                    <a:pt x="115" y="1050"/>
                  </a:cubicBezTo>
                  <a:cubicBezTo>
                    <a:pt x="46" y="1141"/>
                    <a:pt x="1" y="1278"/>
                    <a:pt x="1" y="1415"/>
                  </a:cubicBezTo>
                  <a:cubicBezTo>
                    <a:pt x="1" y="1621"/>
                    <a:pt x="69" y="1872"/>
                    <a:pt x="183" y="2054"/>
                  </a:cubicBezTo>
                  <a:cubicBezTo>
                    <a:pt x="320" y="2237"/>
                    <a:pt x="480" y="2397"/>
                    <a:pt x="685" y="2488"/>
                  </a:cubicBezTo>
                  <a:cubicBezTo>
                    <a:pt x="864" y="2587"/>
                    <a:pt x="1043" y="2652"/>
                    <a:pt x="1252" y="2652"/>
                  </a:cubicBezTo>
                  <a:cubicBezTo>
                    <a:pt x="1283" y="2652"/>
                    <a:pt x="1315" y="2651"/>
                    <a:pt x="1347" y="2648"/>
                  </a:cubicBezTo>
                  <a:cubicBezTo>
                    <a:pt x="1439" y="2648"/>
                    <a:pt x="1553" y="2625"/>
                    <a:pt x="1667" y="2579"/>
                  </a:cubicBezTo>
                  <a:cubicBezTo>
                    <a:pt x="1849" y="2511"/>
                    <a:pt x="1941" y="2465"/>
                    <a:pt x="2100" y="2328"/>
                  </a:cubicBezTo>
                  <a:cubicBezTo>
                    <a:pt x="2260" y="2191"/>
                    <a:pt x="2374" y="1986"/>
                    <a:pt x="2443" y="1781"/>
                  </a:cubicBezTo>
                  <a:cubicBezTo>
                    <a:pt x="2466" y="1735"/>
                    <a:pt x="2489" y="1689"/>
                    <a:pt x="2489" y="1621"/>
                  </a:cubicBezTo>
                  <a:cubicBezTo>
                    <a:pt x="2511" y="1507"/>
                    <a:pt x="2534" y="1392"/>
                    <a:pt x="2534" y="1278"/>
                  </a:cubicBezTo>
                  <a:cubicBezTo>
                    <a:pt x="2511" y="1050"/>
                    <a:pt x="2466" y="822"/>
                    <a:pt x="2329" y="639"/>
                  </a:cubicBezTo>
                  <a:cubicBezTo>
                    <a:pt x="2215" y="457"/>
                    <a:pt x="2055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507275" y="709350"/>
              <a:ext cx="53650" cy="54800"/>
            </a:xfrm>
            <a:custGeom>
              <a:avLst/>
              <a:gdLst/>
              <a:ahLst/>
              <a:cxnLst/>
              <a:rect l="l" t="t" r="r" b="b"/>
              <a:pathLst>
                <a:path w="2146" h="2192" extrusionOk="0">
                  <a:moveTo>
                    <a:pt x="685" y="0"/>
                  </a:moveTo>
                  <a:cubicBezTo>
                    <a:pt x="594" y="0"/>
                    <a:pt x="502" y="23"/>
                    <a:pt x="411" y="69"/>
                  </a:cubicBezTo>
                  <a:cubicBezTo>
                    <a:pt x="343" y="92"/>
                    <a:pt x="251" y="137"/>
                    <a:pt x="206" y="206"/>
                  </a:cubicBezTo>
                  <a:cubicBezTo>
                    <a:pt x="137" y="274"/>
                    <a:pt x="91" y="343"/>
                    <a:pt x="46" y="434"/>
                  </a:cubicBezTo>
                  <a:cubicBezTo>
                    <a:pt x="0" y="525"/>
                    <a:pt x="0" y="617"/>
                    <a:pt x="0" y="708"/>
                  </a:cubicBezTo>
                  <a:cubicBezTo>
                    <a:pt x="0" y="890"/>
                    <a:pt x="69" y="1073"/>
                    <a:pt x="206" y="1187"/>
                  </a:cubicBezTo>
                  <a:cubicBezTo>
                    <a:pt x="206" y="1210"/>
                    <a:pt x="228" y="1210"/>
                    <a:pt x="228" y="1210"/>
                  </a:cubicBezTo>
                  <a:cubicBezTo>
                    <a:pt x="228" y="1301"/>
                    <a:pt x="251" y="1370"/>
                    <a:pt x="251" y="1461"/>
                  </a:cubicBezTo>
                  <a:cubicBezTo>
                    <a:pt x="274" y="1484"/>
                    <a:pt x="274" y="1507"/>
                    <a:pt x="274" y="1507"/>
                  </a:cubicBezTo>
                  <a:cubicBezTo>
                    <a:pt x="297" y="1575"/>
                    <a:pt x="320" y="1667"/>
                    <a:pt x="365" y="1712"/>
                  </a:cubicBezTo>
                  <a:cubicBezTo>
                    <a:pt x="365" y="1735"/>
                    <a:pt x="388" y="1758"/>
                    <a:pt x="388" y="1758"/>
                  </a:cubicBezTo>
                  <a:cubicBezTo>
                    <a:pt x="434" y="1826"/>
                    <a:pt x="480" y="1895"/>
                    <a:pt x="525" y="1940"/>
                  </a:cubicBezTo>
                  <a:cubicBezTo>
                    <a:pt x="639" y="2032"/>
                    <a:pt x="753" y="2100"/>
                    <a:pt x="913" y="2146"/>
                  </a:cubicBezTo>
                  <a:cubicBezTo>
                    <a:pt x="913" y="2169"/>
                    <a:pt x="936" y="2169"/>
                    <a:pt x="959" y="2169"/>
                  </a:cubicBezTo>
                  <a:cubicBezTo>
                    <a:pt x="1027" y="2192"/>
                    <a:pt x="1119" y="2192"/>
                    <a:pt x="1187" y="2192"/>
                  </a:cubicBezTo>
                  <a:cubicBezTo>
                    <a:pt x="1256" y="2192"/>
                    <a:pt x="1347" y="2169"/>
                    <a:pt x="1393" y="2169"/>
                  </a:cubicBezTo>
                  <a:lnTo>
                    <a:pt x="1415" y="2169"/>
                  </a:lnTo>
                  <a:cubicBezTo>
                    <a:pt x="1461" y="2146"/>
                    <a:pt x="1507" y="2123"/>
                    <a:pt x="1529" y="2123"/>
                  </a:cubicBezTo>
                  <a:cubicBezTo>
                    <a:pt x="1552" y="2100"/>
                    <a:pt x="1598" y="2100"/>
                    <a:pt x="1644" y="2077"/>
                  </a:cubicBezTo>
                  <a:cubicBezTo>
                    <a:pt x="1644" y="2077"/>
                    <a:pt x="1644" y="2055"/>
                    <a:pt x="1666" y="2055"/>
                  </a:cubicBezTo>
                  <a:cubicBezTo>
                    <a:pt x="1712" y="2032"/>
                    <a:pt x="1758" y="1986"/>
                    <a:pt x="1803" y="1940"/>
                  </a:cubicBezTo>
                  <a:cubicBezTo>
                    <a:pt x="1826" y="1918"/>
                    <a:pt x="1826" y="1918"/>
                    <a:pt x="1849" y="1895"/>
                  </a:cubicBezTo>
                  <a:cubicBezTo>
                    <a:pt x="1963" y="1758"/>
                    <a:pt x="2009" y="1689"/>
                    <a:pt x="2077" y="1507"/>
                  </a:cubicBezTo>
                  <a:cubicBezTo>
                    <a:pt x="2123" y="1415"/>
                    <a:pt x="2123" y="1301"/>
                    <a:pt x="2123" y="1210"/>
                  </a:cubicBezTo>
                  <a:cubicBezTo>
                    <a:pt x="2146" y="1119"/>
                    <a:pt x="2123" y="1005"/>
                    <a:pt x="2100" y="913"/>
                  </a:cubicBezTo>
                  <a:cubicBezTo>
                    <a:pt x="2100" y="890"/>
                    <a:pt x="2100" y="890"/>
                    <a:pt x="2100" y="868"/>
                  </a:cubicBezTo>
                  <a:cubicBezTo>
                    <a:pt x="2077" y="799"/>
                    <a:pt x="2032" y="708"/>
                    <a:pt x="2009" y="639"/>
                  </a:cubicBezTo>
                  <a:cubicBezTo>
                    <a:pt x="1986" y="594"/>
                    <a:pt x="1940" y="571"/>
                    <a:pt x="1918" y="525"/>
                  </a:cubicBezTo>
                  <a:cubicBezTo>
                    <a:pt x="1895" y="480"/>
                    <a:pt x="1849" y="434"/>
                    <a:pt x="1826" y="411"/>
                  </a:cubicBezTo>
                  <a:cubicBezTo>
                    <a:pt x="1758" y="343"/>
                    <a:pt x="1689" y="297"/>
                    <a:pt x="1621" y="251"/>
                  </a:cubicBezTo>
                  <a:cubicBezTo>
                    <a:pt x="1598" y="229"/>
                    <a:pt x="1575" y="229"/>
                    <a:pt x="1552" y="206"/>
                  </a:cubicBezTo>
                  <a:cubicBezTo>
                    <a:pt x="1529" y="206"/>
                    <a:pt x="1529" y="183"/>
                    <a:pt x="1507" y="183"/>
                  </a:cubicBezTo>
                  <a:cubicBezTo>
                    <a:pt x="1484" y="160"/>
                    <a:pt x="1461" y="114"/>
                    <a:pt x="1415" y="92"/>
                  </a:cubicBezTo>
                  <a:cubicBezTo>
                    <a:pt x="1300" y="42"/>
                    <a:pt x="1173" y="5"/>
                    <a:pt x="1051" y="5"/>
                  </a:cubicBezTo>
                  <a:cubicBezTo>
                    <a:pt x="1004" y="5"/>
                    <a:pt x="958" y="10"/>
                    <a:pt x="913" y="23"/>
                  </a:cubicBezTo>
                  <a:lnTo>
                    <a:pt x="868" y="23"/>
                  </a:lnTo>
                  <a:cubicBezTo>
                    <a:pt x="822" y="0"/>
                    <a:pt x="753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382875" y="814350"/>
              <a:ext cx="54800" cy="53900"/>
            </a:xfrm>
            <a:custGeom>
              <a:avLst/>
              <a:gdLst/>
              <a:ahLst/>
              <a:cxnLst/>
              <a:rect l="l" t="t" r="r" b="b"/>
              <a:pathLst>
                <a:path w="2192" h="2156" extrusionOk="0">
                  <a:moveTo>
                    <a:pt x="1119" y="0"/>
                  </a:moveTo>
                  <a:cubicBezTo>
                    <a:pt x="1050" y="23"/>
                    <a:pt x="959" y="23"/>
                    <a:pt x="868" y="46"/>
                  </a:cubicBezTo>
                  <a:cubicBezTo>
                    <a:pt x="845" y="46"/>
                    <a:pt x="845" y="46"/>
                    <a:pt x="822" y="69"/>
                  </a:cubicBezTo>
                  <a:cubicBezTo>
                    <a:pt x="799" y="69"/>
                    <a:pt x="776" y="91"/>
                    <a:pt x="754" y="91"/>
                  </a:cubicBezTo>
                  <a:cubicBezTo>
                    <a:pt x="639" y="91"/>
                    <a:pt x="548" y="114"/>
                    <a:pt x="434" y="183"/>
                  </a:cubicBezTo>
                  <a:cubicBezTo>
                    <a:pt x="388" y="206"/>
                    <a:pt x="343" y="251"/>
                    <a:pt x="297" y="297"/>
                  </a:cubicBezTo>
                  <a:cubicBezTo>
                    <a:pt x="229" y="365"/>
                    <a:pt x="160" y="479"/>
                    <a:pt x="114" y="594"/>
                  </a:cubicBezTo>
                  <a:cubicBezTo>
                    <a:pt x="114" y="616"/>
                    <a:pt x="114" y="639"/>
                    <a:pt x="92" y="685"/>
                  </a:cubicBezTo>
                  <a:cubicBezTo>
                    <a:pt x="92" y="685"/>
                    <a:pt x="92" y="708"/>
                    <a:pt x="92" y="731"/>
                  </a:cubicBezTo>
                  <a:cubicBezTo>
                    <a:pt x="92" y="753"/>
                    <a:pt x="69" y="776"/>
                    <a:pt x="69" y="799"/>
                  </a:cubicBezTo>
                  <a:cubicBezTo>
                    <a:pt x="69" y="799"/>
                    <a:pt x="46" y="799"/>
                    <a:pt x="46" y="822"/>
                  </a:cubicBezTo>
                  <a:cubicBezTo>
                    <a:pt x="0" y="1004"/>
                    <a:pt x="23" y="1141"/>
                    <a:pt x="46" y="1324"/>
                  </a:cubicBezTo>
                  <a:cubicBezTo>
                    <a:pt x="69" y="1415"/>
                    <a:pt x="114" y="1484"/>
                    <a:pt x="183" y="1552"/>
                  </a:cubicBezTo>
                  <a:cubicBezTo>
                    <a:pt x="183" y="1575"/>
                    <a:pt x="206" y="1575"/>
                    <a:pt x="206" y="1598"/>
                  </a:cubicBezTo>
                  <a:cubicBezTo>
                    <a:pt x="206" y="1598"/>
                    <a:pt x="206" y="1598"/>
                    <a:pt x="229" y="1621"/>
                  </a:cubicBezTo>
                  <a:cubicBezTo>
                    <a:pt x="229" y="1644"/>
                    <a:pt x="251" y="1666"/>
                    <a:pt x="274" y="1689"/>
                  </a:cubicBezTo>
                  <a:cubicBezTo>
                    <a:pt x="320" y="1758"/>
                    <a:pt x="365" y="1826"/>
                    <a:pt x="434" y="1895"/>
                  </a:cubicBezTo>
                  <a:cubicBezTo>
                    <a:pt x="434" y="1895"/>
                    <a:pt x="457" y="1917"/>
                    <a:pt x="457" y="1917"/>
                  </a:cubicBezTo>
                  <a:cubicBezTo>
                    <a:pt x="571" y="2009"/>
                    <a:pt x="571" y="2032"/>
                    <a:pt x="685" y="2077"/>
                  </a:cubicBezTo>
                  <a:cubicBezTo>
                    <a:pt x="708" y="2077"/>
                    <a:pt x="754" y="2100"/>
                    <a:pt x="776" y="2100"/>
                  </a:cubicBezTo>
                  <a:cubicBezTo>
                    <a:pt x="868" y="2146"/>
                    <a:pt x="959" y="2146"/>
                    <a:pt x="1027" y="2146"/>
                  </a:cubicBezTo>
                  <a:cubicBezTo>
                    <a:pt x="1061" y="2152"/>
                    <a:pt x="1092" y="2155"/>
                    <a:pt x="1123" y="2155"/>
                  </a:cubicBezTo>
                  <a:cubicBezTo>
                    <a:pt x="1197" y="2155"/>
                    <a:pt x="1266" y="2139"/>
                    <a:pt x="1347" y="2123"/>
                  </a:cubicBezTo>
                  <a:cubicBezTo>
                    <a:pt x="1415" y="2100"/>
                    <a:pt x="1484" y="2054"/>
                    <a:pt x="1552" y="2032"/>
                  </a:cubicBezTo>
                  <a:cubicBezTo>
                    <a:pt x="1575" y="2009"/>
                    <a:pt x="1598" y="2009"/>
                    <a:pt x="1621" y="1986"/>
                  </a:cubicBezTo>
                  <a:cubicBezTo>
                    <a:pt x="1689" y="1940"/>
                    <a:pt x="1758" y="1895"/>
                    <a:pt x="1803" y="1849"/>
                  </a:cubicBezTo>
                  <a:cubicBezTo>
                    <a:pt x="1826" y="1826"/>
                    <a:pt x="1849" y="1803"/>
                    <a:pt x="1872" y="1803"/>
                  </a:cubicBezTo>
                  <a:cubicBezTo>
                    <a:pt x="1918" y="1712"/>
                    <a:pt x="2009" y="1644"/>
                    <a:pt x="2055" y="1552"/>
                  </a:cubicBezTo>
                  <a:cubicBezTo>
                    <a:pt x="2077" y="1461"/>
                    <a:pt x="2123" y="1392"/>
                    <a:pt x="2146" y="1324"/>
                  </a:cubicBezTo>
                  <a:cubicBezTo>
                    <a:pt x="2146" y="1301"/>
                    <a:pt x="2146" y="1278"/>
                    <a:pt x="2146" y="1256"/>
                  </a:cubicBezTo>
                  <a:cubicBezTo>
                    <a:pt x="2169" y="1187"/>
                    <a:pt x="2191" y="1096"/>
                    <a:pt x="2191" y="1004"/>
                  </a:cubicBezTo>
                  <a:cubicBezTo>
                    <a:pt x="2191" y="1004"/>
                    <a:pt x="2191" y="982"/>
                    <a:pt x="2191" y="982"/>
                  </a:cubicBezTo>
                  <a:cubicBezTo>
                    <a:pt x="2169" y="913"/>
                    <a:pt x="2169" y="845"/>
                    <a:pt x="2146" y="776"/>
                  </a:cubicBezTo>
                  <a:cubicBezTo>
                    <a:pt x="2146" y="685"/>
                    <a:pt x="2100" y="594"/>
                    <a:pt x="2055" y="548"/>
                  </a:cubicBezTo>
                  <a:cubicBezTo>
                    <a:pt x="2055" y="525"/>
                    <a:pt x="2055" y="502"/>
                    <a:pt x="2032" y="479"/>
                  </a:cubicBezTo>
                  <a:cubicBezTo>
                    <a:pt x="1986" y="434"/>
                    <a:pt x="1940" y="365"/>
                    <a:pt x="1918" y="320"/>
                  </a:cubicBezTo>
                  <a:cubicBezTo>
                    <a:pt x="1895" y="320"/>
                    <a:pt x="1895" y="297"/>
                    <a:pt x="1895" y="297"/>
                  </a:cubicBezTo>
                  <a:cubicBezTo>
                    <a:pt x="1872" y="297"/>
                    <a:pt x="1872" y="274"/>
                    <a:pt x="1849" y="274"/>
                  </a:cubicBezTo>
                  <a:cubicBezTo>
                    <a:pt x="1803" y="228"/>
                    <a:pt x="1758" y="183"/>
                    <a:pt x="1689" y="160"/>
                  </a:cubicBezTo>
                  <a:cubicBezTo>
                    <a:pt x="1621" y="114"/>
                    <a:pt x="1552" y="91"/>
                    <a:pt x="1484" y="46"/>
                  </a:cubicBezTo>
                  <a:lnTo>
                    <a:pt x="1415" y="46"/>
                  </a:lnTo>
                  <a:cubicBezTo>
                    <a:pt x="1324" y="23"/>
                    <a:pt x="121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384000" y="968850"/>
              <a:ext cx="55375" cy="58350"/>
            </a:xfrm>
            <a:custGeom>
              <a:avLst/>
              <a:gdLst/>
              <a:ahLst/>
              <a:cxnLst/>
              <a:rect l="l" t="t" r="r" b="b"/>
              <a:pathLst>
                <a:path w="2215" h="2334" extrusionOk="0">
                  <a:moveTo>
                    <a:pt x="946" y="0"/>
                  </a:moveTo>
                  <a:cubicBezTo>
                    <a:pt x="830" y="0"/>
                    <a:pt x="715" y="27"/>
                    <a:pt x="617" y="97"/>
                  </a:cubicBezTo>
                  <a:cubicBezTo>
                    <a:pt x="526" y="166"/>
                    <a:pt x="435" y="234"/>
                    <a:pt x="366" y="303"/>
                  </a:cubicBezTo>
                  <a:cubicBezTo>
                    <a:pt x="275" y="394"/>
                    <a:pt x="206" y="485"/>
                    <a:pt x="161" y="599"/>
                  </a:cubicBezTo>
                  <a:cubicBezTo>
                    <a:pt x="115" y="713"/>
                    <a:pt x="47" y="805"/>
                    <a:pt x="47" y="919"/>
                  </a:cubicBezTo>
                  <a:cubicBezTo>
                    <a:pt x="24" y="1010"/>
                    <a:pt x="1" y="1101"/>
                    <a:pt x="1" y="1193"/>
                  </a:cubicBezTo>
                  <a:cubicBezTo>
                    <a:pt x="1" y="1284"/>
                    <a:pt x="24" y="1375"/>
                    <a:pt x="47" y="1444"/>
                  </a:cubicBezTo>
                  <a:cubicBezTo>
                    <a:pt x="47" y="1489"/>
                    <a:pt x="47" y="1512"/>
                    <a:pt x="69" y="1535"/>
                  </a:cubicBezTo>
                  <a:cubicBezTo>
                    <a:pt x="92" y="1604"/>
                    <a:pt x="115" y="1695"/>
                    <a:pt x="161" y="1763"/>
                  </a:cubicBezTo>
                  <a:cubicBezTo>
                    <a:pt x="206" y="1832"/>
                    <a:pt x="275" y="1900"/>
                    <a:pt x="320" y="1969"/>
                  </a:cubicBezTo>
                  <a:cubicBezTo>
                    <a:pt x="343" y="1992"/>
                    <a:pt x="343" y="1992"/>
                    <a:pt x="366" y="2014"/>
                  </a:cubicBezTo>
                  <a:cubicBezTo>
                    <a:pt x="435" y="2083"/>
                    <a:pt x="503" y="2129"/>
                    <a:pt x="572" y="2174"/>
                  </a:cubicBezTo>
                  <a:cubicBezTo>
                    <a:pt x="640" y="2220"/>
                    <a:pt x="731" y="2243"/>
                    <a:pt x="800" y="2266"/>
                  </a:cubicBezTo>
                  <a:cubicBezTo>
                    <a:pt x="914" y="2311"/>
                    <a:pt x="1028" y="2334"/>
                    <a:pt x="1142" y="2334"/>
                  </a:cubicBezTo>
                  <a:lnTo>
                    <a:pt x="1211" y="2334"/>
                  </a:lnTo>
                  <a:cubicBezTo>
                    <a:pt x="1302" y="2334"/>
                    <a:pt x="1393" y="2311"/>
                    <a:pt x="1462" y="2288"/>
                  </a:cubicBezTo>
                  <a:cubicBezTo>
                    <a:pt x="1644" y="2243"/>
                    <a:pt x="1758" y="2174"/>
                    <a:pt x="1895" y="2037"/>
                  </a:cubicBezTo>
                  <a:cubicBezTo>
                    <a:pt x="1918" y="2014"/>
                    <a:pt x="1964" y="1969"/>
                    <a:pt x="1987" y="1923"/>
                  </a:cubicBezTo>
                  <a:cubicBezTo>
                    <a:pt x="2010" y="1900"/>
                    <a:pt x="2055" y="1855"/>
                    <a:pt x="2078" y="1809"/>
                  </a:cubicBezTo>
                  <a:cubicBezTo>
                    <a:pt x="2124" y="1718"/>
                    <a:pt x="2169" y="1604"/>
                    <a:pt x="2192" y="1512"/>
                  </a:cubicBezTo>
                  <a:cubicBezTo>
                    <a:pt x="2215" y="1307"/>
                    <a:pt x="2215" y="1216"/>
                    <a:pt x="2192" y="1010"/>
                  </a:cubicBezTo>
                  <a:cubicBezTo>
                    <a:pt x="2169" y="987"/>
                    <a:pt x="2169" y="964"/>
                    <a:pt x="2169" y="942"/>
                  </a:cubicBezTo>
                  <a:cubicBezTo>
                    <a:pt x="2146" y="873"/>
                    <a:pt x="2101" y="805"/>
                    <a:pt x="2078" y="736"/>
                  </a:cubicBezTo>
                  <a:cubicBezTo>
                    <a:pt x="2055" y="713"/>
                    <a:pt x="2055" y="713"/>
                    <a:pt x="2055" y="691"/>
                  </a:cubicBezTo>
                  <a:cubicBezTo>
                    <a:pt x="2010" y="645"/>
                    <a:pt x="1964" y="576"/>
                    <a:pt x="1918" y="531"/>
                  </a:cubicBezTo>
                  <a:cubicBezTo>
                    <a:pt x="1918" y="531"/>
                    <a:pt x="1918" y="531"/>
                    <a:pt x="1895" y="508"/>
                  </a:cubicBezTo>
                  <a:cubicBezTo>
                    <a:pt x="1850" y="462"/>
                    <a:pt x="1781" y="417"/>
                    <a:pt x="1736" y="394"/>
                  </a:cubicBezTo>
                  <a:cubicBezTo>
                    <a:pt x="1736" y="371"/>
                    <a:pt x="1713" y="371"/>
                    <a:pt x="1713" y="371"/>
                  </a:cubicBezTo>
                  <a:cubicBezTo>
                    <a:pt x="1667" y="348"/>
                    <a:pt x="1599" y="325"/>
                    <a:pt x="1553" y="303"/>
                  </a:cubicBezTo>
                  <a:cubicBezTo>
                    <a:pt x="1439" y="166"/>
                    <a:pt x="1325" y="51"/>
                    <a:pt x="1165" y="29"/>
                  </a:cubicBezTo>
                  <a:cubicBezTo>
                    <a:pt x="1094" y="11"/>
                    <a:pt x="1020" y="0"/>
                    <a:pt x="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3496425" y="109615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6" y="0"/>
                  </a:moveTo>
                  <a:cubicBezTo>
                    <a:pt x="956" y="0"/>
                    <a:pt x="935" y="1"/>
                    <a:pt x="914" y="4"/>
                  </a:cubicBezTo>
                  <a:cubicBezTo>
                    <a:pt x="868" y="4"/>
                    <a:pt x="799" y="4"/>
                    <a:pt x="731" y="27"/>
                  </a:cubicBezTo>
                  <a:cubicBezTo>
                    <a:pt x="617" y="49"/>
                    <a:pt x="525" y="118"/>
                    <a:pt x="434" y="186"/>
                  </a:cubicBezTo>
                  <a:cubicBezTo>
                    <a:pt x="411" y="209"/>
                    <a:pt x="389" y="232"/>
                    <a:pt x="366" y="278"/>
                  </a:cubicBezTo>
                  <a:cubicBezTo>
                    <a:pt x="320" y="323"/>
                    <a:pt x="252" y="392"/>
                    <a:pt x="206" y="483"/>
                  </a:cubicBezTo>
                  <a:cubicBezTo>
                    <a:pt x="137" y="574"/>
                    <a:pt x="92" y="689"/>
                    <a:pt x="69" y="803"/>
                  </a:cubicBezTo>
                  <a:cubicBezTo>
                    <a:pt x="1" y="1031"/>
                    <a:pt x="1" y="1305"/>
                    <a:pt x="69" y="1533"/>
                  </a:cubicBezTo>
                  <a:cubicBezTo>
                    <a:pt x="115" y="1624"/>
                    <a:pt x="137" y="1693"/>
                    <a:pt x="183" y="1784"/>
                  </a:cubicBezTo>
                  <a:cubicBezTo>
                    <a:pt x="183" y="1807"/>
                    <a:pt x="206" y="1830"/>
                    <a:pt x="229" y="1853"/>
                  </a:cubicBezTo>
                  <a:cubicBezTo>
                    <a:pt x="274" y="1921"/>
                    <a:pt x="320" y="2012"/>
                    <a:pt x="389" y="2058"/>
                  </a:cubicBezTo>
                  <a:cubicBezTo>
                    <a:pt x="457" y="2127"/>
                    <a:pt x="525" y="2172"/>
                    <a:pt x="594" y="2218"/>
                  </a:cubicBezTo>
                  <a:cubicBezTo>
                    <a:pt x="799" y="2378"/>
                    <a:pt x="1028" y="2423"/>
                    <a:pt x="1279" y="2446"/>
                  </a:cubicBezTo>
                  <a:cubicBezTo>
                    <a:pt x="1312" y="2453"/>
                    <a:pt x="1348" y="2456"/>
                    <a:pt x="1384" y="2456"/>
                  </a:cubicBezTo>
                  <a:cubicBezTo>
                    <a:pt x="1471" y="2456"/>
                    <a:pt x="1563" y="2439"/>
                    <a:pt x="1644" y="2423"/>
                  </a:cubicBezTo>
                  <a:cubicBezTo>
                    <a:pt x="1667" y="2400"/>
                    <a:pt x="1690" y="2400"/>
                    <a:pt x="1735" y="2400"/>
                  </a:cubicBezTo>
                  <a:cubicBezTo>
                    <a:pt x="1804" y="2355"/>
                    <a:pt x="1895" y="2332"/>
                    <a:pt x="1963" y="2286"/>
                  </a:cubicBezTo>
                  <a:cubicBezTo>
                    <a:pt x="2032" y="2264"/>
                    <a:pt x="2055" y="2218"/>
                    <a:pt x="2123" y="2195"/>
                  </a:cubicBezTo>
                  <a:cubicBezTo>
                    <a:pt x="2169" y="2149"/>
                    <a:pt x="2215" y="2127"/>
                    <a:pt x="2237" y="2081"/>
                  </a:cubicBezTo>
                  <a:cubicBezTo>
                    <a:pt x="2306" y="2012"/>
                    <a:pt x="2352" y="1944"/>
                    <a:pt x="2397" y="1876"/>
                  </a:cubicBezTo>
                  <a:cubicBezTo>
                    <a:pt x="2443" y="1784"/>
                    <a:pt x="2488" y="1716"/>
                    <a:pt x="2511" y="1624"/>
                  </a:cubicBezTo>
                  <a:cubicBezTo>
                    <a:pt x="2511" y="1602"/>
                    <a:pt x="2534" y="1579"/>
                    <a:pt x="2534" y="1533"/>
                  </a:cubicBezTo>
                  <a:cubicBezTo>
                    <a:pt x="2557" y="1465"/>
                    <a:pt x="2580" y="1373"/>
                    <a:pt x="2580" y="1282"/>
                  </a:cubicBezTo>
                  <a:cubicBezTo>
                    <a:pt x="2580" y="1099"/>
                    <a:pt x="2534" y="940"/>
                    <a:pt x="2443" y="780"/>
                  </a:cubicBezTo>
                  <a:cubicBezTo>
                    <a:pt x="2374" y="643"/>
                    <a:pt x="2260" y="506"/>
                    <a:pt x="2123" y="415"/>
                  </a:cubicBezTo>
                  <a:cubicBezTo>
                    <a:pt x="2100" y="415"/>
                    <a:pt x="2100" y="415"/>
                    <a:pt x="2078" y="392"/>
                  </a:cubicBezTo>
                  <a:cubicBezTo>
                    <a:pt x="2032" y="369"/>
                    <a:pt x="1963" y="346"/>
                    <a:pt x="1895" y="323"/>
                  </a:cubicBezTo>
                  <a:lnTo>
                    <a:pt x="1872" y="323"/>
                  </a:lnTo>
                  <a:cubicBezTo>
                    <a:pt x="1804" y="301"/>
                    <a:pt x="1712" y="301"/>
                    <a:pt x="1644" y="301"/>
                  </a:cubicBezTo>
                  <a:cubicBezTo>
                    <a:pt x="1598" y="301"/>
                    <a:pt x="1553" y="301"/>
                    <a:pt x="1507" y="323"/>
                  </a:cubicBezTo>
                  <a:cubicBezTo>
                    <a:pt x="1484" y="278"/>
                    <a:pt x="1461" y="232"/>
                    <a:pt x="1416" y="186"/>
                  </a:cubicBezTo>
                  <a:cubicBezTo>
                    <a:pt x="1293" y="84"/>
                    <a:pt x="1152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3649350" y="1068850"/>
              <a:ext cx="67375" cy="59375"/>
            </a:xfrm>
            <a:custGeom>
              <a:avLst/>
              <a:gdLst/>
              <a:ahLst/>
              <a:cxnLst/>
              <a:rect l="l" t="t" r="r" b="b"/>
              <a:pathLst>
                <a:path w="2695" h="2375" extrusionOk="0">
                  <a:moveTo>
                    <a:pt x="1530" y="0"/>
                  </a:moveTo>
                  <a:cubicBezTo>
                    <a:pt x="1439" y="0"/>
                    <a:pt x="1347" y="0"/>
                    <a:pt x="1279" y="46"/>
                  </a:cubicBezTo>
                  <a:cubicBezTo>
                    <a:pt x="1119" y="92"/>
                    <a:pt x="982" y="160"/>
                    <a:pt x="868" y="274"/>
                  </a:cubicBezTo>
                  <a:cubicBezTo>
                    <a:pt x="845" y="274"/>
                    <a:pt x="845" y="297"/>
                    <a:pt x="845" y="297"/>
                  </a:cubicBezTo>
                  <a:lnTo>
                    <a:pt x="708" y="297"/>
                  </a:lnTo>
                  <a:cubicBezTo>
                    <a:pt x="526" y="297"/>
                    <a:pt x="343" y="365"/>
                    <a:pt x="229" y="502"/>
                  </a:cubicBezTo>
                  <a:lnTo>
                    <a:pt x="115" y="639"/>
                  </a:lnTo>
                  <a:cubicBezTo>
                    <a:pt x="46" y="753"/>
                    <a:pt x="24" y="868"/>
                    <a:pt x="24" y="982"/>
                  </a:cubicBezTo>
                  <a:cubicBezTo>
                    <a:pt x="1" y="1050"/>
                    <a:pt x="1" y="1096"/>
                    <a:pt x="24" y="1141"/>
                  </a:cubicBezTo>
                  <a:cubicBezTo>
                    <a:pt x="24" y="1278"/>
                    <a:pt x="46" y="1370"/>
                    <a:pt x="92" y="1484"/>
                  </a:cubicBezTo>
                  <a:cubicBezTo>
                    <a:pt x="160" y="1689"/>
                    <a:pt x="275" y="1872"/>
                    <a:pt x="434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19" y="2363"/>
                    <a:pt x="1233" y="2374"/>
                    <a:pt x="1345" y="2374"/>
                  </a:cubicBezTo>
                  <a:cubicBezTo>
                    <a:pt x="1456" y="2374"/>
                    <a:pt x="1564" y="2363"/>
                    <a:pt x="1667" y="2328"/>
                  </a:cubicBezTo>
                  <a:cubicBezTo>
                    <a:pt x="2101" y="2191"/>
                    <a:pt x="2420" y="1872"/>
                    <a:pt x="2557" y="1438"/>
                  </a:cubicBezTo>
                  <a:cubicBezTo>
                    <a:pt x="2694" y="959"/>
                    <a:pt x="2511" y="388"/>
                    <a:pt x="2078" y="137"/>
                  </a:cubicBezTo>
                  <a:cubicBezTo>
                    <a:pt x="1918" y="46"/>
                    <a:pt x="1781" y="23"/>
                    <a:pt x="1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3726400" y="889675"/>
              <a:ext cx="62775" cy="62325"/>
            </a:xfrm>
            <a:custGeom>
              <a:avLst/>
              <a:gdLst/>
              <a:ahLst/>
              <a:cxnLst/>
              <a:rect l="l" t="t" r="r" b="b"/>
              <a:pathLst>
                <a:path w="2511" h="2493" extrusionOk="0">
                  <a:moveTo>
                    <a:pt x="1073" y="0"/>
                  </a:moveTo>
                  <a:cubicBezTo>
                    <a:pt x="1004" y="23"/>
                    <a:pt x="959" y="23"/>
                    <a:pt x="890" y="46"/>
                  </a:cubicBezTo>
                  <a:cubicBezTo>
                    <a:pt x="799" y="69"/>
                    <a:pt x="685" y="114"/>
                    <a:pt x="594" y="183"/>
                  </a:cubicBezTo>
                  <a:cubicBezTo>
                    <a:pt x="434" y="274"/>
                    <a:pt x="320" y="411"/>
                    <a:pt x="274" y="594"/>
                  </a:cubicBezTo>
                  <a:cubicBezTo>
                    <a:pt x="251" y="639"/>
                    <a:pt x="251" y="685"/>
                    <a:pt x="251" y="731"/>
                  </a:cubicBezTo>
                  <a:cubicBezTo>
                    <a:pt x="228" y="753"/>
                    <a:pt x="228" y="753"/>
                    <a:pt x="206" y="776"/>
                  </a:cubicBezTo>
                  <a:cubicBezTo>
                    <a:pt x="91" y="913"/>
                    <a:pt x="0" y="1073"/>
                    <a:pt x="0" y="1255"/>
                  </a:cubicBezTo>
                  <a:cubicBezTo>
                    <a:pt x="23" y="1484"/>
                    <a:pt x="69" y="1712"/>
                    <a:pt x="206" y="1895"/>
                  </a:cubicBezTo>
                  <a:cubicBezTo>
                    <a:pt x="320" y="2077"/>
                    <a:pt x="479" y="2237"/>
                    <a:pt x="662" y="2351"/>
                  </a:cubicBezTo>
                  <a:cubicBezTo>
                    <a:pt x="840" y="2430"/>
                    <a:pt x="1019" y="2492"/>
                    <a:pt x="1212" y="2492"/>
                  </a:cubicBezTo>
                  <a:cubicBezTo>
                    <a:pt x="1242" y="2492"/>
                    <a:pt x="1271" y="2491"/>
                    <a:pt x="1301" y="2488"/>
                  </a:cubicBezTo>
                  <a:cubicBezTo>
                    <a:pt x="1507" y="2488"/>
                    <a:pt x="1735" y="2442"/>
                    <a:pt x="1917" y="2305"/>
                  </a:cubicBezTo>
                  <a:cubicBezTo>
                    <a:pt x="2100" y="2191"/>
                    <a:pt x="2260" y="2032"/>
                    <a:pt x="2351" y="1849"/>
                  </a:cubicBezTo>
                  <a:cubicBezTo>
                    <a:pt x="2442" y="1644"/>
                    <a:pt x="2511" y="1438"/>
                    <a:pt x="2511" y="1233"/>
                  </a:cubicBezTo>
                  <a:cubicBezTo>
                    <a:pt x="2511" y="1004"/>
                    <a:pt x="2465" y="776"/>
                    <a:pt x="2351" y="594"/>
                  </a:cubicBezTo>
                  <a:cubicBezTo>
                    <a:pt x="2283" y="525"/>
                    <a:pt x="2237" y="434"/>
                    <a:pt x="2146" y="365"/>
                  </a:cubicBezTo>
                  <a:cubicBezTo>
                    <a:pt x="2077" y="274"/>
                    <a:pt x="1986" y="206"/>
                    <a:pt x="1895" y="160"/>
                  </a:cubicBezTo>
                  <a:cubicBezTo>
                    <a:pt x="1689" y="46"/>
                    <a:pt x="1461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3695000" y="733650"/>
              <a:ext cx="61650" cy="58450"/>
            </a:xfrm>
            <a:custGeom>
              <a:avLst/>
              <a:gdLst/>
              <a:ahLst/>
              <a:cxnLst/>
              <a:rect l="l" t="t" r="r" b="b"/>
              <a:pathLst>
                <a:path w="2466" h="2338" extrusionOk="0">
                  <a:moveTo>
                    <a:pt x="1212" y="0"/>
                  </a:moveTo>
                  <a:cubicBezTo>
                    <a:pt x="1175" y="0"/>
                    <a:pt x="1136" y="3"/>
                    <a:pt x="1096" y="10"/>
                  </a:cubicBezTo>
                  <a:cubicBezTo>
                    <a:pt x="914" y="10"/>
                    <a:pt x="708" y="33"/>
                    <a:pt x="526" y="124"/>
                  </a:cubicBezTo>
                  <a:cubicBezTo>
                    <a:pt x="434" y="124"/>
                    <a:pt x="343" y="170"/>
                    <a:pt x="275" y="238"/>
                  </a:cubicBezTo>
                  <a:cubicBezTo>
                    <a:pt x="206" y="284"/>
                    <a:pt x="138" y="352"/>
                    <a:pt x="92" y="443"/>
                  </a:cubicBezTo>
                  <a:cubicBezTo>
                    <a:pt x="46" y="512"/>
                    <a:pt x="24" y="603"/>
                    <a:pt x="24" y="695"/>
                  </a:cubicBezTo>
                  <a:cubicBezTo>
                    <a:pt x="1" y="786"/>
                    <a:pt x="1" y="877"/>
                    <a:pt x="24" y="968"/>
                  </a:cubicBezTo>
                  <a:cubicBezTo>
                    <a:pt x="92" y="1128"/>
                    <a:pt x="183" y="1311"/>
                    <a:pt x="343" y="1379"/>
                  </a:cubicBezTo>
                  <a:cubicBezTo>
                    <a:pt x="389" y="1402"/>
                    <a:pt x="412" y="1402"/>
                    <a:pt x="434" y="1425"/>
                  </a:cubicBezTo>
                  <a:cubicBezTo>
                    <a:pt x="434" y="1471"/>
                    <a:pt x="457" y="1516"/>
                    <a:pt x="480" y="1562"/>
                  </a:cubicBezTo>
                  <a:cubicBezTo>
                    <a:pt x="503" y="1630"/>
                    <a:pt x="526" y="1699"/>
                    <a:pt x="549" y="1767"/>
                  </a:cubicBezTo>
                  <a:cubicBezTo>
                    <a:pt x="571" y="1790"/>
                    <a:pt x="571" y="1813"/>
                    <a:pt x="594" y="1813"/>
                  </a:cubicBezTo>
                  <a:cubicBezTo>
                    <a:pt x="640" y="1904"/>
                    <a:pt x="708" y="1996"/>
                    <a:pt x="777" y="2041"/>
                  </a:cubicBezTo>
                  <a:cubicBezTo>
                    <a:pt x="845" y="2087"/>
                    <a:pt x="891" y="2155"/>
                    <a:pt x="959" y="2178"/>
                  </a:cubicBezTo>
                  <a:cubicBezTo>
                    <a:pt x="1005" y="2201"/>
                    <a:pt x="1051" y="2224"/>
                    <a:pt x="1096" y="2247"/>
                  </a:cubicBezTo>
                  <a:cubicBezTo>
                    <a:pt x="1142" y="2269"/>
                    <a:pt x="1188" y="2292"/>
                    <a:pt x="1233" y="2292"/>
                  </a:cubicBezTo>
                  <a:cubicBezTo>
                    <a:pt x="1256" y="2315"/>
                    <a:pt x="1302" y="2315"/>
                    <a:pt x="1347" y="2315"/>
                  </a:cubicBezTo>
                  <a:cubicBezTo>
                    <a:pt x="1370" y="2315"/>
                    <a:pt x="1416" y="2338"/>
                    <a:pt x="1462" y="2338"/>
                  </a:cubicBezTo>
                  <a:lnTo>
                    <a:pt x="1484" y="2338"/>
                  </a:lnTo>
                  <a:cubicBezTo>
                    <a:pt x="1553" y="2315"/>
                    <a:pt x="1621" y="2315"/>
                    <a:pt x="1690" y="2292"/>
                  </a:cubicBezTo>
                  <a:cubicBezTo>
                    <a:pt x="1781" y="2292"/>
                    <a:pt x="1850" y="2247"/>
                    <a:pt x="1918" y="2224"/>
                  </a:cubicBezTo>
                  <a:cubicBezTo>
                    <a:pt x="1941" y="2201"/>
                    <a:pt x="1964" y="2201"/>
                    <a:pt x="1964" y="2178"/>
                  </a:cubicBezTo>
                  <a:cubicBezTo>
                    <a:pt x="2032" y="2133"/>
                    <a:pt x="2101" y="2087"/>
                    <a:pt x="2146" y="2041"/>
                  </a:cubicBezTo>
                  <a:cubicBezTo>
                    <a:pt x="2215" y="1973"/>
                    <a:pt x="2283" y="1881"/>
                    <a:pt x="2329" y="1790"/>
                  </a:cubicBezTo>
                  <a:cubicBezTo>
                    <a:pt x="2375" y="1699"/>
                    <a:pt x="2420" y="1608"/>
                    <a:pt x="2443" y="1516"/>
                  </a:cubicBezTo>
                  <a:cubicBezTo>
                    <a:pt x="2443" y="1402"/>
                    <a:pt x="2466" y="1311"/>
                    <a:pt x="2466" y="1197"/>
                  </a:cubicBezTo>
                  <a:cubicBezTo>
                    <a:pt x="2466" y="1105"/>
                    <a:pt x="2443" y="991"/>
                    <a:pt x="2420" y="877"/>
                  </a:cubicBezTo>
                  <a:cubicBezTo>
                    <a:pt x="2397" y="809"/>
                    <a:pt x="2352" y="740"/>
                    <a:pt x="2329" y="672"/>
                  </a:cubicBezTo>
                  <a:cubicBezTo>
                    <a:pt x="2306" y="649"/>
                    <a:pt x="2306" y="626"/>
                    <a:pt x="2283" y="603"/>
                  </a:cubicBezTo>
                  <a:cubicBezTo>
                    <a:pt x="2238" y="535"/>
                    <a:pt x="2192" y="466"/>
                    <a:pt x="2146" y="421"/>
                  </a:cubicBezTo>
                  <a:cubicBezTo>
                    <a:pt x="2123" y="398"/>
                    <a:pt x="2123" y="375"/>
                    <a:pt x="2101" y="352"/>
                  </a:cubicBezTo>
                  <a:cubicBezTo>
                    <a:pt x="2009" y="284"/>
                    <a:pt x="1918" y="215"/>
                    <a:pt x="1827" y="170"/>
                  </a:cubicBezTo>
                  <a:cubicBezTo>
                    <a:pt x="1713" y="124"/>
                    <a:pt x="1598" y="55"/>
                    <a:pt x="1484" y="33"/>
                  </a:cubicBezTo>
                  <a:cubicBezTo>
                    <a:pt x="1388" y="16"/>
                    <a:pt x="1302" y="0"/>
                    <a:pt x="12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3575750" y="85532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23" y="0"/>
                  </a:moveTo>
                  <a:cubicBezTo>
                    <a:pt x="1196" y="0"/>
                    <a:pt x="1169" y="2"/>
                    <a:pt x="1141" y="5"/>
                  </a:cubicBezTo>
                  <a:cubicBezTo>
                    <a:pt x="982" y="27"/>
                    <a:pt x="868" y="50"/>
                    <a:pt x="708" y="119"/>
                  </a:cubicBezTo>
                  <a:cubicBezTo>
                    <a:pt x="617" y="164"/>
                    <a:pt x="548" y="233"/>
                    <a:pt x="480" y="278"/>
                  </a:cubicBezTo>
                  <a:cubicBezTo>
                    <a:pt x="343" y="415"/>
                    <a:pt x="274" y="598"/>
                    <a:pt x="274" y="781"/>
                  </a:cubicBezTo>
                  <a:cubicBezTo>
                    <a:pt x="274" y="963"/>
                    <a:pt x="343" y="1146"/>
                    <a:pt x="480" y="1283"/>
                  </a:cubicBezTo>
                  <a:cubicBezTo>
                    <a:pt x="502" y="1283"/>
                    <a:pt x="502" y="1306"/>
                    <a:pt x="525" y="1306"/>
                  </a:cubicBezTo>
                  <a:cubicBezTo>
                    <a:pt x="388" y="1328"/>
                    <a:pt x="297" y="1397"/>
                    <a:pt x="206" y="1488"/>
                  </a:cubicBezTo>
                  <a:cubicBezTo>
                    <a:pt x="69" y="1602"/>
                    <a:pt x="0" y="1808"/>
                    <a:pt x="0" y="1968"/>
                  </a:cubicBezTo>
                  <a:cubicBezTo>
                    <a:pt x="0" y="2150"/>
                    <a:pt x="69" y="2333"/>
                    <a:pt x="206" y="2470"/>
                  </a:cubicBezTo>
                  <a:cubicBezTo>
                    <a:pt x="343" y="2584"/>
                    <a:pt x="502" y="2675"/>
                    <a:pt x="685" y="2675"/>
                  </a:cubicBezTo>
                  <a:cubicBezTo>
                    <a:pt x="1256" y="2675"/>
                    <a:pt x="1803" y="2356"/>
                    <a:pt x="2077" y="1876"/>
                  </a:cubicBezTo>
                  <a:cubicBezTo>
                    <a:pt x="2123" y="1831"/>
                    <a:pt x="2146" y="1762"/>
                    <a:pt x="2169" y="1694"/>
                  </a:cubicBezTo>
                  <a:cubicBezTo>
                    <a:pt x="2214" y="1625"/>
                    <a:pt x="2237" y="1557"/>
                    <a:pt x="2260" y="1488"/>
                  </a:cubicBezTo>
                  <a:cubicBezTo>
                    <a:pt x="2283" y="1306"/>
                    <a:pt x="2306" y="1146"/>
                    <a:pt x="2283" y="963"/>
                  </a:cubicBezTo>
                  <a:cubicBezTo>
                    <a:pt x="2260" y="803"/>
                    <a:pt x="2214" y="644"/>
                    <a:pt x="2100" y="507"/>
                  </a:cubicBezTo>
                  <a:cubicBezTo>
                    <a:pt x="2009" y="347"/>
                    <a:pt x="1872" y="210"/>
                    <a:pt x="1712" y="119"/>
                  </a:cubicBezTo>
                  <a:cubicBezTo>
                    <a:pt x="1554" y="59"/>
                    <a:pt x="1396" y="0"/>
                    <a:pt x="1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3497000" y="967025"/>
              <a:ext cx="53650" cy="54900"/>
            </a:xfrm>
            <a:custGeom>
              <a:avLst/>
              <a:gdLst/>
              <a:ahLst/>
              <a:cxnLst/>
              <a:rect l="l" t="t" r="r" b="b"/>
              <a:pathLst>
                <a:path w="2146" h="2196" extrusionOk="0">
                  <a:moveTo>
                    <a:pt x="1223" y="1"/>
                  </a:moveTo>
                  <a:cubicBezTo>
                    <a:pt x="1151" y="1"/>
                    <a:pt x="1078" y="11"/>
                    <a:pt x="1005" y="33"/>
                  </a:cubicBezTo>
                  <a:cubicBezTo>
                    <a:pt x="936" y="56"/>
                    <a:pt x="891" y="79"/>
                    <a:pt x="822" y="124"/>
                  </a:cubicBezTo>
                  <a:cubicBezTo>
                    <a:pt x="799" y="124"/>
                    <a:pt x="754" y="102"/>
                    <a:pt x="731" y="102"/>
                  </a:cubicBezTo>
                  <a:cubicBezTo>
                    <a:pt x="594" y="102"/>
                    <a:pt x="480" y="147"/>
                    <a:pt x="388" y="193"/>
                  </a:cubicBezTo>
                  <a:cubicBezTo>
                    <a:pt x="229" y="307"/>
                    <a:pt x="114" y="444"/>
                    <a:pt x="69" y="627"/>
                  </a:cubicBezTo>
                  <a:cubicBezTo>
                    <a:pt x="46" y="649"/>
                    <a:pt x="46" y="672"/>
                    <a:pt x="46" y="718"/>
                  </a:cubicBezTo>
                  <a:cubicBezTo>
                    <a:pt x="23" y="809"/>
                    <a:pt x="0" y="901"/>
                    <a:pt x="0" y="992"/>
                  </a:cubicBezTo>
                  <a:cubicBezTo>
                    <a:pt x="0" y="1015"/>
                    <a:pt x="0" y="1060"/>
                    <a:pt x="0" y="1083"/>
                  </a:cubicBezTo>
                  <a:cubicBezTo>
                    <a:pt x="23" y="1174"/>
                    <a:pt x="23" y="1266"/>
                    <a:pt x="46" y="1357"/>
                  </a:cubicBezTo>
                  <a:cubicBezTo>
                    <a:pt x="46" y="1380"/>
                    <a:pt x="69" y="1425"/>
                    <a:pt x="69" y="1448"/>
                  </a:cubicBezTo>
                  <a:cubicBezTo>
                    <a:pt x="114" y="1540"/>
                    <a:pt x="137" y="1608"/>
                    <a:pt x="183" y="1699"/>
                  </a:cubicBezTo>
                  <a:cubicBezTo>
                    <a:pt x="183" y="1722"/>
                    <a:pt x="206" y="1745"/>
                    <a:pt x="229" y="1791"/>
                  </a:cubicBezTo>
                  <a:cubicBezTo>
                    <a:pt x="274" y="1859"/>
                    <a:pt x="343" y="1928"/>
                    <a:pt x="388" y="1996"/>
                  </a:cubicBezTo>
                  <a:cubicBezTo>
                    <a:pt x="480" y="2087"/>
                    <a:pt x="594" y="2133"/>
                    <a:pt x="708" y="2179"/>
                  </a:cubicBezTo>
                  <a:cubicBezTo>
                    <a:pt x="765" y="2190"/>
                    <a:pt x="828" y="2196"/>
                    <a:pt x="891" y="2196"/>
                  </a:cubicBezTo>
                  <a:cubicBezTo>
                    <a:pt x="953" y="2196"/>
                    <a:pt x="1016" y="2190"/>
                    <a:pt x="1073" y="2179"/>
                  </a:cubicBezTo>
                  <a:cubicBezTo>
                    <a:pt x="1210" y="2133"/>
                    <a:pt x="1324" y="2087"/>
                    <a:pt x="1461" y="2019"/>
                  </a:cubicBezTo>
                  <a:cubicBezTo>
                    <a:pt x="1575" y="1973"/>
                    <a:pt x="1689" y="1882"/>
                    <a:pt x="1781" y="1791"/>
                  </a:cubicBezTo>
                  <a:cubicBezTo>
                    <a:pt x="1804" y="1768"/>
                    <a:pt x="1826" y="1745"/>
                    <a:pt x="1849" y="1722"/>
                  </a:cubicBezTo>
                  <a:cubicBezTo>
                    <a:pt x="1918" y="1654"/>
                    <a:pt x="1986" y="1585"/>
                    <a:pt x="2009" y="1517"/>
                  </a:cubicBezTo>
                  <a:cubicBezTo>
                    <a:pt x="2100" y="1334"/>
                    <a:pt x="2146" y="1174"/>
                    <a:pt x="2146" y="992"/>
                  </a:cubicBezTo>
                  <a:cubicBezTo>
                    <a:pt x="2146" y="649"/>
                    <a:pt x="1986" y="284"/>
                    <a:pt x="1667" y="124"/>
                  </a:cubicBezTo>
                  <a:cubicBezTo>
                    <a:pt x="1527" y="47"/>
                    <a:pt x="1377" y="1"/>
                    <a:pt x="12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3631100" y="953900"/>
              <a:ext cx="51375" cy="59050"/>
            </a:xfrm>
            <a:custGeom>
              <a:avLst/>
              <a:gdLst/>
              <a:ahLst/>
              <a:cxnLst/>
              <a:rect l="l" t="t" r="r" b="b"/>
              <a:pathLst>
                <a:path w="2055" h="2362" extrusionOk="0">
                  <a:moveTo>
                    <a:pt x="742" y="1"/>
                  </a:moveTo>
                  <a:cubicBezTo>
                    <a:pt x="677" y="1"/>
                    <a:pt x="613" y="17"/>
                    <a:pt x="548" y="33"/>
                  </a:cubicBezTo>
                  <a:cubicBezTo>
                    <a:pt x="457" y="56"/>
                    <a:pt x="388" y="102"/>
                    <a:pt x="320" y="147"/>
                  </a:cubicBezTo>
                  <a:cubicBezTo>
                    <a:pt x="251" y="193"/>
                    <a:pt x="183" y="261"/>
                    <a:pt x="137" y="353"/>
                  </a:cubicBezTo>
                  <a:cubicBezTo>
                    <a:pt x="46" y="513"/>
                    <a:pt x="0" y="695"/>
                    <a:pt x="69" y="878"/>
                  </a:cubicBezTo>
                  <a:cubicBezTo>
                    <a:pt x="92" y="946"/>
                    <a:pt x="114" y="992"/>
                    <a:pt x="137" y="1060"/>
                  </a:cubicBezTo>
                  <a:cubicBezTo>
                    <a:pt x="137" y="1060"/>
                    <a:pt x="137" y="1083"/>
                    <a:pt x="114" y="1083"/>
                  </a:cubicBezTo>
                  <a:cubicBezTo>
                    <a:pt x="114" y="1106"/>
                    <a:pt x="114" y="1129"/>
                    <a:pt x="114" y="1152"/>
                  </a:cubicBezTo>
                  <a:cubicBezTo>
                    <a:pt x="92" y="1220"/>
                    <a:pt x="69" y="1311"/>
                    <a:pt x="69" y="1380"/>
                  </a:cubicBezTo>
                  <a:cubicBezTo>
                    <a:pt x="69" y="1654"/>
                    <a:pt x="183" y="1882"/>
                    <a:pt x="343" y="2065"/>
                  </a:cubicBezTo>
                  <a:cubicBezTo>
                    <a:pt x="411" y="2133"/>
                    <a:pt x="502" y="2202"/>
                    <a:pt x="571" y="2247"/>
                  </a:cubicBezTo>
                  <a:cubicBezTo>
                    <a:pt x="708" y="2316"/>
                    <a:pt x="822" y="2361"/>
                    <a:pt x="959" y="2361"/>
                  </a:cubicBezTo>
                  <a:cubicBezTo>
                    <a:pt x="1073" y="2361"/>
                    <a:pt x="1164" y="2339"/>
                    <a:pt x="1233" y="2293"/>
                  </a:cubicBezTo>
                  <a:cubicBezTo>
                    <a:pt x="1324" y="2270"/>
                    <a:pt x="1393" y="2224"/>
                    <a:pt x="1461" y="2156"/>
                  </a:cubicBezTo>
                  <a:lnTo>
                    <a:pt x="1507" y="2110"/>
                  </a:lnTo>
                  <a:cubicBezTo>
                    <a:pt x="1621" y="2019"/>
                    <a:pt x="1735" y="1928"/>
                    <a:pt x="1849" y="1814"/>
                  </a:cubicBezTo>
                  <a:cubicBezTo>
                    <a:pt x="1940" y="1722"/>
                    <a:pt x="1986" y="1631"/>
                    <a:pt x="2032" y="1517"/>
                  </a:cubicBezTo>
                  <a:cubicBezTo>
                    <a:pt x="2055" y="1380"/>
                    <a:pt x="2055" y="1266"/>
                    <a:pt x="2032" y="1152"/>
                  </a:cubicBezTo>
                  <a:cubicBezTo>
                    <a:pt x="1986" y="1015"/>
                    <a:pt x="1940" y="901"/>
                    <a:pt x="1849" y="786"/>
                  </a:cubicBezTo>
                  <a:cubicBezTo>
                    <a:pt x="1781" y="672"/>
                    <a:pt x="1689" y="558"/>
                    <a:pt x="1598" y="467"/>
                  </a:cubicBezTo>
                  <a:cubicBezTo>
                    <a:pt x="1507" y="376"/>
                    <a:pt x="1415" y="284"/>
                    <a:pt x="1301" y="216"/>
                  </a:cubicBezTo>
                  <a:cubicBezTo>
                    <a:pt x="1233" y="170"/>
                    <a:pt x="1164" y="124"/>
                    <a:pt x="1096" y="102"/>
                  </a:cubicBezTo>
                  <a:cubicBezTo>
                    <a:pt x="1005" y="56"/>
                    <a:pt x="913" y="10"/>
                    <a:pt x="822" y="10"/>
                  </a:cubicBezTo>
                  <a:cubicBezTo>
                    <a:pt x="795" y="4"/>
                    <a:pt x="769" y="1"/>
                    <a:pt x="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3469025" y="509050"/>
              <a:ext cx="57100" cy="68500"/>
            </a:xfrm>
            <a:custGeom>
              <a:avLst/>
              <a:gdLst/>
              <a:ahLst/>
              <a:cxnLst/>
              <a:rect l="l" t="t" r="r" b="b"/>
              <a:pathLst>
                <a:path w="2284" h="2740" extrusionOk="0">
                  <a:moveTo>
                    <a:pt x="719" y="1"/>
                  </a:moveTo>
                  <a:cubicBezTo>
                    <a:pt x="599" y="1"/>
                    <a:pt x="473" y="31"/>
                    <a:pt x="366" y="92"/>
                  </a:cubicBezTo>
                  <a:cubicBezTo>
                    <a:pt x="229" y="183"/>
                    <a:pt x="92" y="343"/>
                    <a:pt x="47" y="503"/>
                  </a:cubicBezTo>
                  <a:cubicBezTo>
                    <a:pt x="1" y="685"/>
                    <a:pt x="24" y="891"/>
                    <a:pt x="115" y="1051"/>
                  </a:cubicBezTo>
                  <a:cubicBezTo>
                    <a:pt x="161" y="1096"/>
                    <a:pt x="206" y="1142"/>
                    <a:pt x="252" y="1188"/>
                  </a:cubicBezTo>
                  <a:cubicBezTo>
                    <a:pt x="183" y="1256"/>
                    <a:pt x="161" y="1325"/>
                    <a:pt x="138" y="1416"/>
                  </a:cubicBezTo>
                  <a:cubicBezTo>
                    <a:pt x="115" y="1461"/>
                    <a:pt x="115" y="1507"/>
                    <a:pt x="92" y="1553"/>
                  </a:cubicBezTo>
                  <a:cubicBezTo>
                    <a:pt x="92" y="1598"/>
                    <a:pt x="92" y="1644"/>
                    <a:pt x="92" y="1690"/>
                  </a:cubicBezTo>
                  <a:cubicBezTo>
                    <a:pt x="92" y="1827"/>
                    <a:pt x="115" y="1941"/>
                    <a:pt x="161" y="2078"/>
                  </a:cubicBezTo>
                  <a:cubicBezTo>
                    <a:pt x="252" y="2283"/>
                    <a:pt x="412" y="2443"/>
                    <a:pt x="594" y="2557"/>
                  </a:cubicBezTo>
                  <a:cubicBezTo>
                    <a:pt x="777" y="2671"/>
                    <a:pt x="960" y="2717"/>
                    <a:pt x="1165" y="2740"/>
                  </a:cubicBezTo>
                  <a:cubicBezTo>
                    <a:pt x="1256" y="2740"/>
                    <a:pt x="1370" y="2717"/>
                    <a:pt x="1462" y="2694"/>
                  </a:cubicBezTo>
                  <a:cubicBezTo>
                    <a:pt x="1507" y="2694"/>
                    <a:pt x="1553" y="2671"/>
                    <a:pt x="1599" y="2648"/>
                  </a:cubicBezTo>
                  <a:cubicBezTo>
                    <a:pt x="1644" y="2626"/>
                    <a:pt x="1690" y="2603"/>
                    <a:pt x="1736" y="2580"/>
                  </a:cubicBezTo>
                  <a:cubicBezTo>
                    <a:pt x="1895" y="2466"/>
                    <a:pt x="2055" y="2329"/>
                    <a:pt x="2146" y="2123"/>
                  </a:cubicBezTo>
                  <a:cubicBezTo>
                    <a:pt x="2215" y="1941"/>
                    <a:pt x="2283" y="1758"/>
                    <a:pt x="2283" y="1553"/>
                  </a:cubicBezTo>
                  <a:cubicBezTo>
                    <a:pt x="2283" y="1165"/>
                    <a:pt x="2124" y="800"/>
                    <a:pt x="1850" y="548"/>
                  </a:cubicBezTo>
                  <a:cubicBezTo>
                    <a:pt x="1599" y="297"/>
                    <a:pt x="1256" y="138"/>
                    <a:pt x="891" y="23"/>
                  </a:cubicBezTo>
                  <a:cubicBezTo>
                    <a:pt x="838" y="8"/>
                    <a:pt x="779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3213950" y="588725"/>
              <a:ext cx="58800" cy="61400"/>
            </a:xfrm>
            <a:custGeom>
              <a:avLst/>
              <a:gdLst/>
              <a:ahLst/>
              <a:cxnLst/>
              <a:rect l="l" t="t" r="r" b="b"/>
              <a:pathLst>
                <a:path w="2352" h="2456" extrusionOk="0">
                  <a:moveTo>
                    <a:pt x="910" y="0"/>
                  </a:moveTo>
                  <a:cubicBezTo>
                    <a:pt x="844" y="0"/>
                    <a:pt x="782" y="21"/>
                    <a:pt x="731" y="55"/>
                  </a:cubicBezTo>
                  <a:cubicBezTo>
                    <a:pt x="640" y="78"/>
                    <a:pt x="572" y="146"/>
                    <a:pt x="503" y="215"/>
                  </a:cubicBezTo>
                  <a:cubicBezTo>
                    <a:pt x="412" y="283"/>
                    <a:pt x="343" y="420"/>
                    <a:pt x="321" y="534"/>
                  </a:cubicBezTo>
                  <a:cubicBezTo>
                    <a:pt x="321" y="534"/>
                    <a:pt x="298" y="557"/>
                    <a:pt x="298" y="557"/>
                  </a:cubicBezTo>
                  <a:cubicBezTo>
                    <a:pt x="184" y="694"/>
                    <a:pt x="138" y="762"/>
                    <a:pt x="69" y="945"/>
                  </a:cubicBezTo>
                  <a:cubicBezTo>
                    <a:pt x="24" y="1036"/>
                    <a:pt x="24" y="1150"/>
                    <a:pt x="24" y="1242"/>
                  </a:cubicBezTo>
                  <a:cubicBezTo>
                    <a:pt x="1" y="1447"/>
                    <a:pt x="69" y="1653"/>
                    <a:pt x="138" y="1812"/>
                  </a:cubicBezTo>
                  <a:cubicBezTo>
                    <a:pt x="206" y="1949"/>
                    <a:pt x="298" y="2063"/>
                    <a:pt x="412" y="2155"/>
                  </a:cubicBezTo>
                  <a:cubicBezTo>
                    <a:pt x="526" y="2246"/>
                    <a:pt x="594" y="2292"/>
                    <a:pt x="709" y="2360"/>
                  </a:cubicBezTo>
                  <a:cubicBezTo>
                    <a:pt x="846" y="2406"/>
                    <a:pt x="937" y="2429"/>
                    <a:pt x="1097" y="2451"/>
                  </a:cubicBezTo>
                  <a:cubicBezTo>
                    <a:pt x="1118" y="2454"/>
                    <a:pt x="1140" y="2455"/>
                    <a:pt x="1163" y="2455"/>
                  </a:cubicBezTo>
                  <a:cubicBezTo>
                    <a:pt x="1354" y="2455"/>
                    <a:pt x="1570" y="2373"/>
                    <a:pt x="1713" y="2292"/>
                  </a:cubicBezTo>
                  <a:cubicBezTo>
                    <a:pt x="1895" y="2178"/>
                    <a:pt x="2055" y="2018"/>
                    <a:pt x="2169" y="1835"/>
                  </a:cubicBezTo>
                  <a:cubicBezTo>
                    <a:pt x="2284" y="1653"/>
                    <a:pt x="2352" y="1424"/>
                    <a:pt x="2329" y="1219"/>
                  </a:cubicBezTo>
                  <a:cubicBezTo>
                    <a:pt x="2306" y="991"/>
                    <a:pt x="2261" y="785"/>
                    <a:pt x="2147" y="603"/>
                  </a:cubicBezTo>
                  <a:cubicBezTo>
                    <a:pt x="2010" y="420"/>
                    <a:pt x="1850" y="260"/>
                    <a:pt x="1644" y="146"/>
                  </a:cubicBezTo>
                  <a:cubicBezTo>
                    <a:pt x="1466" y="67"/>
                    <a:pt x="1288" y="5"/>
                    <a:pt x="1079" y="5"/>
                  </a:cubicBezTo>
                  <a:cubicBezTo>
                    <a:pt x="1048" y="5"/>
                    <a:pt x="1015" y="6"/>
                    <a:pt x="982" y="9"/>
                  </a:cubicBezTo>
                  <a:cubicBezTo>
                    <a:pt x="958" y="3"/>
                    <a:pt x="934" y="0"/>
                    <a:pt x="9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3102700" y="860475"/>
              <a:ext cx="46800" cy="59475"/>
            </a:xfrm>
            <a:custGeom>
              <a:avLst/>
              <a:gdLst/>
              <a:ahLst/>
              <a:cxnLst/>
              <a:rect l="l" t="t" r="r" b="b"/>
              <a:pathLst>
                <a:path w="1872" h="2379" extrusionOk="0">
                  <a:moveTo>
                    <a:pt x="946" y="1"/>
                  </a:moveTo>
                  <a:cubicBezTo>
                    <a:pt x="928" y="1"/>
                    <a:pt x="909" y="2"/>
                    <a:pt x="890" y="4"/>
                  </a:cubicBezTo>
                  <a:cubicBezTo>
                    <a:pt x="685" y="4"/>
                    <a:pt x="525" y="72"/>
                    <a:pt x="388" y="209"/>
                  </a:cubicBezTo>
                  <a:cubicBezTo>
                    <a:pt x="228" y="346"/>
                    <a:pt x="160" y="529"/>
                    <a:pt x="69" y="712"/>
                  </a:cubicBezTo>
                  <a:cubicBezTo>
                    <a:pt x="23" y="849"/>
                    <a:pt x="0" y="1008"/>
                    <a:pt x="0" y="1145"/>
                  </a:cubicBezTo>
                  <a:cubicBezTo>
                    <a:pt x="0" y="1510"/>
                    <a:pt x="137" y="1830"/>
                    <a:pt x="365" y="2104"/>
                  </a:cubicBezTo>
                  <a:cubicBezTo>
                    <a:pt x="434" y="2172"/>
                    <a:pt x="525" y="2241"/>
                    <a:pt x="593" y="2287"/>
                  </a:cubicBezTo>
                  <a:cubicBezTo>
                    <a:pt x="709" y="2349"/>
                    <a:pt x="833" y="2379"/>
                    <a:pt x="957" y="2379"/>
                  </a:cubicBezTo>
                  <a:cubicBezTo>
                    <a:pt x="1102" y="2379"/>
                    <a:pt x="1246" y="2338"/>
                    <a:pt x="1370" y="2264"/>
                  </a:cubicBezTo>
                  <a:cubicBezTo>
                    <a:pt x="1529" y="2172"/>
                    <a:pt x="1666" y="2035"/>
                    <a:pt x="1735" y="1876"/>
                  </a:cubicBezTo>
                  <a:cubicBezTo>
                    <a:pt x="1826" y="1693"/>
                    <a:pt x="1872" y="1556"/>
                    <a:pt x="1872" y="1351"/>
                  </a:cubicBezTo>
                  <a:cubicBezTo>
                    <a:pt x="1872" y="1214"/>
                    <a:pt x="1849" y="1077"/>
                    <a:pt x="1803" y="963"/>
                  </a:cubicBezTo>
                  <a:cubicBezTo>
                    <a:pt x="1780" y="871"/>
                    <a:pt x="1758" y="780"/>
                    <a:pt x="1689" y="712"/>
                  </a:cubicBezTo>
                  <a:cubicBezTo>
                    <a:pt x="1643" y="643"/>
                    <a:pt x="1598" y="575"/>
                    <a:pt x="1552" y="529"/>
                  </a:cubicBezTo>
                  <a:cubicBezTo>
                    <a:pt x="1529" y="415"/>
                    <a:pt x="1461" y="278"/>
                    <a:pt x="1370" y="209"/>
                  </a:cubicBezTo>
                  <a:cubicBezTo>
                    <a:pt x="1247" y="87"/>
                    <a:pt x="1106" y="1"/>
                    <a:pt x="9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3158600" y="1081400"/>
              <a:ext cx="54250" cy="54100"/>
            </a:xfrm>
            <a:custGeom>
              <a:avLst/>
              <a:gdLst/>
              <a:ahLst/>
              <a:cxnLst/>
              <a:rect l="l" t="t" r="r" b="b"/>
              <a:pathLst>
                <a:path w="2170" h="2164" extrusionOk="0">
                  <a:moveTo>
                    <a:pt x="948" y="0"/>
                  </a:moveTo>
                  <a:cubicBezTo>
                    <a:pt x="857" y="0"/>
                    <a:pt x="766" y="12"/>
                    <a:pt x="663" y="46"/>
                  </a:cubicBezTo>
                  <a:cubicBezTo>
                    <a:pt x="572" y="69"/>
                    <a:pt x="503" y="115"/>
                    <a:pt x="435" y="160"/>
                  </a:cubicBezTo>
                  <a:cubicBezTo>
                    <a:pt x="343" y="206"/>
                    <a:pt x="298" y="274"/>
                    <a:pt x="252" y="366"/>
                  </a:cubicBezTo>
                  <a:cubicBezTo>
                    <a:pt x="229" y="411"/>
                    <a:pt x="206" y="480"/>
                    <a:pt x="184" y="525"/>
                  </a:cubicBezTo>
                  <a:cubicBezTo>
                    <a:pt x="161" y="571"/>
                    <a:pt x="138" y="594"/>
                    <a:pt x="115" y="639"/>
                  </a:cubicBezTo>
                  <a:lnTo>
                    <a:pt x="47" y="799"/>
                  </a:lnTo>
                  <a:cubicBezTo>
                    <a:pt x="1" y="913"/>
                    <a:pt x="1" y="1050"/>
                    <a:pt x="47" y="1164"/>
                  </a:cubicBezTo>
                  <a:cubicBezTo>
                    <a:pt x="47" y="1210"/>
                    <a:pt x="47" y="1256"/>
                    <a:pt x="69" y="1279"/>
                  </a:cubicBezTo>
                  <a:cubicBezTo>
                    <a:pt x="92" y="1370"/>
                    <a:pt x="138" y="1461"/>
                    <a:pt x="184" y="1552"/>
                  </a:cubicBezTo>
                  <a:cubicBezTo>
                    <a:pt x="206" y="1575"/>
                    <a:pt x="206" y="1598"/>
                    <a:pt x="229" y="1644"/>
                  </a:cubicBezTo>
                  <a:cubicBezTo>
                    <a:pt x="298" y="1712"/>
                    <a:pt x="343" y="1804"/>
                    <a:pt x="412" y="1872"/>
                  </a:cubicBezTo>
                  <a:cubicBezTo>
                    <a:pt x="435" y="1895"/>
                    <a:pt x="457" y="1918"/>
                    <a:pt x="503" y="1941"/>
                  </a:cubicBezTo>
                  <a:cubicBezTo>
                    <a:pt x="594" y="2032"/>
                    <a:pt x="686" y="2100"/>
                    <a:pt x="823" y="2146"/>
                  </a:cubicBezTo>
                  <a:lnTo>
                    <a:pt x="914" y="2146"/>
                  </a:lnTo>
                  <a:cubicBezTo>
                    <a:pt x="960" y="2157"/>
                    <a:pt x="1005" y="2163"/>
                    <a:pt x="1054" y="2163"/>
                  </a:cubicBezTo>
                  <a:cubicBezTo>
                    <a:pt x="1102" y="2163"/>
                    <a:pt x="1154" y="2157"/>
                    <a:pt x="1211" y="2146"/>
                  </a:cubicBezTo>
                  <a:cubicBezTo>
                    <a:pt x="1211" y="2146"/>
                    <a:pt x="1211" y="2123"/>
                    <a:pt x="1233" y="2123"/>
                  </a:cubicBezTo>
                  <a:cubicBezTo>
                    <a:pt x="1325" y="2100"/>
                    <a:pt x="1416" y="2055"/>
                    <a:pt x="1485" y="2032"/>
                  </a:cubicBezTo>
                  <a:cubicBezTo>
                    <a:pt x="1530" y="2009"/>
                    <a:pt x="1553" y="1986"/>
                    <a:pt x="1599" y="1963"/>
                  </a:cubicBezTo>
                  <a:cubicBezTo>
                    <a:pt x="1667" y="1918"/>
                    <a:pt x="1736" y="1849"/>
                    <a:pt x="1804" y="1804"/>
                  </a:cubicBezTo>
                  <a:cubicBezTo>
                    <a:pt x="1850" y="1758"/>
                    <a:pt x="1895" y="1689"/>
                    <a:pt x="1941" y="1644"/>
                  </a:cubicBezTo>
                  <a:cubicBezTo>
                    <a:pt x="1964" y="1598"/>
                    <a:pt x="2010" y="1552"/>
                    <a:pt x="2032" y="1484"/>
                  </a:cubicBezTo>
                  <a:cubicBezTo>
                    <a:pt x="2078" y="1438"/>
                    <a:pt x="2124" y="1347"/>
                    <a:pt x="2124" y="1279"/>
                  </a:cubicBezTo>
                  <a:cubicBezTo>
                    <a:pt x="2146" y="1256"/>
                    <a:pt x="2146" y="1233"/>
                    <a:pt x="2146" y="1187"/>
                  </a:cubicBezTo>
                  <a:cubicBezTo>
                    <a:pt x="2169" y="1096"/>
                    <a:pt x="2169" y="1005"/>
                    <a:pt x="2124" y="913"/>
                  </a:cubicBezTo>
                  <a:cubicBezTo>
                    <a:pt x="2124" y="913"/>
                    <a:pt x="2124" y="891"/>
                    <a:pt x="2124" y="891"/>
                  </a:cubicBezTo>
                  <a:cubicBezTo>
                    <a:pt x="2055" y="594"/>
                    <a:pt x="1850" y="343"/>
                    <a:pt x="1599" y="183"/>
                  </a:cubicBezTo>
                  <a:cubicBezTo>
                    <a:pt x="1530" y="137"/>
                    <a:pt x="1416" y="92"/>
                    <a:pt x="1348" y="69"/>
                  </a:cubicBezTo>
                  <a:cubicBezTo>
                    <a:pt x="1302" y="46"/>
                    <a:pt x="1279" y="46"/>
                    <a:pt x="1233" y="23"/>
                  </a:cubicBezTo>
                  <a:cubicBezTo>
                    <a:pt x="1131" y="12"/>
                    <a:pt x="1039" y="0"/>
                    <a:pt x="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3247050" y="1265700"/>
              <a:ext cx="62800" cy="60750"/>
            </a:xfrm>
            <a:custGeom>
              <a:avLst/>
              <a:gdLst/>
              <a:ahLst/>
              <a:cxnLst/>
              <a:rect l="l" t="t" r="r" b="b"/>
              <a:pathLst>
                <a:path w="2512" h="2430" extrusionOk="0">
                  <a:moveTo>
                    <a:pt x="1621" y="1"/>
                  </a:moveTo>
                  <a:cubicBezTo>
                    <a:pt x="1439" y="1"/>
                    <a:pt x="1233" y="69"/>
                    <a:pt x="1119" y="206"/>
                  </a:cubicBezTo>
                  <a:cubicBezTo>
                    <a:pt x="1119" y="206"/>
                    <a:pt x="1119" y="229"/>
                    <a:pt x="1096" y="229"/>
                  </a:cubicBezTo>
                  <a:cubicBezTo>
                    <a:pt x="990" y="168"/>
                    <a:pt x="873" y="138"/>
                    <a:pt x="760" y="138"/>
                  </a:cubicBezTo>
                  <a:cubicBezTo>
                    <a:pt x="703" y="138"/>
                    <a:pt x="648" y="145"/>
                    <a:pt x="594" y="161"/>
                  </a:cubicBezTo>
                  <a:cubicBezTo>
                    <a:pt x="412" y="229"/>
                    <a:pt x="275" y="320"/>
                    <a:pt x="161" y="480"/>
                  </a:cubicBezTo>
                  <a:cubicBezTo>
                    <a:pt x="69" y="663"/>
                    <a:pt x="1" y="868"/>
                    <a:pt x="1" y="1097"/>
                  </a:cubicBezTo>
                  <a:cubicBezTo>
                    <a:pt x="1" y="1302"/>
                    <a:pt x="69" y="1507"/>
                    <a:pt x="138" y="1690"/>
                  </a:cubicBezTo>
                  <a:cubicBezTo>
                    <a:pt x="206" y="1827"/>
                    <a:pt x="298" y="1964"/>
                    <a:pt x="412" y="2078"/>
                  </a:cubicBezTo>
                  <a:cubicBezTo>
                    <a:pt x="571" y="2215"/>
                    <a:pt x="731" y="2306"/>
                    <a:pt x="937" y="2375"/>
                  </a:cubicBezTo>
                  <a:cubicBezTo>
                    <a:pt x="1050" y="2412"/>
                    <a:pt x="1170" y="2429"/>
                    <a:pt x="1289" y="2429"/>
                  </a:cubicBezTo>
                  <a:cubicBezTo>
                    <a:pt x="1387" y="2429"/>
                    <a:pt x="1483" y="2418"/>
                    <a:pt x="1576" y="2398"/>
                  </a:cubicBezTo>
                  <a:cubicBezTo>
                    <a:pt x="1758" y="2352"/>
                    <a:pt x="1941" y="2238"/>
                    <a:pt x="2078" y="2101"/>
                  </a:cubicBezTo>
                  <a:cubicBezTo>
                    <a:pt x="2146" y="2055"/>
                    <a:pt x="2215" y="1964"/>
                    <a:pt x="2261" y="1895"/>
                  </a:cubicBezTo>
                  <a:cubicBezTo>
                    <a:pt x="2306" y="1850"/>
                    <a:pt x="2329" y="1804"/>
                    <a:pt x="2352" y="1781"/>
                  </a:cubicBezTo>
                  <a:cubicBezTo>
                    <a:pt x="2375" y="1690"/>
                    <a:pt x="2420" y="1599"/>
                    <a:pt x="2443" y="1507"/>
                  </a:cubicBezTo>
                  <a:cubicBezTo>
                    <a:pt x="2489" y="1393"/>
                    <a:pt x="2489" y="1302"/>
                    <a:pt x="2512" y="1188"/>
                  </a:cubicBezTo>
                  <a:cubicBezTo>
                    <a:pt x="2512" y="1142"/>
                    <a:pt x="2512" y="1097"/>
                    <a:pt x="2512" y="1028"/>
                  </a:cubicBezTo>
                  <a:cubicBezTo>
                    <a:pt x="2489" y="937"/>
                    <a:pt x="2489" y="823"/>
                    <a:pt x="2443" y="731"/>
                  </a:cubicBezTo>
                  <a:cubicBezTo>
                    <a:pt x="2375" y="526"/>
                    <a:pt x="2283" y="343"/>
                    <a:pt x="2101" y="206"/>
                  </a:cubicBezTo>
                  <a:cubicBezTo>
                    <a:pt x="2055" y="138"/>
                    <a:pt x="1964" y="92"/>
                    <a:pt x="1895" y="47"/>
                  </a:cubicBezTo>
                  <a:cubicBezTo>
                    <a:pt x="1804" y="24"/>
                    <a:pt x="1713" y="1"/>
                    <a:pt x="1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3497000" y="1418075"/>
              <a:ext cx="67925" cy="67250"/>
            </a:xfrm>
            <a:custGeom>
              <a:avLst/>
              <a:gdLst/>
              <a:ahLst/>
              <a:cxnLst/>
              <a:rect l="l" t="t" r="r" b="b"/>
              <a:pathLst>
                <a:path w="2717" h="2690" extrusionOk="0">
                  <a:moveTo>
                    <a:pt x="1210" y="0"/>
                  </a:moveTo>
                  <a:cubicBezTo>
                    <a:pt x="1149" y="0"/>
                    <a:pt x="1088" y="8"/>
                    <a:pt x="1027" y="23"/>
                  </a:cubicBezTo>
                  <a:cubicBezTo>
                    <a:pt x="913" y="46"/>
                    <a:pt x="776" y="92"/>
                    <a:pt x="662" y="183"/>
                  </a:cubicBezTo>
                  <a:cubicBezTo>
                    <a:pt x="571" y="251"/>
                    <a:pt x="457" y="320"/>
                    <a:pt x="366" y="411"/>
                  </a:cubicBezTo>
                  <a:cubicBezTo>
                    <a:pt x="297" y="525"/>
                    <a:pt x="206" y="617"/>
                    <a:pt x="160" y="731"/>
                  </a:cubicBezTo>
                  <a:cubicBezTo>
                    <a:pt x="114" y="822"/>
                    <a:pt x="69" y="913"/>
                    <a:pt x="46" y="1005"/>
                  </a:cubicBezTo>
                  <a:cubicBezTo>
                    <a:pt x="23" y="1096"/>
                    <a:pt x="23" y="1187"/>
                    <a:pt x="0" y="1278"/>
                  </a:cubicBezTo>
                  <a:cubicBezTo>
                    <a:pt x="0" y="1415"/>
                    <a:pt x="0" y="1552"/>
                    <a:pt x="46" y="1667"/>
                  </a:cubicBezTo>
                  <a:cubicBezTo>
                    <a:pt x="69" y="1803"/>
                    <a:pt x="114" y="1918"/>
                    <a:pt x="183" y="2032"/>
                  </a:cubicBezTo>
                  <a:cubicBezTo>
                    <a:pt x="229" y="2123"/>
                    <a:pt x="274" y="2192"/>
                    <a:pt x="343" y="2260"/>
                  </a:cubicBezTo>
                  <a:cubicBezTo>
                    <a:pt x="366" y="2283"/>
                    <a:pt x="388" y="2306"/>
                    <a:pt x="411" y="2328"/>
                  </a:cubicBezTo>
                  <a:cubicBezTo>
                    <a:pt x="480" y="2397"/>
                    <a:pt x="571" y="2443"/>
                    <a:pt x="639" y="2488"/>
                  </a:cubicBezTo>
                  <a:cubicBezTo>
                    <a:pt x="708" y="2534"/>
                    <a:pt x="799" y="2580"/>
                    <a:pt x="891" y="2602"/>
                  </a:cubicBezTo>
                  <a:cubicBezTo>
                    <a:pt x="1039" y="2670"/>
                    <a:pt x="1196" y="2689"/>
                    <a:pt x="1351" y="2689"/>
                  </a:cubicBezTo>
                  <a:cubicBezTo>
                    <a:pt x="1458" y="2689"/>
                    <a:pt x="1564" y="2680"/>
                    <a:pt x="1667" y="2671"/>
                  </a:cubicBezTo>
                  <a:cubicBezTo>
                    <a:pt x="1804" y="2648"/>
                    <a:pt x="1918" y="2580"/>
                    <a:pt x="2032" y="2534"/>
                  </a:cubicBezTo>
                  <a:cubicBezTo>
                    <a:pt x="2055" y="2511"/>
                    <a:pt x="2077" y="2488"/>
                    <a:pt x="2123" y="2465"/>
                  </a:cubicBezTo>
                  <a:cubicBezTo>
                    <a:pt x="2192" y="2420"/>
                    <a:pt x="2260" y="2374"/>
                    <a:pt x="2329" y="2306"/>
                  </a:cubicBezTo>
                  <a:cubicBezTo>
                    <a:pt x="2557" y="2055"/>
                    <a:pt x="2694" y="1735"/>
                    <a:pt x="2694" y="1393"/>
                  </a:cubicBezTo>
                  <a:cubicBezTo>
                    <a:pt x="2717" y="1278"/>
                    <a:pt x="2694" y="1119"/>
                    <a:pt x="2648" y="1005"/>
                  </a:cubicBezTo>
                  <a:cubicBezTo>
                    <a:pt x="2580" y="822"/>
                    <a:pt x="2488" y="639"/>
                    <a:pt x="2329" y="525"/>
                  </a:cubicBezTo>
                  <a:cubicBezTo>
                    <a:pt x="2192" y="388"/>
                    <a:pt x="2032" y="274"/>
                    <a:pt x="1849" y="251"/>
                  </a:cubicBezTo>
                  <a:cubicBezTo>
                    <a:pt x="1804" y="229"/>
                    <a:pt x="1781" y="229"/>
                    <a:pt x="1735" y="229"/>
                  </a:cubicBezTo>
                  <a:cubicBezTo>
                    <a:pt x="1689" y="183"/>
                    <a:pt x="1644" y="114"/>
                    <a:pt x="1575" y="92"/>
                  </a:cubicBezTo>
                  <a:cubicBezTo>
                    <a:pt x="1454" y="31"/>
                    <a:pt x="1332" y="0"/>
                    <a:pt x="1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3757200" y="1347875"/>
              <a:ext cx="54800" cy="59950"/>
            </a:xfrm>
            <a:custGeom>
              <a:avLst/>
              <a:gdLst/>
              <a:ahLst/>
              <a:cxnLst/>
              <a:rect l="l" t="t" r="r" b="b"/>
              <a:pathLst>
                <a:path w="2192" h="2398" extrusionOk="0">
                  <a:moveTo>
                    <a:pt x="685" y="1"/>
                  </a:moveTo>
                  <a:cubicBezTo>
                    <a:pt x="503" y="1"/>
                    <a:pt x="343" y="69"/>
                    <a:pt x="206" y="206"/>
                  </a:cubicBezTo>
                  <a:cubicBezTo>
                    <a:pt x="138" y="275"/>
                    <a:pt x="92" y="343"/>
                    <a:pt x="69" y="434"/>
                  </a:cubicBezTo>
                  <a:cubicBezTo>
                    <a:pt x="23" y="503"/>
                    <a:pt x="1" y="594"/>
                    <a:pt x="1" y="708"/>
                  </a:cubicBezTo>
                  <a:cubicBezTo>
                    <a:pt x="1" y="822"/>
                    <a:pt x="46" y="937"/>
                    <a:pt x="92" y="1051"/>
                  </a:cubicBezTo>
                  <a:cubicBezTo>
                    <a:pt x="92" y="1096"/>
                    <a:pt x="69" y="1165"/>
                    <a:pt x="69" y="1233"/>
                  </a:cubicBezTo>
                  <a:cubicBezTo>
                    <a:pt x="46" y="1279"/>
                    <a:pt x="46" y="1325"/>
                    <a:pt x="69" y="1393"/>
                  </a:cubicBezTo>
                  <a:cubicBezTo>
                    <a:pt x="69" y="1484"/>
                    <a:pt x="69" y="1599"/>
                    <a:pt x="115" y="1690"/>
                  </a:cubicBezTo>
                  <a:cubicBezTo>
                    <a:pt x="183" y="1850"/>
                    <a:pt x="229" y="1964"/>
                    <a:pt x="366" y="2101"/>
                  </a:cubicBezTo>
                  <a:cubicBezTo>
                    <a:pt x="548" y="2283"/>
                    <a:pt x="800" y="2397"/>
                    <a:pt x="1073" y="2397"/>
                  </a:cubicBezTo>
                  <a:cubicBezTo>
                    <a:pt x="1279" y="2397"/>
                    <a:pt x="1484" y="2329"/>
                    <a:pt x="1644" y="2215"/>
                  </a:cubicBezTo>
                  <a:cubicBezTo>
                    <a:pt x="1735" y="2146"/>
                    <a:pt x="1804" y="2101"/>
                    <a:pt x="1872" y="2009"/>
                  </a:cubicBezTo>
                  <a:cubicBezTo>
                    <a:pt x="1918" y="1964"/>
                    <a:pt x="1986" y="1895"/>
                    <a:pt x="2009" y="1827"/>
                  </a:cubicBezTo>
                  <a:cubicBezTo>
                    <a:pt x="2055" y="1758"/>
                    <a:pt x="2101" y="1667"/>
                    <a:pt x="2123" y="1599"/>
                  </a:cubicBezTo>
                  <a:cubicBezTo>
                    <a:pt x="2192" y="1416"/>
                    <a:pt x="2192" y="1165"/>
                    <a:pt x="2146" y="982"/>
                  </a:cubicBezTo>
                  <a:cubicBezTo>
                    <a:pt x="2101" y="777"/>
                    <a:pt x="1964" y="571"/>
                    <a:pt x="1827" y="412"/>
                  </a:cubicBezTo>
                  <a:cubicBezTo>
                    <a:pt x="1644" y="252"/>
                    <a:pt x="1461" y="161"/>
                    <a:pt x="1233" y="69"/>
                  </a:cubicBezTo>
                  <a:cubicBezTo>
                    <a:pt x="1165" y="69"/>
                    <a:pt x="1119" y="46"/>
                    <a:pt x="1051" y="46"/>
                  </a:cubicBezTo>
                  <a:cubicBezTo>
                    <a:pt x="937" y="24"/>
                    <a:pt x="822" y="1"/>
                    <a:pt x="6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3916400" y="1165275"/>
              <a:ext cx="62225" cy="60175"/>
            </a:xfrm>
            <a:custGeom>
              <a:avLst/>
              <a:gdLst/>
              <a:ahLst/>
              <a:cxnLst/>
              <a:rect l="l" t="t" r="r" b="b"/>
              <a:pathLst>
                <a:path w="2489" h="2407" extrusionOk="0">
                  <a:moveTo>
                    <a:pt x="1302" y="1"/>
                  </a:moveTo>
                  <a:cubicBezTo>
                    <a:pt x="1119" y="24"/>
                    <a:pt x="960" y="92"/>
                    <a:pt x="823" y="206"/>
                  </a:cubicBezTo>
                  <a:cubicBezTo>
                    <a:pt x="731" y="297"/>
                    <a:pt x="663" y="389"/>
                    <a:pt x="594" y="457"/>
                  </a:cubicBezTo>
                  <a:cubicBezTo>
                    <a:pt x="503" y="503"/>
                    <a:pt x="435" y="571"/>
                    <a:pt x="343" y="617"/>
                  </a:cubicBezTo>
                  <a:cubicBezTo>
                    <a:pt x="252" y="663"/>
                    <a:pt x="206" y="731"/>
                    <a:pt x="138" y="800"/>
                  </a:cubicBezTo>
                  <a:cubicBezTo>
                    <a:pt x="92" y="868"/>
                    <a:pt x="47" y="959"/>
                    <a:pt x="24" y="1051"/>
                  </a:cubicBezTo>
                  <a:cubicBezTo>
                    <a:pt x="1" y="1142"/>
                    <a:pt x="1" y="1233"/>
                    <a:pt x="1" y="1325"/>
                  </a:cubicBezTo>
                  <a:cubicBezTo>
                    <a:pt x="24" y="1416"/>
                    <a:pt x="47" y="1507"/>
                    <a:pt x="92" y="1576"/>
                  </a:cubicBezTo>
                  <a:cubicBezTo>
                    <a:pt x="184" y="1735"/>
                    <a:pt x="343" y="1850"/>
                    <a:pt x="503" y="1895"/>
                  </a:cubicBezTo>
                  <a:lnTo>
                    <a:pt x="526" y="1895"/>
                  </a:lnTo>
                  <a:cubicBezTo>
                    <a:pt x="572" y="1964"/>
                    <a:pt x="617" y="2032"/>
                    <a:pt x="686" y="2101"/>
                  </a:cubicBezTo>
                  <a:cubicBezTo>
                    <a:pt x="823" y="2238"/>
                    <a:pt x="1005" y="2352"/>
                    <a:pt x="1211" y="2375"/>
                  </a:cubicBezTo>
                  <a:cubicBezTo>
                    <a:pt x="1275" y="2391"/>
                    <a:pt x="1351" y="2407"/>
                    <a:pt x="1431" y="2407"/>
                  </a:cubicBezTo>
                  <a:cubicBezTo>
                    <a:pt x="1463" y="2407"/>
                    <a:pt x="1497" y="2404"/>
                    <a:pt x="1530" y="2397"/>
                  </a:cubicBezTo>
                  <a:cubicBezTo>
                    <a:pt x="1690" y="2397"/>
                    <a:pt x="1827" y="2375"/>
                    <a:pt x="1987" y="2283"/>
                  </a:cubicBezTo>
                  <a:cubicBezTo>
                    <a:pt x="2215" y="2146"/>
                    <a:pt x="2398" y="1895"/>
                    <a:pt x="2443" y="1644"/>
                  </a:cubicBezTo>
                  <a:cubicBezTo>
                    <a:pt x="2466" y="1462"/>
                    <a:pt x="2489" y="1347"/>
                    <a:pt x="2443" y="1165"/>
                  </a:cubicBezTo>
                  <a:cubicBezTo>
                    <a:pt x="2420" y="1051"/>
                    <a:pt x="2375" y="959"/>
                    <a:pt x="2306" y="868"/>
                  </a:cubicBezTo>
                  <a:cubicBezTo>
                    <a:pt x="2238" y="731"/>
                    <a:pt x="2101" y="571"/>
                    <a:pt x="1964" y="480"/>
                  </a:cubicBezTo>
                  <a:cubicBezTo>
                    <a:pt x="1918" y="389"/>
                    <a:pt x="1873" y="275"/>
                    <a:pt x="1804" y="206"/>
                  </a:cubicBezTo>
                  <a:cubicBezTo>
                    <a:pt x="1667" y="92"/>
                    <a:pt x="1485" y="1"/>
                    <a:pt x="1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4020275" y="943225"/>
              <a:ext cx="58800" cy="69150"/>
            </a:xfrm>
            <a:custGeom>
              <a:avLst/>
              <a:gdLst/>
              <a:ahLst/>
              <a:cxnLst/>
              <a:rect l="l" t="t" r="r" b="b"/>
              <a:pathLst>
                <a:path w="2352" h="2766" extrusionOk="0">
                  <a:moveTo>
                    <a:pt x="1048" y="1"/>
                  </a:moveTo>
                  <a:cubicBezTo>
                    <a:pt x="878" y="1"/>
                    <a:pt x="698" y="105"/>
                    <a:pt x="594" y="209"/>
                  </a:cubicBezTo>
                  <a:cubicBezTo>
                    <a:pt x="479" y="323"/>
                    <a:pt x="388" y="529"/>
                    <a:pt x="388" y="711"/>
                  </a:cubicBezTo>
                  <a:cubicBezTo>
                    <a:pt x="343" y="757"/>
                    <a:pt x="297" y="803"/>
                    <a:pt x="251" y="871"/>
                  </a:cubicBezTo>
                  <a:cubicBezTo>
                    <a:pt x="91" y="1076"/>
                    <a:pt x="23" y="1328"/>
                    <a:pt x="0" y="1579"/>
                  </a:cubicBezTo>
                  <a:cubicBezTo>
                    <a:pt x="0" y="1807"/>
                    <a:pt x="69" y="2104"/>
                    <a:pt x="206" y="2286"/>
                  </a:cubicBezTo>
                  <a:cubicBezTo>
                    <a:pt x="297" y="2423"/>
                    <a:pt x="411" y="2537"/>
                    <a:pt x="571" y="2629"/>
                  </a:cubicBezTo>
                  <a:cubicBezTo>
                    <a:pt x="639" y="2674"/>
                    <a:pt x="731" y="2720"/>
                    <a:pt x="822" y="2743"/>
                  </a:cubicBezTo>
                  <a:cubicBezTo>
                    <a:pt x="913" y="2743"/>
                    <a:pt x="1027" y="2766"/>
                    <a:pt x="1119" y="2766"/>
                  </a:cubicBezTo>
                  <a:cubicBezTo>
                    <a:pt x="1438" y="2743"/>
                    <a:pt x="1735" y="2629"/>
                    <a:pt x="1963" y="2400"/>
                  </a:cubicBezTo>
                  <a:cubicBezTo>
                    <a:pt x="2100" y="2263"/>
                    <a:pt x="2214" y="2081"/>
                    <a:pt x="2283" y="1875"/>
                  </a:cubicBezTo>
                  <a:cubicBezTo>
                    <a:pt x="2328" y="1716"/>
                    <a:pt x="2351" y="1533"/>
                    <a:pt x="2328" y="1373"/>
                  </a:cubicBezTo>
                  <a:cubicBezTo>
                    <a:pt x="2328" y="1145"/>
                    <a:pt x="2260" y="962"/>
                    <a:pt x="2169" y="757"/>
                  </a:cubicBezTo>
                  <a:cubicBezTo>
                    <a:pt x="2100" y="597"/>
                    <a:pt x="1986" y="437"/>
                    <a:pt x="1872" y="346"/>
                  </a:cubicBezTo>
                  <a:cubicBezTo>
                    <a:pt x="1781" y="255"/>
                    <a:pt x="1689" y="186"/>
                    <a:pt x="1598" y="141"/>
                  </a:cubicBezTo>
                  <a:cubicBezTo>
                    <a:pt x="1392" y="49"/>
                    <a:pt x="1301" y="26"/>
                    <a:pt x="1096" y="4"/>
                  </a:cubicBezTo>
                  <a:cubicBezTo>
                    <a:pt x="1080" y="2"/>
                    <a:pt x="1064" y="1"/>
                    <a:pt x="1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4040250" y="672825"/>
              <a:ext cx="61650" cy="61650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141" y="0"/>
                  </a:moveTo>
                  <a:cubicBezTo>
                    <a:pt x="1050" y="0"/>
                    <a:pt x="959" y="0"/>
                    <a:pt x="890" y="46"/>
                  </a:cubicBezTo>
                  <a:cubicBezTo>
                    <a:pt x="867" y="69"/>
                    <a:pt x="867" y="69"/>
                    <a:pt x="845" y="69"/>
                  </a:cubicBezTo>
                  <a:cubicBezTo>
                    <a:pt x="753" y="92"/>
                    <a:pt x="685" y="115"/>
                    <a:pt x="593" y="160"/>
                  </a:cubicBezTo>
                  <a:cubicBezTo>
                    <a:pt x="525" y="206"/>
                    <a:pt x="457" y="252"/>
                    <a:pt x="388" y="297"/>
                  </a:cubicBezTo>
                  <a:cubicBezTo>
                    <a:pt x="388" y="320"/>
                    <a:pt x="365" y="343"/>
                    <a:pt x="342" y="366"/>
                  </a:cubicBezTo>
                  <a:cubicBezTo>
                    <a:pt x="274" y="434"/>
                    <a:pt x="205" y="525"/>
                    <a:pt x="160" y="617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0" y="1028"/>
                    <a:pt x="0" y="1142"/>
                    <a:pt x="0" y="1256"/>
                  </a:cubicBezTo>
                  <a:cubicBezTo>
                    <a:pt x="0" y="1347"/>
                    <a:pt x="23" y="1438"/>
                    <a:pt x="23" y="1507"/>
                  </a:cubicBezTo>
                  <a:cubicBezTo>
                    <a:pt x="23" y="1530"/>
                    <a:pt x="46" y="1575"/>
                    <a:pt x="46" y="1598"/>
                  </a:cubicBezTo>
                  <a:cubicBezTo>
                    <a:pt x="68" y="1667"/>
                    <a:pt x="114" y="1735"/>
                    <a:pt x="137" y="1827"/>
                  </a:cubicBezTo>
                  <a:cubicBezTo>
                    <a:pt x="137" y="1849"/>
                    <a:pt x="160" y="1872"/>
                    <a:pt x="183" y="1895"/>
                  </a:cubicBezTo>
                  <a:cubicBezTo>
                    <a:pt x="228" y="1963"/>
                    <a:pt x="274" y="2032"/>
                    <a:pt x="320" y="2078"/>
                  </a:cubicBezTo>
                  <a:cubicBezTo>
                    <a:pt x="342" y="2100"/>
                    <a:pt x="365" y="2123"/>
                    <a:pt x="388" y="2146"/>
                  </a:cubicBezTo>
                  <a:cubicBezTo>
                    <a:pt x="434" y="2192"/>
                    <a:pt x="502" y="2260"/>
                    <a:pt x="571" y="2283"/>
                  </a:cubicBezTo>
                  <a:cubicBezTo>
                    <a:pt x="639" y="2329"/>
                    <a:pt x="730" y="2374"/>
                    <a:pt x="799" y="2397"/>
                  </a:cubicBezTo>
                  <a:cubicBezTo>
                    <a:pt x="913" y="2443"/>
                    <a:pt x="1027" y="2443"/>
                    <a:pt x="1141" y="2466"/>
                  </a:cubicBezTo>
                  <a:cubicBezTo>
                    <a:pt x="1233" y="2466"/>
                    <a:pt x="1370" y="2443"/>
                    <a:pt x="1461" y="2420"/>
                  </a:cubicBezTo>
                  <a:cubicBezTo>
                    <a:pt x="1575" y="2397"/>
                    <a:pt x="1666" y="2351"/>
                    <a:pt x="1780" y="2306"/>
                  </a:cubicBezTo>
                  <a:cubicBezTo>
                    <a:pt x="1826" y="2283"/>
                    <a:pt x="1872" y="2260"/>
                    <a:pt x="1917" y="2237"/>
                  </a:cubicBezTo>
                  <a:cubicBezTo>
                    <a:pt x="1986" y="2192"/>
                    <a:pt x="2054" y="2146"/>
                    <a:pt x="2100" y="2078"/>
                  </a:cubicBezTo>
                  <a:cubicBezTo>
                    <a:pt x="2168" y="2032"/>
                    <a:pt x="2214" y="1963"/>
                    <a:pt x="2260" y="1895"/>
                  </a:cubicBezTo>
                  <a:cubicBezTo>
                    <a:pt x="2328" y="1804"/>
                    <a:pt x="2374" y="1690"/>
                    <a:pt x="2397" y="1598"/>
                  </a:cubicBezTo>
                  <a:cubicBezTo>
                    <a:pt x="2442" y="1484"/>
                    <a:pt x="2465" y="1370"/>
                    <a:pt x="2465" y="1256"/>
                  </a:cubicBezTo>
                  <a:cubicBezTo>
                    <a:pt x="2465" y="1165"/>
                    <a:pt x="2442" y="1073"/>
                    <a:pt x="2420" y="982"/>
                  </a:cubicBezTo>
                  <a:cubicBezTo>
                    <a:pt x="2420" y="959"/>
                    <a:pt x="2420" y="936"/>
                    <a:pt x="2397" y="891"/>
                  </a:cubicBezTo>
                  <a:cubicBezTo>
                    <a:pt x="2351" y="777"/>
                    <a:pt x="2305" y="662"/>
                    <a:pt x="2237" y="571"/>
                  </a:cubicBezTo>
                  <a:cubicBezTo>
                    <a:pt x="2191" y="503"/>
                    <a:pt x="2146" y="411"/>
                    <a:pt x="2077" y="366"/>
                  </a:cubicBezTo>
                  <a:cubicBezTo>
                    <a:pt x="2009" y="297"/>
                    <a:pt x="1940" y="252"/>
                    <a:pt x="1872" y="183"/>
                  </a:cubicBezTo>
                  <a:cubicBezTo>
                    <a:pt x="1849" y="183"/>
                    <a:pt x="1803" y="160"/>
                    <a:pt x="1780" y="137"/>
                  </a:cubicBezTo>
                  <a:cubicBezTo>
                    <a:pt x="1689" y="92"/>
                    <a:pt x="1621" y="69"/>
                    <a:pt x="1529" y="46"/>
                  </a:cubicBezTo>
                  <a:cubicBezTo>
                    <a:pt x="1438" y="0"/>
                    <a:pt x="1347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830250" y="494350"/>
              <a:ext cx="60500" cy="62100"/>
            </a:xfrm>
            <a:custGeom>
              <a:avLst/>
              <a:gdLst/>
              <a:ahLst/>
              <a:cxnLst/>
              <a:rect l="l" t="t" r="r" b="b"/>
              <a:pathLst>
                <a:path w="2420" h="2484" extrusionOk="0">
                  <a:moveTo>
                    <a:pt x="1106" y="0"/>
                  </a:moveTo>
                  <a:cubicBezTo>
                    <a:pt x="1057" y="0"/>
                    <a:pt x="1008" y="6"/>
                    <a:pt x="959" y="18"/>
                  </a:cubicBezTo>
                  <a:cubicBezTo>
                    <a:pt x="731" y="86"/>
                    <a:pt x="525" y="223"/>
                    <a:pt x="366" y="383"/>
                  </a:cubicBezTo>
                  <a:cubicBezTo>
                    <a:pt x="297" y="475"/>
                    <a:pt x="229" y="566"/>
                    <a:pt x="160" y="657"/>
                  </a:cubicBezTo>
                  <a:cubicBezTo>
                    <a:pt x="137" y="748"/>
                    <a:pt x="92" y="817"/>
                    <a:pt x="69" y="908"/>
                  </a:cubicBezTo>
                  <a:cubicBezTo>
                    <a:pt x="46" y="931"/>
                    <a:pt x="46" y="954"/>
                    <a:pt x="46" y="999"/>
                  </a:cubicBezTo>
                  <a:cubicBezTo>
                    <a:pt x="23" y="1114"/>
                    <a:pt x="0" y="1228"/>
                    <a:pt x="0" y="1342"/>
                  </a:cubicBezTo>
                  <a:cubicBezTo>
                    <a:pt x="0" y="1456"/>
                    <a:pt x="23" y="1570"/>
                    <a:pt x="69" y="1684"/>
                  </a:cubicBezTo>
                  <a:cubicBezTo>
                    <a:pt x="92" y="1753"/>
                    <a:pt x="114" y="1844"/>
                    <a:pt x="160" y="1913"/>
                  </a:cubicBezTo>
                  <a:cubicBezTo>
                    <a:pt x="206" y="1981"/>
                    <a:pt x="274" y="2049"/>
                    <a:pt x="320" y="2118"/>
                  </a:cubicBezTo>
                  <a:cubicBezTo>
                    <a:pt x="343" y="2141"/>
                    <a:pt x="366" y="2164"/>
                    <a:pt x="366" y="2164"/>
                  </a:cubicBezTo>
                  <a:cubicBezTo>
                    <a:pt x="434" y="2232"/>
                    <a:pt x="502" y="2278"/>
                    <a:pt x="571" y="2323"/>
                  </a:cubicBezTo>
                  <a:cubicBezTo>
                    <a:pt x="662" y="2369"/>
                    <a:pt x="776" y="2415"/>
                    <a:pt x="890" y="2437"/>
                  </a:cubicBezTo>
                  <a:cubicBezTo>
                    <a:pt x="959" y="2460"/>
                    <a:pt x="1050" y="2483"/>
                    <a:pt x="1142" y="2483"/>
                  </a:cubicBezTo>
                  <a:lnTo>
                    <a:pt x="1210" y="2483"/>
                  </a:lnTo>
                  <a:cubicBezTo>
                    <a:pt x="1438" y="2483"/>
                    <a:pt x="1667" y="2437"/>
                    <a:pt x="1849" y="2301"/>
                  </a:cubicBezTo>
                  <a:cubicBezTo>
                    <a:pt x="1918" y="2278"/>
                    <a:pt x="1986" y="2209"/>
                    <a:pt x="2032" y="2164"/>
                  </a:cubicBezTo>
                  <a:cubicBezTo>
                    <a:pt x="2077" y="2118"/>
                    <a:pt x="2123" y="2072"/>
                    <a:pt x="2146" y="2027"/>
                  </a:cubicBezTo>
                  <a:cubicBezTo>
                    <a:pt x="2192" y="2004"/>
                    <a:pt x="2214" y="1958"/>
                    <a:pt x="2237" y="1913"/>
                  </a:cubicBezTo>
                  <a:cubicBezTo>
                    <a:pt x="2260" y="1844"/>
                    <a:pt x="2306" y="1776"/>
                    <a:pt x="2328" y="1707"/>
                  </a:cubicBezTo>
                  <a:cubicBezTo>
                    <a:pt x="2328" y="1707"/>
                    <a:pt x="2328" y="1684"/>
                    <a:pt x="2328" y="1661"/>
                  </a:cubicBezTo>
                  <a:cubicBezTo>
                    <a:pt x="2420" y="1388"/>
                    <a:pt x="2351" y="1091"/>
                    <a:pt x="2214" y="840"/>
                  </a:cubicBezTo>
                  <a:cubicBezTo>
                    <a:pt x="2192" y="794"/>
                    <a:pt x="2169" y="748"/>
                    <a:pt x="2123" y="703"/>
                  </a:cubicBezTo>
                  <a:cubicBezTo>
                    <a:pt x="2077" y="657"/>
                    <a:pt x="2055" y="611"/>
                    <a:pt x="2009" y="566"/>
                  </a:cubicBezTo>
                  <a:cubicBezTo>
                    <a:pt x="1940" y="497"/>
                    <a:pt x="1849" y="429"/>
                    <a:pt x="1758" y="383"/>
                  </a:cubicBezTo>
                  <a:cubicBezTo>
                    <a:pt x="1712" y="269"/>
                    <a:pt x="1621" y="155"/>
                    <a:pt x="1507" y="109"/>
                  </a:cubicBezTo>
                  <a:cubicBezTo>
                    <a:pt x="1373" y="42"/>
                    <a:pt x="1239" y="0"/>
                    <a:pt x="11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114;p3"/>
          <p:cNvGrpSpPr/>
          <p:nvPr/>
        </p:nvGrpSpPr>
        <p:grpSpPr>
          <a:xfrm>
            <a:off x="8913838" y="2052350"/>
            <a:ext cx="499325" cy="491150"/>
            <a:chOff x="5045125" y="935250"/>
            <a:chExt cx="499325" cy="491150"/>
          </a:xfrm>
        </p:grpSpPr>
        <p:sp>
          <p:nvSpPr>
            <p:cNvPr id="115" name="Google Shape;115;p3"/>
            <p:cNvSpPr/>
            <p:nvPr/>
          </p:nvSpPr>
          <p:spPr>
            <a:xfrm>
              <a:off x="5045125" y="935250"/>
              <a:ext cx="499325" cy="491150"/>
            </a:xfrm>
            <a:custGeom>
              <a:avLst/>
              <a:gdLst/>
              <a:ahLst/>
              <a:cxnLst/>
              <a:rect l="l" t="t" r="r" b="b"/>
              <a:pathLst>
                <a:path w="19973" h="19646" extrusionOk="0">
                  <a:moveTo>
                    <a:pt x="9431" y="1152"/>
                  </a:moveTo>
                  <a:cubicBezTo>
                    <a:pt x="10012" y="1152"/>
                    <a:pt x="10594" y="1217"/>
                    <a:pt x="11162" y="1350"/>
                  </a:cubicBezTo>
                  <a:cubicBezTo>
                    <a:pt x="14791" y="2172"/>
                    <a:pt x="17667" y="5162"/>
                    <a:pt x="18489" y="8791"/>
                  </a:cubicBezTo>
                  <a:cubicBezTo>
                    <a:pt x="18877" y="10617"/>
                    <a:pt x="18740" y="12648"/>
                    <a:pt x="17827" y="14315"/>
                  </a:cubicBezTo>
                  <a:cubicBezTo>
                    <a:pt x="16914" y="15958"/>
                    <a:pt x="15271" y="17191"/>
                    <a:pt x="13513" y="17875"/>
                  </a:cubicBezTo>
                  <a:cubicBezTo>
                    <a:pt x="12410" y="18304"/>
                    <a:pt x="11253" y="18512"/>
                    <a:pt x="10102" y="18512"/>
                  </a:cubicBezTo>
                  <a:cubicBezTo>
                    <a:pt x="7514" y="18512"/>
                    <a:pt x="4960" y="17460"/>
                    <a:pt x="3127" y="15501"/>
                  </a:cubicBezTo>
                  <a:cubicBezTo>
                    <a:pt x="662" y="12854"/>
                    <a:pt x="959" y="8882"/>
                    <a:pt x="2580" y="5778"/>
                  </a:cubicBezTo>
                  <a:cubicBezTo>
                    <a:pt x="2602" y="5732"/>
                    <a:pt x="2648" y="5664"/>
                    <a:pt x="2671" y="5595"/>
                  </a:cubicBezTo>
                  <a:cubicBezTo>
                    <a:pt x="2671" y="5595"/>
                    <a:pt x="2671" y="5572"/>
                    <a:pt x="2671" y="5572"/>
                  </a:cubicBezTo>
                  <a:cubicBezTo>
                    <a:pt x="3082" y="4819"/>
                    <a:pt x="3561" y="4134"/>
                    <a:pt x="4109" y="3518"/>
                  </a:cubicBezTo>
                  <a:cubicBezTo>
                    <a:pt x="4223" y="3404"/>
                    <a:pt x="4269" y="3267"/>
                    <a:pt x="4269" y="3153"/>
                  </a:cubicBezTo>
                  <a:cubicBezTo>
                    <a:pt x="5617" y="1857"/>
                    <a:pt x="7517" y="1152"/>
                    <a:pt x="9431" y="1152"/>
                  </a:cubicBezTo>
                  <a:close/>
                  <a:moveTo>
                    <a:pt x="9342" y="0"/>
                  </a:moveTo>
                  <a:cubicBezTo>
                    <a:pt x="8172" y="0"/>
                    <a:pt x="7006" y="222"/>
                    <a:pt x="5912" y="688"/>
                  </a:cubicBezTo>
                  <a:cubicBezTo>
                    <a:pt x="3995" y="1532"/>
                    <a:pt x="2443" y="3085"/>
                    <a:pt x="1667" y="5047"/>
                  </a:cubicBezTo>
                  <a:cubicBezTo>
                    <a:pt x="1073" y="6120"/>
                    <a:pt x="639" y="7284"/>
                    <a:pt x="411" y="8494"/>
                  </a:cubicBezTo>
                  <a:cubicBezTo>
                    <a:pt x="0" y="10640"/>
                    <a:pt x="92" y="13036"/>
                    <a:pt x="1256" y="14931"/>
                  </a:cubicBezTo>
                  <a:cubicBezTo>
                    <a:pt x="3097" y="17963"/>
                    <a:pt x="6622" y="19646"/>
                    <a:pt x="10112" y="19646"/>
                  </a:cubicBezTo>
                  <a:cubicBezTo>
                    <a:pt x="10904" y="19646"/>
                    <a:pt x="11694" y="19559"/>
                    <a:pt x="12463" y="19382"/>
                  </a:cubicBezTo>
                  <a:cubicBezTo>
                    <a:pt x="14540" y="18902"/>
                    <a:pt x="16594" y="17761"/>
                    <a:pt x="17964" y="16095"/>
                  </a:cubicBezTo>
                  <a:cubicBezTo>
                    <a:pt x="19379" y="14383"/>
                    <a:pt x="19973" y="12146"/>
                    <a:pt x="19790" y="9955"/>
                  </a:cubicBezTo>
                  <a:cubicBezTo>
                    <a:pt x="19470" y="5778"/>
                    <a:pt x="16594" y="2035"/>
                    <a:pt x="12668" y="597"/>
                  </a:cubicBezTo>
                  <a:cubicBezTo>
                    <a:pt x="11595" y="205"/>
                    <a:pt x="10466" y="0"/>
                    <a:pt x="9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5110175" y="1017625"/>
              <a:ext cx="366375" cy="339850"/>
            </a:xfrm>
            <a:custGeom>
              <a:avLst/>
              <a:gdLst/>
              <a:ahLst/>
              <a:cxnLst/>
              <a:rect l="l" t="t" r="r" b="b"/>
              <a:pathLst>
                <a:path w="14655" h="13594" extrusionOk="0">
                  <a:moveTo>
                    <a:pt x="6521" y="1135"/>
                  </a:moveTo>
                  <a:cubicBezTo>
                    <a:pt x="7482" y="1135"/>
                    <a:pt x="8460" y="1378"/>
                    <a:pt x="9336" y="1821"/>
                  </a:cubicBezTo>
                  <a:cubicBezTo>
                    <a:pt x="11573" y="2939"/>
                    <a:pt x="13171" y="5085"/>
                    <a:pt x="13011" y="7664"/>
                  </a:cubicBezTo>
                  <a:cubicBezTo>
                    <a:pt x="12851" y="9992"/>
                    <a:pt x="11071" y="11955"/>
                    <a:pt x="8765" y="12366"/>
                  </a:cubicBezTo>
                  <a:cubicBezTo>
                    <a:pt x="8342" y="12438"/>
                    <a:pt x="7909" y="12475"/>
                    <a:pt x="7475" y="12475"/>
                  </a:cubicBezTo>
                  <a:cubicBezTo>
                    <a:pt x="5426" y="12475"/>
                    <a:pt x="3365" y="11652"/>
                    <a:pt x="2329" y="9787"/>
                  </a:cubicBezTo>
                  <a:cubicBezTo>
                    <a:pt x="1028" y="7413"/>
                    <a:pt x="1690" y="4674"/>
                    <a:pt x="3082" y="2506"/>
                  </a:cubicBezTo>
                  <a:cubicBezTo>
                    <a:pt x="4017" y="1558"/>
                    <a:pt x="5254" y="1135"/>
                    <a:pt x="6521" y="1135"/>
                  </a:cubicBezTo>
                  <a:close/>
                  <a:moveTo>
                    <a:pt x="6457" y="0"/>
                  </a:moveTo>
                  <a:cubicBezTo>
                    <a:pt x="5121" y="0"/>
                    <a:pt x="3813" y="384"/>
                    <a:pt x="2762" y="1250"/>
                  </a:cubicBezTo>
                  <a:cubicBezTo>
                    <a:pt x="2625" y="1296"/>
                    <a:pt x="2511" y="1364"/>
                    <a:pt x="2420" y="1501"/>
                  </a:cubicBezTo>
                  <a:cubicBezTo>
                    <a:pt x="2329" y="1593"/>
                    <a:pt x="2260" y="1707"/>
                    <a:pt x="2169" y="1821"/>
                  </a:cubicBezTo>
                  <a:cubicBezTo>
                    <a:pt x="2100" y="1912"/>
                    <a:pt x="2032" y="1981"/>
                    <a:pt x="1963" y="2072"/>
                  </a:cubicBezTo>
                  <a:cubicBezTo>
                    <a:pt x="1895" y="2163"/>
                    <a:pt x="1849" y="2255"/>
                    <a:pt x="1849" y="2369"/>
                  </a:cubicBezTo>
                  <a:cubicBezTo>
                    <a:pt x="548" y="4560"/>
                    <a:pt x="0" y="7231"/>
                    <a:pt x="1005" y="9650"/>
                  </a:cubicBezTo>
                  <a:cubicBezTo>
                    <a:pt x="1530" y="10928"/>
                    <a:pt x="2420" y="12024"/>
                    <a:pt x="3653" y="12686"/>
                  </a:cubicBezTo>
                  <a:cubicBezTo>
                    <a:pt x="4804" y="13321"/>
                    <a:pt x="6146" y="13594"/>
                    <a:pt x="7468" y="13594"/>
                  </a:cubicBezTo>
                  <a:cubicBezTo>
                    <a:pt x="7665" y="13594"/>
                    <a:pt x="7862" y="13588"/>
                    <a:pt x="8058" y="13576"/>
                  </a:cubicBezTo>
                  <a:cubicBezTo>
                    <a:pt x="10865" y="13416"/>
                    <a:pt x="13353" y="11545"/>
                    <a:pt x="13992" y="8737"/>
                  </a:cubicBezTo>
                  <a:cubicBezTo>
                    <a:pt x="14654" y="5770"/>
                    <a:pt x="13171" y="2894"/>
                    <a:pt x="10683" y="1273"/>
                  </a:cubicBezTo>
                  <a:cubicBezTo>
                    <a:pt x="9448" y="470"/>
                    <a:pt x="7935" y="0"/>
                    <a:pt x="64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5224300" y="1133125"/>
              <a:ext cx="132400" cy="128250"/>
            </a:xfrm>
            <a:custGeom>
              <a:avLst/>
              <a:gdLst/>
              <a:ahLst/>
              <a:cxnLst/>
              <a:rect l="l" t="t" r="r" b="b"/>
              <a:pathLst>
                <a:path w="5296" h="5130" extrusionOk="0">
                  <a:moveTo>
                    <a:pt x="2620" y="1140"/>
                  </a:moveTo>
                  <a:cubicBezTo>
                    <a:pt x="2646" y="1140"/>
                    <a:pt x="2671" y="1142"/>
                    <a:pt x="2694" y="1150"/>
                  </a:cubicBezTo>
                  <a:lnTo>
                    <a:pt x="2740" y="1150"/>
                  </a:lnTo>
                  <a:cubicBezTo>
                    <a:pt x="2785" y="1173"/>
                    <a:pt x="2831" y="1173"/>
                    <a:pt x="2877" y="1195"/>
                  </a:cubicBezTo>
                  <a:cubicBezTo>
                    <a:pt x="2991" y="1218"/>
                    <a:pt x="3036" y="1241"/>
                    <a:pt x="3082" y="1264"/>
                  </a:cubicBezTo>
                  <a:cubicBezTo>
                    <a:pt x="3173" y="1310"/>
                    <a:pt x="3265" y="1355"/>
                    <a:pt x="3333" y="1424"/>
                  </a:cubicBezTo>
                  <a:cubicBezTo>
                    <a:pt x="3401" y="1446"/>
                    <a:pt x="3470" y="1492"/>
                    <a:pt x="3493" y="1515"/>
                  </a:cubicBezTo>
                  <a:cubicBezTo>
                    <a:pt x="3561" y="1583"/>
                    <a:pt x="3630" y="1629"/>
                    <a:pt x="3698" y="1698"/>
                  </a:cubicBezTo>
                  <a:cubicBezTo>
                    <a:pt x="3721" y="1743"/>
                    <a:pt x="3744" y="1766"/>
                    <a:pt x="3790" y="1789"/>
                  </a:cubicBezTo>
                  <a:cubicBezTo>
                    <a:pt x="3790" y="1812"/>
                    <a:pt x="3858" y="1880"/>
                    <a:pt x="3858" y="1880"/>
                  </a:cubicBezTo>
                  <a:cubicBezTo>
                    <a:pt x="3904" y="1949"/>
                    <a:pt x="3949" y="2017"/>
                    <a:pt x="3995" y="2086"/>
                  </a:cubicBezTo>
                  <a:cubicBezTo>
                    <a:pt x="4041" y="2177"/>
                    <a:pt x="4041" y="2154"/>
                    <a:pt x="4063" y="2223"/>
                  </a:cubicBezTo>
                  <a:cubicBezTo>
                    <a:pt x="4086" y="2359"/>
                    <a:pt x="4109" y="2496"/>
                    <a:pt x="4086" y="2611"/>
                  </a:cubicBezTo>
                  <a:cubicBezTo>
                    <a:pt x="3995" y="2953"/>
                    <a:pt x="3835" y="3181"/>
                    <a:pt x="3561" y="3432"/>
                  </a:cubicBezTo>
                  <a:cubicBezTo>
                    <a:pt x="3356" y="3638"/>
                    <a:pt x="3059" y="3797"/>
                    <a:pt x="2808" y="3889"/>
                  </a:cubicBezTo>
                  <a:cubicBezTo>
                    <a:pt x="2580" y="3950"/>
                    <a:pt x="2372" y="4000"/>
                    <a:pt x="2164" y="4000"/>
                  </a:cubicBezTo>
                  <a:cubicBezTo>
                    <a:pt x="2060" y="4000"/>
                    <a:pt x="1956" y="3988"/>
                    <a:pt x="1849" y="3957"/>
                  </a:cubicBezTo>
                  <a:cubicBezTo>
                    <a:pt x="1781" y="3957"/>
                    <a:pt x="1690" y="3934"/>
                    <a:pt x="1644" y="3912"/>
                  </a:cubicBezTo>
                  <a:cubicBezTo>
                    <a:pt x="1598" y="3889"/>
                    <a:pt x="1575" y="3866"/>
                    <a:pt x="1530" y="3843"/>
                  </a:cubicBezTo>
                  <a:cubicBezTo>
                    <a:pt x="1514" y="3835"/>
                    <a:pt x="1503" y="3829"/>
                    <a:pt x="1496" y="3825"/>
                  </a:cubicBezTo>
                  <a:lnTo>
                    <a:pt x="1496" y="3825"/>
                  </a:lnTo>
                  <a:cubicBezTo>
                    <a:pt x="1501" y="3830"/>
                    <a:pt x="1507" y="3837"/>
                    <a:pt x="1507" y="3843"/>
                  </a:cubicBezTo>
                  <a:cubicBezTo>
                    <a:pt x="1501" y="3837"/>
                    <a:pt x="1495" y="3830"/>
                    <a:pt x="1489" y="3822"/>
                  </a:cubicBezTo>
                  <a:lnTo>
                    <a:pt x="1489" y="3822"/>
                  </a:lnTo>
                  <a:cubicBezTo>
                    <a:pt x="1491" y="3823"/>
                    <a:pt x="1493" y="3824"/>
                    <a:pt x="1496" y="3825"/>
                  </a:cubicBezTo>
                  <a:lnTo>
                    <a:pt x="1496" y="3825"/>
                  </a:lnTo>
                  <a:cubicBezTo>
                    <a:pt x="1493" y="3823"/>
                    <a:pt x="1490" y="3821"/>
                    <a:pt x="1488" y="3819"/>
                  </a:cubicBezTo>
                  <a:lnTo>
                    <a:pt x="1488" y="3819"/>
                  </a:lnTo>
                  <a:cubicBezTo>
                    <a:pt x="1488" y="3820"/>
                    <a:pt x="1489" y="3821"/>
                    <a:pt x="1489" y="3822"/>
                  </a:cubicBezTo>
                  <a:lnTo>
                    <a:pt x="1489" y="3822"/>
                  </a:lnTo>
                  <a:cubicBezTo>
                    <a:pt x="1484" y="3818"/>
                    <a:pt x="1482" y="3817"/>
                    <a:pt x="1482" y="3817"/>
                  </a:cubicBezTo>
                  <a:lnTo>
                    <a:pt x="1482" y="3817"/>
                  </a:lnTo>
                  <a:cubicBezTo>
                    <a:pt x="1483" y="3817"/>
                    <a:pt x="1485" y="3818"/>
                    <a:pt x="1488" y="3819"/>
                  </a:cubicBezTo>
                  <a:lnTo>
                    <a:pt x="1488" y="3819"/>
                  </a:lnTo>
                  <a:cubicBezTo>
                    <a:pt x="1471" y="3796"/>
                    <a:pt x="1455" y="3768"/>
                    <a:pt x="1439" y="3752"/>
                  </a:cubicBezTo>
                  <a:cubicBezTo>
                    <a:pt x="1416" y="3752"/>
                    <a:pt x="1416" y="3752"/>
                    <a:pt x="1416" y="3729"/>
                  </a:cubicBezTo>
                  <a:cubicBezTo>
                    <a:pt x="1416" y="3729"/>
                    <a:pt x="1416" y="3729"/>
                    <a:pt x="1393" y="3706"/>
                  </a:cubicBezTo>
                  <a:cubicBezTo>
                    <a:pt x="1347" y="3661"/>
                    <a:pt x="1324" y="3592"/>
                    <a:pt x="1279" y="3501"/>
                  </a:cubicBezTo>
                  <a:cubicBezTo>
                    <a:pt x="1279" y="3501"/>
                    <a:pt x="1256" y="3455"/>
                    <a:pt x="1256" y="3432"/>
                  </a:cubicBezTo>
                  <a:cubicBezTo>
                    <a:pt x="1256" y="3387"/>
                    <a:pt x="1233" y="3341"/>
                    <a:pt x="1233" y="3295"/>
                  </a:cubicBezTo>
                  <a:cubicBezTo>
                    <a:pt x="1210" y="3272"/>
                    <a:pt x="1210" y="3250"/>
                    <a:pt x="1210" y="3227"/>
                  </a:cubicBezTo>
                  <a:cubicBezTo>
                    <a:pt x="1210" y="3204"/>
                    <a:pt x="1210" y="3113"/>
                    <a:pt x="1210" y="3113"/>
                  </a:cubicBezTo>
                  <a:cubicBezTo>
                    <a:pt x="1187" y="2884"/>
                    <a:pt x="1233" y="2702"/>
                    <a:pt x="1279" y="2474"/>
                  </a:cubicBezTo>
                  <a:cubicBezTo>
                    <a:pt x="1324" y="2291"/>
                    <a:pt x="1393" y="2131"/>
                    <a:pt x="1461" y="1949"/>
                  </a:cubicBezTo>
                  <a:cubicBezTo>
                    <a:pt x="1667" y="1903"/>
                    <a:pt x="1827" y="1743"/>
                    <a:pt x="1895" y="1538"/>
                  </a:cubicBezTo>
                  <a:cubicBezTo>
                    <a:pt x="1895" y="1538"/>
                    <a:pt x="1895" y="1515"/>
                    <a:pt x="1895" y="1515"/>
                  </a:cubicBezTo>
                  <a:cubicBezTo>
                    <a:pt x="1918" y="1469"/>
                    <a:pt x="1941" y="1446"/>
                    <a:pt x="1964" y="1401"/>
                  </a:cubicBezTo>
                  <a:cubicBezTo>
                    <a:pt x="1986" y="1378"/>
                    <a:pt x="2009" y="1355"/>
                    <a:pt x="2055" y="1332"/>
                  </a:cubicBezTo>
                  <a:cubicBezTo>
                    <a:pt x="2055" y="1310"/>
                    <a:pt x="2055" y="1310"/>
                    <a:pt x="2055" y="1310"/>
                  </a:cubicBezTo>
                  <a:cubicBezTo>
                    <a:pt x="2078" y="1310"/>
                    <a:pt x="2078" y="1287"/>
                    <a:pt x="2078" y="1287"/>
                  </a:cubicBezTo>
                  <a:cubicBezTo>
                    <a:pt x="2123" y="1264"/>
                    <a:pt x="2146" y="1264"/>
                    <a:pt x="2169" y="1241"/>
                  </a:cubicBezTo>
                  <a:cubicBezTo>
                    <a:pt x="2192" y="1218"/>
                    <a:pt x="2215" y="1218"/>
                    <a:pt x="2237" y="1195"/>
                  </a:cubicBezTo>
                  <a:cubicBezTo>
                    <a:pt x="2260" y="1195"/>
                    <a:pt x="2329" y="1173"/>
                    <a:pt x="2352" y="1173"/>
                  </a:cubicBezTo>
                  <a:cubicBezTo>
                    <a:pt x="2374" y="1150"/>
                    <a:pt x="2420" y="1150"/>
                    <a:pt x="2466" y="1150"/>
                  </a:cubicBezTo>
                  <a:cubicBezTo>
                    <a:pt x="2511" y="1150"/>
                    <a:pt x="2567" y="1140"/>
                    <a:pt x="2620" y="1140"/>
                  </a:cubicBezTo>
                  <a:close/>
                  <a:moveTo>
                    <a:pt x="2581" y="0"/>
                  </a:moveTo>
                  <a:cubicBezTo>
                    <a:pt x="2403" y="0"/>
                    <a:pt x="2226" y="24"/>
                    <a:pt x="2055" y="77"/>
                  </a:cubicBezTo>
                  <a:cubicBezTo>
                    <a:pt x="1712" y="145"/>
                    <a:pt x="1416" y="328"/>
                    <a:pt x="1187" y="579"/>
                  </a:cubicBezTo>
                  <a:cubicBezTo>
                    <a:pt x="708" y="716"/>
                    <a:pt x="480" y="1287"/>
                    <a:pt x="320" y="1743"/>
                  </a:cubicBezTo>
                  <a:cubicBezTo>
                    <a:pt x="115" y="2314"/>
                    <a:pt x="1" y="2907"/>
                    <a:pt x="92" y="3501"/>
                  </a:cubicBezTo>
                  <a:cubicBezTo>
                    <a:pt x="183" y="4003"/>
                    <a:pt x="480" y="4505"/>
                    <a:pt x="914" y="4802"/>
                  </a:cubicBezTo>
                  <a:cubicBezTo>
                    <a:pt x="1276" y="5049"/>
                    <a:pt x="1710" y="5130"/>
                    <a:pt x="2138" y="5130"/>
                  </a:cubicBezTo>
                  <a:cubicBezTo>
                    <a:pt x="2303" y="5130"/>
                    <a:pt x="2467" y="5118"/>
                    <a:pt x="2625" y="5099"/>
                  </a:cubicBezTo>
                  <a:cubicBezTo>
                    <a:pt x="3698" y="4939"/>
                    <a:pt x="4680" y="4231"/>
                    <a:pt x="5091" y="3227"/>
                  </a:cubicBezTo>
                  <a:cubicBezTo>
                    <a:pt x="5296" y="2656"/>
                    <a:pt x="5273" y="2063"/>
                    <a:pt x="4999" y="1538"/>
                  </a:cubicBezTo>
                  <a:cubicBezTo>
                    <a:pt x="4725" y="1058"/>
                    <a:pt x="4292" y="648"/>
                    <a:pt x="3835" y="374"/>
                  </a:cubicBezTo>
                  <a:cubicBezTo>
                    <a:pt x="3462" y="146"/>
                    <a:pt x="3019" y="0"/>
                    <a:pt x="25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8;p3"/>
          <p:cNvGrpSpPr/>
          <p:nvPr/>
        </p:nvGrpSpPr>
        <p:grpSpPr>
          <a:xfrm>
            <a:off x="119825" y="4317150"/>
            <a:ext cx="572925" cy="787025"/>
            <a:chOff x="3127800" y="2228675"/>
            <a:chExt cx="572925" cy="787025"/>
          </a:xfrm>
        </p:grpSpPr>
        <p:sp>
          <p:nvSpPr>
            <p:cNvPr id="119" name="Google Shape;119;p3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3"/>
          <p:cNvSpPr/>
          <p:nvPr/>
        </p:nvSpPr>
        <p:spPr>
          <a:xfrm rot="972023">
            <a:off x="1146342" y="4795538"/>
            <a:ext cx="1223185" cy="348153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134;p3"/>
          <p:cNvGrpSpPr/>
          <p:nvPr/>
        </p:nvGrpSpPr>
        <p:grpSpPr>
          <a:xfrm>
            <a:off x="6800525" y="-129850"/>
            <a:ext cx="465675" cy="498700"/>
            <a:chOff x="6693675" y="2186900"/>
            <a:chExt cx="465675" cy="498700"/>
          </a:xfrm>
        </p:grpSpPr>
        <p:sp>
          <p:nvSpPr>
            <p:cNvPr id="135" name="Google Shape;135;p3"/>
            <p:cNvSpPr/>
            <p:nvPr/>
          </p:nvSpPr>
          <p:spPr>
            <a:xfrm>
              <a:off x="6693675" y="2571325"/>
              <a:ext cx="71350" cy="48525"/>
            </a:xfrm>
            <a:custGeom>
              <a:avLst/>
              <a:gdLst/>
              <a:ahLst/>
              <a:cxnLst/>
              <a:rect l="l" t="t" r="r" b="b"/>
              <a:pathLst>
                <a:path w="2854" h="1941" extrusionOk="0">
                  <a:moveTo>
                    <a:pt x="2205" y="0"/>
                  </a:moveTo>
                  <a:cubicBezTo>
                    <a:pt x="2108" y="0"/>
                    <a:pt x="2009" y="23"/>
                    <a:pt x="1918" y="69"/>
                  </a:cubicBezTo>
                  <a:cubicBezTo>
                    <a:pt x="1393" y="343"/>
                    <a:pt x="891" y="616"/>
                    <a:pt x="366" y="890"/>
                  </a:cubicBezTo>
                  <a:cubicBezTo>
                    <a:pt x="115" y="1027"/>
                    <a:pt x="1" y="1415"/>
                    <a:pt x="160" y="1666"/>
                  </a:cubicBezTo>
                  <a:cubicBezTo>
                    <a:pt x="282" y="1849"/>
                    <a:pt x="465" y="1940"/>
                    <a:pt x="661" y="1940"/>
                  </a:cubicBezTo>
                  <a:cubicBezTo>
                    <a:pt x="759" y="1940"/>
                    <a:pt x="860" y="1917"/>
                    <a:pt x="959" y="1872"/>
                  </a:cubicBezTo>
                  <a:cubicBezTo>
                    <a:pt x="1462" y="1598"/>
                    <a:pt x="1986" y="1324"/>
                    <a:pt x="2489" y="1050"/>
                  </a:cubicBezTo>
                  <a:cubicBezTo>
                    <a:pt x="2763" y="913"/>
                    <a:pt x="2854" y="525"/>
                    <a:pt x="2694" y="274"/>
                  </a:cubicBezTo>
                  <a:cubicBezTo>
                    <a:pt x="2588" y="91"/>
                    <a:pt x="2400" y="0"/>
                    <a:pt x="22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6814650" y="2499725"/>
              <a:ext cx="76500" cy="54050"/>
            </a:xfrm>
            <a:custGeom>
              <a:avLst/>
              <a:gdLst/>
              <a:ahLst/>
              <a:cxnLst/>
              <a:rect l="l" t="t" r="r" b="b"/>
              <a:pathLst>
                <a:path w="3060" h="2162" extrusionOk="0">
                  <a:moveTo>
                    <a:pt x="2399" y="1"/>
                  </a:moveTo>
                  <a:cubicBezTo>
                    <a:pt x="2301" y="1"/>
                    <a:pt x="2199" y="26"/>
                    <a:pt x="2101" y="79"/>
                  </a:cubicBezTo>
                  <a:cubicBezTo>
                    <a:pt x="1530" y="422"/>
                    <a:pt x="959" y="764"/>
                    <a:pt x="366" y="1107"/>
                  </a:cubicBezTo>
                  <a:cubicBezTo>
                    <a:pt x="115" y="1244"/>
                    <a:pt x="1" y="1632"/>
                    <a:pt x="160" y="1883"/>
                  </a:cubicBezTo>
                  <a:cubicBezTo>
                    <a:pt x="270" y="2054"/>
                    <a:pt x="464" y="2162"/>
                    <a:pt x="664" y="2162"/>
                  </a:cubicBezTo>
                  <a:cubicBezTo>
                    <a:pt x="756" y="2162"/>
                    <a:pt x="850" y="2139"/>
                    <a:pt x="936" y="2088"/>
                  </a:cubicBezTo>
                  <a:cubicBezTo>
                    <a:pt x="1530" y="1746"/>
                    <a:pt x="2101" y="1403"/>
                    <a:pt x="2694" y="1061"/>
                  </a:cubicBezTo>
                  <a:cubicBezTo>
                    <a:pt x="2945" y="901"/>
                    <a:pt x="3059" y="536"/>
                    <a:pt x="2899" y="285"/>
                  </a:cubicBezTo>
                  <a:cubicBezTo>
                    <a:pt x="2778" y="102"/>
                    <a:pt x="2595" y="1"/>
                    <a:pt x="2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6921925" y="2420000"/>
              <a:ext cx="64525" cy="61750"/>
            </a:xfrm>
            <a:custGeom>
              <a:avLst/>
              <a:gdLst/>
              <a:ahLst/>
              <a:cxnLst/>
              <a:rect l="l" t="t" r="r" b="b"/>
              <a:pathLst>
                <a:path w="2581" h="2470" extrusionOk="0">
                  <a:moveTo>
                    <a:pt x="2053" y="1"/>
                  </a:moveTo>
                  <a:cubicBezTo>
                    <a:pt x="2039" y="1"/>
                    <a:pt x="2024" y="2"/>
                    <a:pt x="2009" y="4"/>
                  </a:cubicBezTo>
                  <a:cubicBezTo>
                    <a:pt x="1850" y="4"/>
                    <a:pt x="1713" y="50"/>
                    <a:pt x="1599" y="164"/>
                  </a:cubicBezTo>
                  <a:cubicBezTo>
                    <a:pt x="1165" y="644"/>
                    <a:pt x="686" y="1100"/>
                    <a:pt x="161" y="1511"/>
                  </a:cubicBezTo>
                  <a:cubicBezTo>
                    <a:pt x="46" y="1579"/>
                    <a:pt x="1" y="1785"/>
                    <a:pt x="1" y="1899"/>
                  </a:cubicBezTo>
                  <a:cubicBezTo>
                    <a:pt x="1" y="2036"/>
                    <a:pt x="69" y="2218"/>
                    <a:pt x="161" y="2310"/>
                  </a:cubicBezTo>
                  <a:cubicBezTo>
                    <a:pt x="275" y="2401"/>
                    <a:pt x="412" y="2470"/>
                    <a:pt x="571" y="2470"/>
                  </a:cubicBezTo>
                  <a:cubicBezTo>
                    <a:pt x="617" y="2470"/>
                    <a:pt x="663" y="2470"/>
                    <a:pt x="708" y="2447"/>
                  </a:cubicBezTo>
                  <a:cubicBezTo>
                    <a:pt x="823" y="2424"/>
                    <a:pt x="891" y="2378"/>
                    <a:pt x="982" y="2310"/>
                  </a:cubicBezTo>
                  <a:cubicBezTo>
                    <a:pt x="1484" y="1899"/>
                    <a:pt x="1964" y="1465"/>
                    <a:pt x="2397" y="963"/>
                  </a:cubicBezTo>
                  <a:cubicBezTo>
                    <a:pt x="2512" y="872"/>
                    <a:pt x="2580" y="735"/>
                    <a:pt x="2580" y="575"/>
                  </a:cubicBezTo>
                  <a:cubicBezTo>
                    <a:pt x="2580" y="438"/>
                    <a:pt x="2512" y="256"/>
                    <a:pt x="2397" y="164"/>
                  </a:cubicBezTo>
                  <a:cubicBezTo>
                    <a:pt x="2316" y="83"/>
                    <a:pt x="2179" y="1"/>
                    <a:pt x="20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7018950" y="2307550"/>
              <a:ext cx="50800" cy="71625"/>
            </a:xfrm>
            <a:custGeom>
              <a:avLst/>
              <a:gdLst/>
              <a:ahLst/>
              <a:cxnLst/>
              <a:rect l="l" t="t" r="r" b="b"/>
              <a:pathLst>
                <a:path w="2032" h="2865" extrusionOk="0">
                  <a:moveTo>
                    <a:pt x="1413" y="1"/>
                  </a:moveTo>
                  <a:cubicBezTo>
                    <a:pt x="1219" y="1"/>
                    <a:pt x="1025" y="87"/>
                    <a:pt x="936" y="280"/>
                  </a:cubicBezTo>
                  <a:cubicBezTo>
                    <a:pt x="662" y="850"/>
                    <a:pt x="388" y="1444"/>
                    <a:pt x="91" y="2014"/>
                  </a:cubicBezTo>
                  <a:cubicBezTo>
                    <a:pt x="23" y="2151"/>
                    <a:pt x="0" y="2311"/>
                    <a:pt x="46" y="2448"/>
                  </a:cubicBezTo>
                  <a:cubicBezTo>
                    <a:pt x="91" y="2585"/>
                    <a:pt x="183" y="2722"/>
                    <a:pt x="297" y="2791"/>
                  </a:cubicBezTo>
                  <a:cubicBezTo>
                    <a:pt x="393" y="2839"/>
                    <a:pt x="504" y="2864"/>
                    <a:pt x="612" y="2864"/>
                  </a:cubicBezTo>
                  <a:cubicBezTo>
                    <a:pt x="813" y="2864"/>
                    <a:pt x="1007" y="2777"/>
                    <a:pt x="1096" y="2585"/>
                  </a:cubicBezTo>
                  <a:cubicBezTo>
                    <a:pt x="1370" y="2014"/>
                    <a:pt x="1644" y="1444"/>
                    <a:pt x="1917" y="850"/>
                  </a:cubicBezTo>
                  <a:cubicBezTo>
                    <a:pt x="1986" y="713"/>
                    <a:pt x="2032" y="576"/>
                    <a:pt x="1986" y="417"/>
                  </a:cubicBezTo>
                  <a:cubicBezTo>
                    <a:pt x="1940" y="280"/>
                    <a:pt x="1849" y="143"/>
                    <a:pt x="1712" y="74"/>
                  </a:cubicBezTo>
                  <a:cubicBezTo>
                    <a:pt x="1624" y="26"/>
                    <a:pt x="1518" y="1"/>
                    <a:pt x="1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7068575" y="2186900"/>
              <a:ext cx="42825" cy="76700"/>
            </a:xfrm>
            <a:custGeom>
              <a:avLst/>
              <a:gdLst/>
              <a:ahLst/>
              <a:cxnLst/>
              <a:rect l="l" t="t" r="r" b="b"/>
              <a:pathLst>
                <a:path w="1713" h="3068" extrusionOk="0">
                  <a:moveTo>
                    <a:pt x="1116" y="0"/>
                  </a:moveTo>
                  <a:cubicBezTo>
                    <a:pt x="860" y="0"/>
                    <a:pt x="607" y="153"/>
                    <a:pt x="549" y="404"/>
                  </a:cubicBezTo>
                  <a:cubicBezTo>
                    <a:pt x="389" y="1066"/>
                    <a:pt x="229" y="1705"/>
                    <a:pt x="69" y="2344"/>
                  </a:cubicBezTo>
                  <a:cubicBezTo>
                    <a:pt x="1" y="2641"/>
                    <a:pt x="161" y="2983"/>
                    <a:pt x="480" y="3051"/>
                  </a:cubicBezTo>
                  <a:cubicBezTo>
                    <a:pt x="526" y="3062"/>
                    <a:pt x="573" y="3067"/>
                    <a:pt x="619" y="3067"/>
                  </a:cubicBezTo>
                  <a:cubicBezTo>
                    <a:pt x="870" y="3067"/>
                    <a:pt x="1111" y="2914"/>
                    <a:pt x="1188" y="2663"/>
                  </a:cubicBezTo>
                  <a:lnTo>
                    <a:pt x="1644" y="723"/>
                  </a:lnTo>
                  <a:cubicBezTo>
                    <a:pt x="1713" y="427"/>
                    <a:pt x="1553" y="84"/>
                    <a:pt x="1256" y="16"/>
                  </a:cubicBezTo>
                  <a:cubicBezTo>
                    <a:pt x="1210" y="5"/>
                    <a:pt x="1163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7097125" y="2266025"/>
              <a:ext cx="45100" cy="79475"/>
            </a:xfrm>
            <a:custGeom>
              <a:avLst/>
              <a:gdLst/>
              <a:ahLst/>
              <a:cxnLst/>
              <a:rect l="l" t="t" r="r" b="b"/>
              <a:pathLst>
                <a:path w="1804" h="3179" extrusionOk="0">
                  <a:moveTo>
                    <a:pt x="1210" y="1"/>
                  </a:moveTo>
                  <a:cubicBezTo>
                    <a:pt x="890" y="23"/>
                    <a:pt x="662" y="252"/>
                    <a:pt x="639" y="571"/>
                  </a:cubicBezTo>
                  <a:cubicBezTo>
                    <a:pt x="639" y="640"/>
                    <a:pt x="639" y="708"/>
                    <a:pt x="616" y="777"/>
                  </a:cubicBezTo>
                  <a:cubicBezTo>
                    <a:pt x="571" y="1051"/>
                    <a:pt x="525" y="1324"/>
                    <a:pt x="434" y="1598"/>
                  </a:cubicBezTo>
                  <a:cubicBezTo>
                    <a:pt x="388" y="1735"/>
                    <a:pt x="343" y="1872"/>
                    <a:pt x="297" y="2009"/>
                  </a:cubicBezTo>
                  <a:cubicBezTo>
                    <a:pt x="274" y="2055"/>
                    <a:pt x="251" y="2078"/>
                    <a:pt x="251" y="2123"/>
                  </a:cubicBezTo>
                  <a:cubicBezTo>
                    <a:pt x="206" y="2192"/>
                    <a:pt x="183" y="2260"/>
                    <a:pt x="137" y="2329"/>
                  </a:cubicBezTo>
                  <a:cubicBezTo>
                    <a:pt x="0" y="2603"/>
                    <a:pt x="69" y="2968"/>
                    <a:pt x="343" y="3105"/>
                  </a:cubicBezTo>
                  <a:cubicBezTo>
                    <a:pt x="431" y="3153"/>
                    <a:pt x="536" y="3179"/>
                    <a:pt x="642" y="3179"/>
                  </a:cubicBezTo>
                  <a:cubicBezTo>
                    <a:pt x="836" y="3179"/>
                    <a:pt x="1030" y="3092"/>
                    <a:pt x="1119" y="2899"/>
                  </a:cubicBezTo>
                  <a:cubicBezTo>
                    <a:pt x="1507" y="2169"/>
                    <a:pt x="1712" y="1393"/>
                    <a:pt x="1781" y="571"/>
                  </a:cubicBezTo>
                  <a:cubicBezTo>
                    <a:pt x="1803" y="275"/>
                    <a:pt x="1507" y="1"/>
                    <a:pt x="12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011525" y="2425225"/>
              <a:ext cx="58800" cy="64650"/>
            </a:xfrm>
            <a:custGeom>
              <a:avLst/>
              <a:gdLst/>
              <a:ahLst/>
              <a:cxnLst/>
              <a:rect l="l" t="t" r="r" b="b"/>
              <a:pathLst>
                <a:path w="2352" h="2586" extrusionOk="0">
                  <a:moveTo>
                    <a:pt x="1686" y="0"/>
                  </a:moveTo>
                  <a:cubicBezTo>
                    <a:pt x="1438" y="0"/>
                    <a:pt x="1236" y="167"/>
                    <a:pt x="1142" y="412"/>
                  </a:cubicBezTo>
                  <a:cubicBezTo>
                    <a:pt x="1142" y="457"/>
                    <a:pt x="1119" y="503"/>
                    <a:pt x="1096" y="549"/>
                  </a:cubicBezTo>
                  <a:cubicBezTo>
                    <a:pt x="1028" y="708"/>
                    <a:pt x="936" y="868"/>
                    <a:pt x="822" y="1028"/>
                  </a:cubicBezTo>
                  <a:cubicBezTo>
                    <a:pt x="708" y="1165"/>
                    <a:pt x="571" y="1302"/>
                    <a:pt x="411" y="1416"/>
                  </a:cubicBezTo>
                  <a:cubicBezTo>
                    <a:pt x="388" y="1462"/>
                    <a:pt x="343" y="1485"/>
                    <a:pt x="297" y="1507"/>
                  </a:cubicBezTo>
                  <a:cubicBezTo>
                    <a:pt x="160" y="1599"/>
                    <a:pt x="69" y="1713"/>
                    <a:pt x="23" y="1850"/>
                  </a:cubicBezTo>
                  <a:cubicBezTo>
                    <a:pt x="0" y="1987"/>
                    <a:pt x="0" y="2169"/>
                    <a:pt x="92" y="2306"/>
                  </a:cubicBezTo>
                  <a:cubicBezTo>
                    <a:pt x="201" y="2478"/>
                    <a:pt x="395" y="2585"/>
                    <a:pt x="595" y="2585"/>
                  </a:cubicBezTo>
                  <a:cubicBezTo>
                    <a:pt x="687" y="2585"/>
                    <a:pt x="781" y="2562"/>
                    <a:pt x="868" y="2512"/>
                  </a:cubicBezTo>
                  <a:cubicBezTo>
                    <a:pt x="1530" y="2078"/>
                    <a:pt x="2009" y="1462"/>
                    <a:pt x="2260" y="708"/>
                  </a:cubicBezTo>
                  <a:cubicBezTo>
                    <a:pt x="2351" y="435"/>
                    <a:pt x="2146" y="92"/>
                    <a:pt x="1849" y="24"/>
                  </a:cubicBezTo>
                  <a:cubicBezTo>
                    <a:pt x="1793" y="8"/>
                    <a:pt x="1738" y="0"/>
                    <a:pt x="1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6885400" y="2530500"/>
              <a:ext cx="77075" cy="63675"/>
            </a:xfrm>
            <a:custGeom>
              <a:avLst/>
              <a:gdLst/>
              <a:ahLst/>
              <a:cxnLst/>
              <a:rect l="l" t="t" r="r" b="b"/>
              <a:pathLst>
                <a:path w="3083" h="2547" extrusionOk="0">
                  <a:moveTo>
                    <a:pt x="2433" y="1"/>
                  </a:moveTo>
                  <a:cubicBezTo>
                    <a:pt x="2292" y="1"/>
                    <a:pt x="2153" y="53"/>
                    <a:pt x="2055" y="172"/>
                  </a:cubicBezTo>
                  <a:cubicBezTo>
                    <a:pt x="1918" y="309"/>
                    <a:pt x="1781" y="446"/>
                    <a:pt x="1644" y="583"/>
                  </a:cubicBezTo>
                  <a:cubicBezTo>
                    <a:pt x="1576" y="652"/>
                    <a:pt x="1507" y="697"/>
                    <a:pt x="1439" y="766"/>
                  </a:cubicBezTo>
                  <a:cubicBezTo>
                    <a:pt x="1393" y="811"/>
                    <a:pt x="1348" y="834"/>
                    <a:pt x="1302" y="857"/>
                  </a:cubicBezTo>
                  <a:cubicBezTo>
                    <a:pt x="1302" y="880"/>
                    <a:pt x="1302" y="880"/>
                    <a:pt x="1302" y="880"/>
                  </a:cubicBezTo>
                  <a:lnTo>
                    <a:pt x="1279" y="880"/>
                  </a:lnTo>
                  <a:cubicBezTo>
                    <a:pt x="982" y="1108"/>
                    <a:pt x="640" y="1314"/>
                    <a:pt x="298" y="1473"/>
                  </a:cubicBezTo>
                  <a:cubicBezTo>
                    <a:pt x="161" y="1542"/>
                    <a:pt x="69" y="1702"/>
                    <a:pt x="24" y="1816"/>
                  </a:cubicBezTo>
                  <a:cubicBezTo>
                    <a:pt x="1" y="1953"/>
                    <a:pt x="1" y="2135"/>
                    <a:pt x="92" y="2272"/>
                  </a:cubicBezTo>
                  <a:cubicBezTo>
                    <a:pt x="214" y="2455"/>
                    <a:pt x="386" y="2546"/>
                    <a:pt x="576" y="2546"/>
                  </a:cubicBezTo>
                  <a:cubicBezTo>
                    <a:pt x="671" y="2546"/>
                    <a:pt x="769" y="2523"/>
                    <a:pt x="868" y="2478"/>
                  </a:cubicBezTo>
                  <a:cubicBezTo>
                    <a:pt x="1622" y="2112"/>
                    <a:pt x="2306" y="1587"/>
                    <a:pt x="2854" y="971"/>
                  </a:cubicBezTo>
                  <a:cubicBezTo>
                    <a:pt x="3060" y="743"/>
                    <a:pt x="3082" y="378"/>
                    <a:pt x="2854" y="172"/>
                  </a:cubicBezTo>
                  <a:cubicBezTo>
                    <a:pt x="2746" y="65"/>
                    <a:pt x="2588" y="1"/>
                    <a:pt x="24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6777575" y="2605100"/>
              <a:ext cx="68500" cy="43750"/>
            </a:xfrm>
            <a:custGeom>
              <a:avLst/>
              <a:gdLst/>
              <a:ahLst/>
              <a:cxnLst/>
              <a:rect l="l" t="t" r="r" b="b"/>
              <a:pathLst>
                <a:path w="2740" h="1750" extrusionOk="0">
                  <a:moveTo>
                    <a:pt x="2119" y="0"/>
                  </a:moveTo>
                  <a:cubicBezTo>
                    <a:pt x="2075" y="0"/>
                    <a:pt x="2030" y="6"/>
                    <a:pt x="1986" y="19"/>
                  </a:cubicBezTo>
                  <a:cubicBezTo>
                    <a:pt x="1484" y="224"/>
                    <a:pt x="959" y="430"/>
                    <a:pt x="457" y="635"/>
                  </a:cubicBezTo>
                  <a:cubicBezTo>
                    <a:pt x="297" y="681"/>
                    <a:pt x="183" y="749"/>
                    <a:pt x="114" y="886"/>
                  </a:cubicBezTo>
                  <a:cubicBezTo>
                    <a:pt x="46" y="1023"/>
                    <a:pt x="0" y="1206"/>
                    <a:pt x="46" y="1343"/>
                  </a:cubicBezTo>
                  <a:cubicBezTo>
                    <a:pt x="91" y="1479"/>
                    <a:pt x="183" y="1594"/>
                    <a:pt x="320" y="1685"/>
                  </a:cubicBezTo>
                  <a:cubicBezTo>
                    <a:pt x="400" y="1717"/>
                    <a:pt x="515" y="1749"/>
                    <a:pt x="624" y="1749"/>
                  </a:cubicBezTo>
                  <a:cubicBezTo>
                    <a:pt x="669" y="1749"/>
                    <a:pt x="713" y="1744"/>
                    <a:pt x="753" y="1731"/>
                  </a:cubicBezTo>
                  <a:cubicBezTo>
                    <a:pt x="1278" y="1525"/>
                    <a:pt x="1780" y="1320"/>
                    <a:pt x="2305" y="1137"/>
                  </a:cubicBezTo>
                  <a:cubicBezTo>
                    <a:pt x="2442" y="1069"/>
                    <a:pt x="2556" y="1000"/>
                    <a:pt x="2648" y="863"/>
                  </a:cubicBezTo>
                  <a:cubicBezTo>
                    <a:pt x="2716" y="749"/>
                    <a:pt x="2739" y="566"/>
                    <a:pt x="2693" y="430"/>
                  </a:cubicBezTo>
                  <a:cubicBezTo>
                    <a:pt x="2648" y="293"/>
                    <a:pt x="2556" y="156"/>
                    <a:pt x="2442" y="87"/>
                  </a:cubicBezTo>
                  <a:cubicBezTo>
                    <a:pt x="2344" y="38"/>
                    <a:pt x="2233" y="0"/>
                    <a:pt x="2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6858600" y="2627675"/>
              <a:ext cx="78775" cy="57925"/>
            </a:xfrm>
            <a:custGeom>
              <a:avLst/>
              <a:gdLst/>
              <a:ahLst/>
              <a:cxnLst/>
              <a:rect l="l" t="t" r="r" b="b"/>
              <a:pathLst>
                <a:path w="3151" h="2317" extrusionOk="0">
                  <a:moveTo>
                    <a:pt x="2464" y="1"/>
                  </a:moveTo>
                  <a:cubicBezTo>
                    <a:pt x="2372" y="1"/>
                    <a:pt x="2278" y="24"/>
                    <a:pt x="2191" y="74"/>
                  </a:cubicBezTo>
                  <a:lnTo>
                    <a:pt x="388" y="1238"/>
                  </a:lnTo>
                  <a:cubicBezTo>
                    <a:pt x="137" y="1421"/>
                    <a:pt x="0" y="1763"/>
                    <a:pt x="183" y="2037"/>
                  </a:cubicBezTo>
                  <a:cubicBezTo>
                    <a:pt x="292" y="2209"/>
                    <a:pt x="486" y="2316"/>
                    <a:pt x="686" y="2316"/>
                  </a:cubicBezTo>
                  <a:cubicBezTo>
                    <a:pt x="778" y="2316"/>
                    <a:pt x="872" y="2293"/>
                    <a:pt x="959" y="2243"/>
                  </a:cubicBezTo>
                  <a:lnTo>
                    <a:pt x="2762" y="1056"/>
                  </a:lnTo>
                  <a:cubicBezTo>
                    <a:pt x="3013" y="896"/>
                    <a:pt x="3150" y="554"/>
                    <a:pt x="2968" y="280"/>
                  </a:cubicBezTo>
                  <a:cubicBezTo>
                    <a:pt x="2858" y="108"/>
                    <a:pt x="2664" y="1"/>
                    <a:pt x="24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6997825" y="2522725"/>
              <a:ext cx="65650" cy="69800"/>
            </a:xfrm>
            <a:custGeom>
              <a:avLst/>
              <a:gdLst/>
              <a:ahLst/>
              <a:cxnLst/>
              <a:rect l="l" t="t" r="r" b="b"/>
              <a:pathLst>
                <a:path w="2626" h="2792" extrusionOk="0">
                  <a:moveTo>
                    <a:pt x="2099" y="0"/>
                  </a:moveTo>
                  <a:cubicBezTo>
                    <a:pt x="2084" y="0"/>
                    <a:pt x="2069" y="2"/>
                    <a:pt x="2055" y="4"/>
                  </a:cubicBezTo>
                  <a:cubicBezTo>
                    <a:pt x="1918" y="4"/>
                    <a:pt x="1735" y="50"/>
                    <a:pt x="1644" y="164"/>
                  </a:cubicBezTo>
                  <a:cubicBezTo>
                    <a:pt x="1188" y="734"/>
                    <a:pt x="731" y="1282"/>
                    <a:pt x="229" y="1830"/>
                  </a:cubicBezTo>
                  <a:cubicBezTo>
                    <a:pt x="23" y="2035"/>
                    <a:pt x="1" y="2423"/>
                    <a:pt x="229" y="2629"/>
                  </a:cubicBezTo>
                  <a:cubicBezTo>
                    <a:pt x="346" y="2734"/>
                    <a:pt x="499" y="2792"/>
                    <a:pt x="648" y="2792"/>
                  </a:cubicBezTo>
                  <a:cubicBezTo>
                    <a:pt x="790" y="2792"/>
                    <a:pt x="928" y="2740"/>
                    <a:pt x="1028" y="2629"/>
                  </a:cubicBezTo>
                  <a:cubicBezTo>
                    <a:pt x="1530" y="2104"/>
                    <a:pt x="2009" y="1533"/>
                    <a:pt x="2443" y="963"/>
                  </a:cubicBezTo>
                  <a:cubicBezTo>
                    <a:pt x="2557" y="849"/>
                    <a:pt x="2625" y="734"/>
                    <a:pt x="2625" y="575"/>
                  </a:cubicBezTo>
                  <a:cubicBezTo>
                    <a:pt x="2625" y="415"/>
                    <a:pt x="2557" y="255"/>
                    <a:pt x="2443" y="164"/>
                  </a:cubicBezTo>
                  <a:cubicBezTo>
                    <a:pt x="2361" y="82"/>
                    <a:pt x="2225" y="0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7096550" y="2366250"/>
              <a:ext cx="62800" cy="91975"/>
            </a:xfrm>
            <a:custGeom>
              <a:avLst/>
              <a:gdLst/>
              <a:ahLst/>
              <a:cxnLst/>
              <a:rect l="l" t="t" r="r" b="b"/>
              <a:pathLst>
                <a:path w="2512" h="3679" extrusionOk="0">
                  <a:moveTo>
                    <a:pt x="1948" y="0"/>
                  </a:moveTo>
                  <a:cubicBezTo>
                    <a:pt x="1694" y="0"/>
                    <a:pt x="1407" y="140"/>
                    <a:pt x="1347" y="420"/>
                  </a:cubicBezTo>
                  <a:cubicBezTo>
                    <a:pt x="1301" y="648"/>
                    <a:pt x="1256" y="853"/>
                    <a:pt x="1164" y="1082"/>
                  </a:cubicBezTo>
                  <a:cubicBezTo>
                    <a:pt x="1164" y="1127"/>
                    <a:pt x="1142" y="1196"/>
                    <a:pt x="1119" y="1241"/>
                  </a:cubicBezTo>
                  <a:cubicBezTo>
                    <a:pt x="1096" y="1264"/>
                    <a:pt x="1096" y="1333"/>
                    <a:pt x="1073" y="1378"/>
                  </a:cubicBezTo>
                  <a:cubicBezTo>
                    <a:pt x="1073" y="1365"/>
                    <a:pt x="1073" y="1352"/>
                    <a:pt x="1069" y="1352"/>
                  </a:cubicBezTo>
                  <a:cubicBezTo>
                    <a:pt x="1066" y="1352"/>
                    <a:pt x="1060" y="1359"/>
                    <a:pt x="1050" y="1378"/>
                  </a:cubicBezTo>
                  <a:cubicBezTo>
                    <a:pt x="1050" y="1401"/>
                    <a:pt x="1028" y="1424"/>
                    <a:pt x="1028" y="1470"/>
                  </a:cubicBezTo>
                  <a:cubicBezTo>
                    <a:pt x="1005" y="1515"/>
                    <a:pt x="959" y="1584"/>
                    <a:pt x="936" y="1629"/>
                  </a:cubicBezTo>
                  <a:cubicBezTo>
                    <a:pt x="845" y="1835"/>
                    <a:pt x="731" y="2040"/>
                    <a:pt x="594" y="2223"/>
                  </a:cubicBezTo>
                  <a:cubicBezTo>
                    <a:pt x="525" y="2314"/>
                    <a:pt x="480" y="2406"/>
                    <a:pt x="411" y="2497"/>
                  </a:cubicBezTo>
                  <a:cubicBezTo>
                    <a:pt x="402" y="2506"/>
                    <a:pt x="389" y="2523"/>
                    <a:pt x="380" y="2536"/>
                  </a:cubicBezTo>
                  <a:lnTo>
                    <a:pt x="380" y="2536"/>
                  </a:lnTo>
                  <a:cubicBezTo>
                    <a:pt x="372" y="2547"/>
                    <a:pt x="366" y="2558"/>
                    <a:pt x="366" y="2565"/>
                  </a:cubicBezTo>
                  <a:cubicBezTo>
                    <a:pt x="320" y="2611"/>
                    <a:pt x="274" y="2657"/>
                    <a:pt x="229" y="2702"/>
                  </a:cubicBezTo>
                  <a:cubicBezTo>
                    <a:pt x="46" y="2931"/>
                    <a:pt x="0" y="3296"/>
                    <a:pt x="229" y="3524"/>
                  </a:cubicBezTo>
                  <a:cubicBezTo>
                    <a:pt x="349" y="3620"/>
                    <a:pt x="514" y="3679"/>
                    <a:pt x="673" y="3679"/>
                  </a:cubicBezTo>
                  <a:cubicBezTo>
                    <a:pt x="815" y="3679"/>
                    <a:pt x="953" y="3632"/>
                    <a:pt x="1050" y="3524"/>
                  </a:cubicBezTo>
                  <a:cubicBezTo>
                    <a:pt x="1735" y="2725"/>
                    <a:pt x="2237" y="1766"/>
                    <a:pt x="2465" y="716"/>
                  </a:cubicBezTo>
                  <a:cubicBezTo>
                    <a:pt x="2511" y="420"/>
                    <a:pt x="2374" y="100"/>
                    <a:pt x="2055" y="9"/>
                  </a:cubicBezTo>
                  <a:cubicBezTo>
                    <a:pt x="2020" y="3"/>
                    <a:pt x="1985" y="0"/>
                    <a:pt x="1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66775" y="3383375"/>
            <a:ext cx="416575" cy="426150"/>
            <a:chOff x="5045125" y="2936525"/>
            <a:chExt cx="416575" cy="426150"/>
          </a:xfrm>
        </p:grpSpPr>
        <p:sp>
          <p:nvSpPr>
            <p:cNvPr id="148" name="Google Shape;148;p3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/>
          <p:nvPr/>
        </p:nvSpPr>
        <p:spPr>
          <a:xfrm rot="825258" flipH="1">
            <a:off x="3410266" y="-665371"/>
            <a:ext cx="6062828" cy="2195385"/>
          </a:xfrm>
          <a:custGeom>
            <a:avLst/>
            <a:gdLst/>
            <a:ahLst/>
            <a:cxnLst/>
            <a:rect l="l" t="t" r="r" b="b"/>
            <a:pathLst>
              <a:path w="346512" h="125474" extrusionOk="0">
                <a:moveTo>
                  <a:pt x="346511" y="73862"/>
                </a:moveTo>
                <a:cubicBezTo>
                  <a:pt x="346511" y="73862"/>
                  <a:pt x="320918" y="125474"/>
                  <a:pt x="263166" y="120945"/>
                </a:cubicBezTo>
                <a:cubicBezTo>
                  <a:pt x="186478" y="114927"/>
                  <a:pt x="187420" y="74318"/>
                  <a:pt x="126751" y="59911"/>
                </a:cubicBezTo>
                <a:cubicBezTo>
                  <a:pt x="53284" y="42494"/>
                  <a:pt x="0" y="114987"/>
                  <a:pt x="0" y="114987"/>
                </a:cubicBezTo>
                <a:lnTo>
                  <a:pt x="26779" y="1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body" idx="1"/>
          </p:nvPr>
        </p:nvSpPr>
        <p:spPr>
          <a:xfrm>
            <a:off x="978400" y="3537738"/>
            <a:ext cx="3410100" cy="9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body" idx="2"/>
          </p:nvPr>
        </p:nvSpPr>
        <p:spPr>
          <a:xfrm>
            <a:off x="4755500" y="3537738"/>
            <a:ext cx="3410100" cy="9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7" name="Google Shape;197;p5"/>
          <p:cNvSpPr/>
          <p:nvPr/>
        </p:nvSpPr>
        <p:spPr>
          <a:xfrm rot="10800000" flipH="1">
            <a:off x="-32800" y="4651603"/>
            <a:ext cx="3340365" cy="720497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" name="Google Shape;198;p5"/>
          <p:cNvGrpSpPr/>
          <p:nvPr/>
        </p:nvGrpSpPr>
        <p:grpSpPr>
          <a:xfrm>
            <a:off x="8284125" y="116550"/>
            <a:ext cx="671650" cy="976575"/>
            <a:chOff x="6754175" y="1092800"/>
            <a:chExt cx="671650" cy="976575"/>
          </a:xfrm>
        </p:grpSpPr>
        <p:sp>
          <p:nvSpPr>
            <p:cNvPr id="199" name="Google Shape;199;p5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5"/>
          <p:cNvGrpSpPr/>
          <p:nvPr/>
        </p:nvGrpSpPr>
        <p:grpSpPr>
          <a:xfrm>
            <a:off x="95400" y="4426225"/>
            <a:ext cx="446250" cy="453375"/>
            <a:chOff x="4350100" y="1147775"/>
            <a:chExt cx="446250" cy="453375"/>
          </a:xfrm>
        </p:grpSpPr>
        <p:sp>
          <p:nvSpPr>
            <p:cNvPr id="223" name="Google Shape;223;p5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6"/>
          <p:cNvSpPr/>
          <p:nvPr/>
        </p:nvSpPr>
        <p:spPr>
          <a:xfrm>
            <a:off x="-10415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6"/>
          <p:cNvSpPr/>
          <p:nvPr/>
        </p:nvSpPr>
        <p:spPr>
          <a:xfrm>
            <a:off x="6035050" y="4238577"/>
            <a:ext cx="3147959" cy="904926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0" name="Google Shape;230;p6"/>
          <p:cNvGrpSpPr/>
          <p:nvPr/>
        </p:nvGrpSpPr>
        <p:grpSpPr>
          <a:xfrm rot="-3777655">
            <a:off x="-53957" y="-151068"/>
            <a:ext cx="572927" cy="787028"/>
            <a:chOff x="3127800" y="2228675"/>
            <a:chExt cx="572925" cy="787025"/>
          </a:xfrm>
        </p:grpSpPr>
        <p:sp>
          <p:nvSpPr>
            <p:cNvPr id="231" name="Google Shape;231;p6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" name="Google Shape;245;p6"/>
          <p:cNvGrpSpPr/>
          <p:nvPr/>
        </p:nvGrpSpPr>
        <p:grpSpPr>
          <a:xfrm rot="-3041862">
            <a:off x="8757584" y="3877514"/>
            <a:ext cx="446242" cy="453366"/>
            <a:chOff x="4350100" y="1147775"/>
            <a:chExt cx="446250" cy="453375"/>
          </a:xfrm>
        </p:grpSpPr>
        <p:sp>
          <p:nvSpPr>
            <p:cNvPr id="246" name="Google Shape;246;p6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" name="Google Shape;249;p6"/>
          <p:cNvGrpSpPr/>
          <p:nvPr/>
        </p:nvGrpSpPr>
        <p:grpSpPr>
          <a:xfrm>
            <a:off x="6388150" y="4754550"/>
            <a:ext cx="1067700" cy="1029050"/>
            <a:chOff x="4445375" y="3754025"/>
            <a:chExt cx="1067700" cy="1029050"/>
          </a:xfrm>
        </p:grpSpPr>
        <p:sp>
          <p:nvSpPr>
            <p:cNvPr id="250" name="Google Shape;250;p6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7"/>
          <p:cNvSpPr/>
          <p:nvPr/>
        </p:nvSpPr>
        <p:spPr>
          <a:xfrm flipH="1">
            <a:off x="2819875" y="-30100"/>
            <a:ext cx="6362600" cy="1372375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7"/>
          <p:cNvSpPr/>
          <p:nvPr/>
        </p:nvSpPr>
        <p:spPr>
          <a:xfrm rot="-9974670" flipH="1">
            <a:off x="-589236" y="3912604"/>
            <a:ext cx="4845471" cy="1754573"/>
          </a:xfrm>
          <a:custGeom>
            <a:avLst/>
            <a:gdLst/>
            <a:ahLst/>
            <a:cxnLst/>
            <a:rect l="l" t="t" r="r" b="b"/>
            <a:pathLst>
              <a:path w="346512" h="125474" extrusionOk="0">
                <a:moveTo>
                  <a:pt x="346511" y="73862"/>
                </a:moveTo>
                <a:cubicBezTo>
                  <a:pt x="346511" y="73862"/>
                  <a:pt x="320918" y="125474"/>
                  <a:pt x="263166" y="120945"/>
                </a:cubicBezTo>
                <a:cubicBezTo>
                  <a:pt x="186478" y="114927"/>
                  <a:pt x="187420" y="74318"/>
                  <a:pt x="126751" y="59911"/>
                </a:cubicBezTo>
                <a:cubicBezTo>
                  <a:pt x="53284" y="42494"/>
                  <a:pt x="0" y="114987"/>
                  <a:pt x="0" y="114987"/>
                </a:cubicBezTo>
                <a:lnTo>
                  <a:pt x="26779" y="1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7"/>
          <p:cNvSpPr txBox="1">
            <a:spLocks noGrp="1"/>
          </p:cNvSpPr>
          <p:nvPr>
            <p:ph type="subTitle" idx="1"/>
          </p:nvPr>
        </p:nvSpPr>
        <p:spPr>
          <a:xfrm>
            <a:off x="893281" y="1855175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7"/>
          <p:cNvSpPr txBox="1">
            <a:spLocks noGrp="1"/>
          </p:cNvSpPr>
          <p:nvPr>
            <p:ph type="subTitle" idx="2"/>
          </p:nvPr>
        </p:nvSpPr>
        <p:spPr>
          <a:xfrm>
            <a:off x="893281" y="2891500"/>
            <a:ext cx="3349800" cy="23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7"/>
          <p:cNvSpPr txBox="1">
            <a:spLocks noGrp="1"/>
          </p:cNvSpPr>
          <p:nvPr>
            <p:ph type="subTitle" idx="3"/>
          </p:nvPr>
        </p:nvSpPr>
        <p:spPr>
          <a:xfrm>
            <a:off x="893281" y="3165226"/>
            <a:ext cx="3349800" cy="7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64" name="Google Shape;264;p7"/>
          <p:cNvGrpSpPr/>
          <p:nvPr/>
        </p:nvGrpSpPr>
        <p:grpSpPr>
          <a:xfrm>
            <a:off x="-105925" y="4040213"/>
            <a:ext cx="999200" cy="990975"/>
            <a:chOff x="3102700" y="494350"/>
            <a:chExt cx="999200" cy="990975"/>
          </a:xfrm>
        </p:grpSpPr>
        <p:sp>
          <p:nvSpPr>
            <p:cNvPr id="265" name="Google Shape;265;p7"/>
            <p:cNvSpPr/>
            <p:nvPr/>
          </p:nvSpPr>
          <p:spPr>
            <a:xfrm>
              <a:off x="3363475" y="639725"/>
              <a:ext cx="70200" cy="69650"/>
            </a:xfrm>
            <a:custGeom>
              <a:avLst/>
              <a:gdLst/>
              <a:ahLst/>
              <a:cxnLst/>
              <a:rect l="l" t="t" r="r" b="b"/>
              <a:pathLst>
                <a:path w="2808" h="2786" extrusionOk="0">
                  <a:moveTo>
                    <a:pt x="1530" y="1"/>
                  </a:moveTo>
                  <a:cubicBezTo>
                    <a:pt x="1432" y="1"/>
                    <a:pt x="1335" y="12"/>
                    <a:pt x="1233" y="46"/>
                  </a:cubicBezTo>
                  <a:cubicBezTo>
                    <a:pt x="1027" y="92"/>
                    <a:pt x="845" y="206"/>
                    <a:pt x="685" y="366"/>
                  </a:cubicBezTo>
                  <a:cubicBezTo>
                    <a:pt x="639" y="366"/>
                    <a:pt x="616" y="389"/>
                    <a:pt x="594" y="411"/>
                  </a:cubicBezTo>
                  <a:cubicBezTo>
                    <a:pt x="411" y="526"/>
                    <a:pt x="274" y="640"/>
                    <a:pt x="183" y="822"/>
                  </a:cubicBezTo>
                  <a:cubicBezTo>
                    <a:pt x="69" y="1005"/>
                    <a:pt x="46" y="1188"/>
                    <a:pt x="23" y="1393"/>
                  </a:cubicBezTo>
                  <a:cubicBezTo>
                    <a:pt x="0" y="1530"/>
                    <a:pt x="23" y="1667"/>
                    <a:pt x="46" y="1804"/>
                  </a:cubicBezTo>
                  <a:cubicBezTo>
                    <a:pt x="69" y="1895"/>
                    <a:pt x="114" y="1986"/>
                    <a:pt x="160" y="2078"/>
                  </a:cubicBezTo>
                  <a:cubicBezTo>
                    <a:pt x="183" y="2123"/>
                    <a:pt x="206" y="2169"/>
                    <a:pt x="228" y="2192"/>
                  </a:cubicBezTo>
                  <a:cubicBezTo>
                    <a:pt x="343" y="2374"/>
                    <a:pt x="480" y="2511"/>
                    <a:pt x="662" y="2603"/>
                  </a:cubicBezTo>
                  <a:cubicBezTo>
                    <a:pt x="868" y="2717"/>
                    <a:pt x="1027" y="2762"/>
                    <a:pt x="1256" y="2785"/>
                  </a:cubicBezTo>
                  <a:cubicBezTo>
                    <a:pt x="1415" y="2785"/>
                    <a:pt x="1575" y="2762"/>
                    <a:pt x="1712" y="2740"/>
                  </a:cubicBezTo>
                  <a:cubicBezTo>
                    <a:pt x="1872" y="2694"/>
                    <a:pt x="2009" y="2648"/>
                    <a:pt x="2146" y="2557"/>
                  </a:cubicBezTo>
                  <a:cubicBezTo>
                    <a:pt x="2306" y="2443"/>
                    <a:pt x="2420" y="2329"/>
                    <a:pt x="2557" y="2169"/>
                  </a:cubicBezTo>
                  <a:cubicBezTo>
                    <a:pt x="2625" y="2055"/>
                    <a:pt x="2694" y="1918"/>
                    <a:pt x="2716" y="1781"/>
                  </a:cubicBezTo>
                  <a:cubicBezTo>
                    <a:pt x="2808" y="1530"/>
                    <a:pt x="2808" y="1210"/>
                    <a:pt x="2739" y="959"/>
                  </a:cubicBezTo>
                  <a:cubicBezTo>
                    <a:pt x="2716" y="822"/>
                    <a:pt x="2671" y="685"/>
                    <a:pt x="2602" y="594"/>
                  </a:cubicBezTo>
                  <a:cubicBezTo>
                    <a:pt x="2488" y="411"/>
                    <a:pt x="2374" y="297"/>
                    <a:pt x="2191" y="183"/>
                  </a:cubicBezTo>
                  <a:cubicBezTo>
                    <a:pt x="2169" y="160"/>
                    <a:pt x="2123" y="138"/>
                    <a:pt x="2100" y="115"/>
                  </a:cubicBezTo>
                  <a:cubicBezTo>
                    <a:pt x="2009" y="92"/>
                    <a:pt x="1918" y="46"/>
                    <a:pt x="1826" y="23"/>
                  </a:cubicBezTo>
                  <a:cubicBezTo>
                    <a:pt x="1724" y="12"/>
                    <a:pt x="1627" y="1"/>
                    <a:pt x="15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3252775" y="766400"/>
              <a:ext cx="62775" cy="62225"/>
            </a:xfrm>
            <a:custGeom>
              <a:avLst/>
              <a:gdLst/>
              <a:ahLst/>
              <a:cxnLst/>
              <a:rect l="l" t="t" r="r" b="b"/>
              <a:pathLst>
                <a:path w="2511" h="2489" extrusionOk="0">
                  <a:moveTo>
                    <a:pt x="1301" y="1"/>
                  </a:moveTo>
                  <a:cubicBezTo>
                    <a:pt x="1164" y="1"/>
                    <a:pt x="1050" y="24"/>
                    <a:pt x="913" y="46"/>
                  </a:cubicBezTo>
                  <a:cubicBezTo>
                    <a:pt x="822" y="69"/>
                    <a:pt x="731" y="115"/>
                    <a:pt x="639" y="206"/>
                  </a:cubicBezTo>
                  <a:cubicBezTo>
                    <a:pt x="548" y="229"/>
                    <a:pt x="457" y="275"/>
                    <a:pt x="388" y="343"/>
                  </a:cubicBezTo>
                  <a:cubicBezTo>
                    <a:pt x="342" y="389"/>
                    <a:pt x="320" y="435"/>
                    <a:pt x="274" y="480"/>
                  </a:cubicBezTo>
                  <a:cubicBezTo>
                    <a:pt x="251" y="526"/>
                    <a:pt x="206" y="549"/>
                    <a:pt x="183" y="594"/>
                  </a:cubicBezTo>
                  <a:cubicBezTo>
                    <a:pt x="137" y="686"/>
                    <a:pt x="114" y="754"/>
                    <a:pt x="91" y="823"/>
                  </a:cubicBezTo>
                  <a:cubicBezTo>
                    <a:pt x="69" y="845"/>
                    <a:pt x="69" y="891"/>
                    <a:pt x="69" y="914"/>
                  </a:cubicBezTo>
                  <a:cubicBezTo>
                    <a:pt x="0" y="1119"/>
                    <a:pt x="23" y="1348"/>
                    <a:pt x="69" y="1576"/>
                  </a:cubicBezTo>
                  <a:cubicBezTo>
                    <a:pt x="91" y="1667"/>
                    <a:pt x="137" y="1781"/>
                    <a:pt x="183" y="1873"/>
                  </a:cubicBezTo>
                  <a:cubicBezTo>
                    <a:pt x="228" y="1964"/>
                    <a:pt x="297" y="2055"/>
                    <a:pt x="388" y="2124"/>
                  </a:cubicBezTo>
                  <a:cubicBezTo>
                    <a:pt x="388" y="2146"/>
                    <a:pt x="411" y="2169"/>
                    <a:pt x="434" y="2192"/>
                  </a:cubicBezTo>
                  <a:cubicBezTo>
                    <a:pt x="502" y="2238"/>
                    <a:pt x="571" y="2283"/>
                    <a:pt x="639" y="2329"/>
                  </a:cubicBezTo>
                  <a:cubicBezTo>
                    <a:pt x="708" y="2375"/>
                    <a:pt x="776" y="2397"/>
                    <a:pt x="867" y="2420"/>
                  </a:cubicBezTo>
                  <a:cubicBezTo>
                    <a:pt x="890" y="2443"/>
                    <a:pt x="913" y="2443"/>
                    <a:pt x="936" y="2443"/>
                  </a:cubicBezTo>
                  <a:cubicBezTo>
                    <a:pt x="1050" y="2466"/>
                    <a:pt x="1164" y="2489"/>
                    <a:pt x="1278" y="2489"/>
                  </a:cubicBezTo>
                  <a:cubicBezTo>
                    <a:pt x="1392" y="2466"/>
                    <a:pt x="1507" y="2466"/>
                    <a:pt x="1598" y="2420"/>
                  </a:cubicBezTo>
                  <a:cubicBezTo>
                    <a:pt x="1712" y="2397"/>
                    <a:pt x="1826" y="2352"/>
                    <a:pt x="1917" y="2283"/>
                  </a:cubicBezTo>
                  <a:cubicBezTo>
                    <a:pt x="2009" y="2215"/>
                    <a:pt x="2100" y="2146"/>
                    <a:pt x="2169" y="2078"/>
                  </a:cubicBezTo>
                  <a:cubicBezTo>
                    <a:pt x="2237" y="1987"/>
                    <a:pt x="2305" y="1895"/>
                    <a:pt x="2351" y="1804"/>
                  </a:cubicBezTo>
                  <a:cubicBezTo>
                    <a:pt x="2397" y="1736"/>
                    <a:pt x="2420" y="1667"/>
                    <a:pt x="2442" y="1576"/>
                  </a:cubicBezTo>
                  <a:cubicBezTo>
                    <a:pt x="2465" y="1530"/>
                    <a:pt x="2465" y="1462"/>
                    <a:pt x="2488" y="1416"/>
                  </a:cubicBezTo>
                  <a:cubicBezTo>
                    <a:pt x="2511" y="1256"/>
                    <a:pt x="2488" y="1119"/>
                    <a:pt x="2465" y="982"/>
                  </a:cubicBezTo>
                  <a:cubicBezTo>
                    <a:pt x="2465" y="937"/>
                    <a:pt x="2442" y="914"/>
                    <a:pt x="2442" y="891"/>
                  </a:cubicBezTo>
                  <a:cubicBezTo>
                    <a:pt x="2397" y="800"/>
                    <a:pt x="2374" y="731"/>
                    <a:pt x="2328" y="640"/>
                  </a:cubicBezTo>
                  <a:cubicBezTo>
                    <a:pt x="2283" y="571"/>
                    <a:pt x="2237" y="503"/>
                    <a:pt x="2169" y="435"/>
                  </a:cubicBezTo>
                  <a:cubicBezTo>
                    <a:pt x="2146" y="412"/>
                    <a:pt x="2123" y="389"/>
                    <a:pt x="2100" y="366"/>
                  </a:cubicBezTo>
                  <a:cubicBezTo>
                    <a:pt x="2032" y="298"/>
                    <a:pt x="1963" y="252"/>
                    <a:pt x="1895" y="206"/>
                  </a:cubicBezTo>
                  <a:cubicBezTo>
                    <a:pt x="1872" y="183"/>
                    <a:pt x="1849" y="161"/>
                    <a:pt x="1803" y="161"/>
                  </a:cubicBezTo>
                  <a:cubicBezTo>
                    <a:pt x="1735" y="115"/>
                    <a:pt x="1644" y="69"/>
                    <a:pt x="1575" y="46"/>
                  </a:cubicBezTo>
                  <a:cubicBezTo>
                    <a:pt x="1484" y="24"/>
                    <a:pt x="1392" y="24"/>
                    <a:pt x="1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3244200" y="916975"/>
              <a:ext cx="41125" cy="53175"/>
            </a:xfrm>
            <a:custGeom>
              <a:avLst/>
              <a:gdLst/>
              <a:ahLst/>
              <a:cxnLst/>
              <a:rect l="l" t="t" r="r" b="b"/>
              <a:pathLst>
                <a:path w="1645" h="2127" extrusionOk="0">
                  <a:moveTo>
                    <a:pt x="901" y="0"/>
                  </a:moveTo>
                  <a:cubicBezTo>
                    <a:pt x="883" y="0"/>
                    <a:pt x="864" y="1"/>
                    <a:pt x="845" y="4"/>
                  </a:cubicBezTo>
                  <a:cubicBezTo>
                    <a:pt x="777" y="4"/>
                    <a:pt x="708" y="27"/>
                    <a:pt x="640" y="27"/>
                  </a:cubicBezTo>
                  <a:cubicBezTo>
                    <a:pt x="526" y="49"/>
                    <a:pt x="434" y="118"/>
                    <a:pt x="343" y="209"/>
                  </a:cubicBezTo>
                  <a:cubicBezTo>
                    <a:pt x="206" y="323"/>
                    <a:pt x="115" y="506"/>
                    <a:pt x="46" y="688"/>
                  </a:cubicBezTo>
                  <a:cubicBezTo>
                    <a:pt x="24" y="780"/>
                    <a:pt x="1" y="894"/>
                    <a:pt x="1" y="962"/>
                  </a:cubicBezTo>
                  <a:cubicBezTo>
                    <a:pt x="1" y="1008"/>
                    <a:pt x="1" y="1031"/>
                    <a:pt x="1" y="1054"/>
                  </a:cubicBezTo>
                  <a:cubicBezTo>
                    <a:pt x="1" y="1054"/>
                    <a:pt x="1" y="1076"/>
                    <a:pt x="1" y="1076"/>
                  </a:cubicBezTo>
                  <a:cubicBezTo>
                    <a:pt x="1" y="1099"/>
                    <a:pt x="1" y="1145"/>
                    <a:pt x="1" y="1168"/>
                  </a:cubicBezTo>
                  <a:cubicBezTo>
                    <a:pt x="1" y="1259"/>
                    <a:pt x="24" y="1350"/>
                    <a:pt x="46" y="1442"/>
                  </a:cubicBezTo>
                  <a:cubicBezTo>
                    <a:pt x="69" y="1487"/>
                    <a:pt x="115" y="1533"/>
                    <a:pt x="138" y="1579"/>
                  </a:cubicBezTo>
                  <a:cubicBezTo>
                    <a:pt x="138" y="1601"/>
                    <a:pt x="138" y="1624"/>
                    <a:pt x="160" y="1624"/>
                  </a:cubicBezTo>
                  <a:cubicBezTo>
                    <a:pt x="252" y="1784"/>
                    <a:pt x="389" y="1944"/>
                    <a:pt x="549" y="2035"/>
                  </a:cubicBezTo>
                  <a:cubicBezTo>
                    <a:pt x="663" y="2104"/>
                    <a:pt x="777" y="2126"/>
                    <a:pt x="914" y="2126"/>
                  </a:cubicBezTo>
                  <a:cubicBezTo>
                    <a:pt x="1005" y="2126"/>
                    <a:pt x="1096" y="2104"/>
                    <a:pt x="1165" y="2058"/>
                  </a:cubicBezTo>
                  <a:cubicBezTo>
                    <a:pt x="1256" y="2035"/>
                    <a:pt x="1347" y="1990"/>
                    <a:pt x="1393" y="1921"/>
                  </a:cubicBezTo>
                  <a:cubicBezTo>
                    <a:pt x="1484" y="1830"/>
                    <a:pt x="1553" y="1738"/>
                    <a:pt x="1576" y="1624"/>
                  </a:cubicBezTo>
                  <a:cubicBezTo>
                    <a:pt x="1621" y="1510"/>
                    <a:pt x="1621" y="1373"/>
                    <a:pt x="1644" y="1282"/>
                  </a:cubicBezTo>
                  <a:cubicBezTo>
                    <a:pt x="1644" y="1168"/>
                    <a:pt x="1621" y="1031"/>
                    <a:pt x="1598" y="917"/>
                  </a:cubicBezTo>
                  <a:cubicBezTo>
                    <a:pt x="1598" y="848"/>
                    <a:pt x="1553" y="780"/>
                    <a:pt x="1530" y="711"/>
                  </a:cubicBezTo>
                  <a:cubicBezTo>
                    <a:pt x="1530" y="711"/>
                    <a:pt x="1530" y="711"/>
                    <a:pt x="1530" y="688"/>
                  </a:cubicBezTo>
                  <a:cubicBezTo>
                    <a:pt x="1530" y="597"/>
                    <a:pt x="1507" y="506"/>
                    <a:pt x="1462" y="437"/>
                  </a:cubicBezTo>
                  <a:cubicBezTo>
                    <a:pt x="1439" y="346"/>
                    <a:pt x="1393" y="278"/>
                    <a:pt x="1325" y="209"/>
                  </a:cubicBezTo>
                  <a:cubicBezTo>
                    <a:pt x="1202" y="86"/>
                    <a:pt x="1061" y="0"/>
                    <a:pt x="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3302975" y="1072850"/>
              <a:ext cx="55950" cy="61775"/>
            </a:xfrm>
            <a:custGeom>
              <a:avLst/>
              <a:gdLst/>
              <a:ahLst/>
              <a:cxnLst/>
              <a:rect l="l" t="t" r="r" b="b"/>
              <a:pathLst>
                <a:path w="2238" h="2471" extrusionOk="0">
                  <a:moveTo>
                    <a:pt x="959" y="0"/>
                  </a:moveTo>
                  <a:cubicBezTo>
                    <a:pt x="777" y="23"/>
                    <a:pt x="594" y="68"/>
                    <a:pt x="457" y="205"/>
                  </a:cubicBezTo>
                  <a:cubicBezTo>
                    <a:pt x="389" y="297"/>
                    <a:pt x="320" y="388"/>
                    <a:pt x="252" y="479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890"/>
                    <a:pt x="46" y="959"/>
                  </a:cubicBezTo>
                  <a:cubicBezTo>
                    <a:pt x="24" y="1073"/>
                    <a:pt x="1" y="1187"/>
                    <a:pt x="24" y="1324"/>
                  </a:cubicBezTo>
                  <a:cubicBezTo>
                    <a:pt x="46" y="1529"/>
                    <a:pt x="92" y="1758"/>
                    <a:pt x="229" y="1940"/>
                  </a:cubicBezTo>
                  <a:cubicBezTo>
                    <a:pt x="275" y="2009"/>
                    <a:pt x="343" y="2100"/>
                    <a:pt x="434" y="2168"/>
                  </a:cubicBezTo>
                  <a:cubicBezTo>
                    <a:pt x="571" y="2283"/>
                    <a:pt x="663" y="2351"/>
                    <a:pt x="845" y="2419"/>
                  </a:cubicBezTo>
                  <a:cubicBezTo>
                    <a:pt x="948" y="2454"/>
                    <a:pt x="1062" y="2471"/>
                    <a:pt x="1173" y="2471"/>
                  </a:cubicBezTo>
                  <a:cubicBezTo>
                    <a:pt x="1285" y="2471"/>
                    <a:pt x="1393" y="2454"/>
                    <a:pt x="1484" y="2419"/>
                  </a:cubicBezTo>
                  <a:cubicBezTo>
                    <a:pt x="1667" y="2351"/>
                    <a:pt x="1758" y="2305"/>
                    <a:pt x="1895" y="2168"/>
                  </a:cubicBezTo>
                  <a:cubicBezTo>
                    <a:pt x="1987" y="2100"/>
                    <a:pt x="2055" y="2009"/>
                    <a:pt x="2101" y="1917"/>
                  </a:cubicBezTo>
                  <a:cubicBezTo>
                    <a:pt x="2146" y="1826"/>
                    <a:pt x="2192" y="1735"/>
                    <a:pt x="2215" y="1643"/>
                  </a:cubicBezTo>
                  <a:cubicBezTo>
                    <a:pt x="2238" y="1575"/>
                    <a:pt x="2238" y="1461"/>
                    <a:pt x="2238" y="1392"/>
                  </a:cubicBezTo>
                  <a:cubicBezTo>
                    <a:pt x="2238" y="1301"/>
                    <a:pt x="2238" y="1210"/>
                    <a:pt x="2215" y="1141"/>
                  </a:cubicBezTo>
                  <a:cubicBezTo>
                    <a:pt x="2123" y="913"/>
                    <a:pt x="1964" y="685"/>
                    <a:pt x="1758" y="571"/>
                  </a:cubicBezTo>
                  <a:cubicBezTo>
                    <a:pt x="1713" y="548"/>
                    <a:pt x="1667" y="548"/>
                    <a:pt x="1621" y="525"/>
                  </a:cubicBezTo>
                  <a:cubicBezTo>
                    <a:pt x="1598" y="411"/>
                    <a:pt x="1530" y="297"/>
                    <a:pt x="1439" y="205"/>
                  </a:cubicBezTo>
                  <a:cubicBezTo>
                    <a:pt x="1325" y="91"/>
                    <a:pt x="1142" y="0"/>
                    <a:pt x="9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3420525" y="1243525"/>
              <a:ext cx="57675" cy="69800"/>
            </a:xfrm>
            <a:custGeom>
              <a:avLst/>
              <a:gdLst/>
              <a:ahLst/>
              <a:cxnLst/>
              <a:rect l="l" t="t" r="r" b="b"/>
              <a:pathLst>
                <a:path w="2307" h="2792" extrusionOk="0">
                  <a:moveTo>
                    <a:pt x="1090" y="0"/>
                  </a:moveTo>
                  <a:cubicBezTo>
                    <a:pt x="987" y="0"/>
                    <a:pt x="886" y="23"/>
                    <a:pt x="800" y="66"/>
                  </a:cubicBezTo>
                  <a:cubicBezTo>
                    <a:pt x="708" y="89"/>
                    <a:pt x="640" y="135"/>
                    <a:pt x="571" y="203"/>
                  </a:cubicBezTo>
                  <a:cubicBezTo>
                    <a:pt x="480" y="294"/>
                    <a:pt x="434" y="386"/>
                    <a:pt x="389" y="500"/>
                  </a:cubicBezTo>
                  <a:cubicBezTo>
                    <a:pt x="320" y="683"/>
                    <a:pt x="252" y="865"/>
                    <a:pt x="183" y="1048"/>
                  </a:cubicBezTo>
                  <a:cubicBezTo>
                    <a:pt x="183" y="1093"/>
                    <a:pt x="161" y="1116"/>
                    <a:pt x="161" y="1162"/>
                  </a:cubicBezTo>
                  <a:cubicBezTo>
                    <a:pt x="115" y="1230"/>
                    <a:pt x="69" y="1322"/>
                    <a:pt x="46" y="1413"/>
                  </a:cubicBezTo>
                  <a:cubicBezTo>
                    <a:pt x="24" y="1504"/>
                    <a:pt x="1" y="1618"/>
                    <a:pt x="24" y="1710"/>
                  </a:cubicBezTo>
                  <a:cubicBezTo>
                    <a:pt x="24" y="1915"/>
                    <a:pt x="92" y="2098"/>
                    <a:pt x="206" y="2257"/>
                  </a:cubicBezTo>
                  <a:cubicBezTo>
                    <a:pt x="320" y="2440"/>
                    <a:pt x="434" y="2577"/>
                    <a:pt x="617" y="2668"/>
                  </a:cubicBezTo>
                  <a:cubicBezTo>
                    <a:pt x="788" y="2746"/>
                    <a:pt x="958" y="2792"/>
                    <a:pt x="1136" y="2792"/>
                  </a:cubicBezTo>
                  <a:cubicBezTo>
                    <a:pt x="1220" y="2792"/>
                    <a:pt x="1305" y="2782"/>
                    <a:pt x="1393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3" y="2189"/>
                    <a:pt x="2192" y="2029"/>
                  </a:cubicBezTo>
                  <a:cubicBezTo>
                    <a:pt x="2260" y="1847"/>
                    <a:pt x="2306" y="1687"/>
                    <a:pt x="2306" y="1504"/>
                  </a:cubicBezTo>
                  <a:cubicBezTo>
                    <a:pt x="2306" y="1276"/>
                    <a:pt x="2238" y="1071"/>
                    <a:pt x="2146" y="865"/>
                  </a:cubicBezTo>
                  <a:cubicBezTo>
                    <a:pt x="2009" y="546"/>
                    <a:pt x="1713" y="294"/>
                    <a:pt x="1416" y="89"/>
                  </a:cubicBezTo>
                  <a:cubicBezTo>
                    <a:pt x="1320" y="29"/>
                    <a:pt x="1204" y="0"/>
                    <a:pt x="10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3569475" y="1294525"/>
              <a:ext cx="75350" cy="59100"/>
            </a:xfrm>
            <a:custGeom>
              <a:avLst/>
              <a:gdLst/>
              <a:ahLst/>
              <a:cxnLst/>
              <a:rect l="l" t="t" r="r" b="b"/>
              <a:pathLst>
                <a:path w="3014" h="2364" extrusionOk="0">
                  <a:moveTo>
                    <a:pt x="1977" y="1"/>
                  </a:moveTo>
                  <a:cubicBezTo>
                    <a:pt x="1889" y="1"/>
                    <a:pt x="1803" y="12"/>
                    <a:pt x="1735" y="35"/>
                  </a:cubicBezTo>
                  <a:cubicBezTo>
                    <a:pt x="1552" y="103"/>
                    <a:pt x="1415" y="195"/>
                    <a:pt x="1301" y="354"/>
                  </a:cubicBezTo>
                  <a:cubicBezTo>
                    <a:pt x="1301" y="354"/>
                    <a:pt x="1301" y="354"/>
                    <a:pt x="1301" y="377"/>
                  </a:cubicBezTo>
                  <a:cubicBezTo>
                    <a:pt x="1233" y="286"/>
                    <a:pt x="1119" y="217"/>
                    <a:pt x="1004" y="195"/>
                  </a:cubicBezTo>
                  <a:cubicBezTo>
                    <a:pt x="951" y="187"/>
                    <a:pt x="890" y="182"/>
                    <a:pt x="828" y="182"/>
                  </a:cubicBezTo>
                  <a:cubicBezTo>
                    <a:pt x="703" y="182"/>
                    <a:pt x="571" y="202"/>
                    <a:pt x="479" y="263"/>
                  </a:cubicBezTo>
                  <a:cubicBezTo>
                    <a:pt x="343" y="377"/>
                    <a:pt x="251" y="446"/>
                    <a:pt x="137" y="605"/>
                  </a:cubicBezTo>
                  <a:cubicBezTo>
                    <a:pt x="114" y="674"/>
                    <a:pt x="91" y="742"/>
                    <a:pt x="46" y="811"/>
                  </a:cubicBezTo>
                  <a:cubicBezTo>
                    <a:pt x="46" y="834"/>
                    <a:pt x="46" y="879"/>
                    <a:pt x="23" y="902"/>
                  </a:cubicBezTo>
                  <a:cubicBezTo>
                    <a:pt x="0" y="994"/>
                    <a:pt x="0" y="1108"/>
                    <a:pt x="0" y="1222"/>
                  </a:cubicBezTo>
                  <a:cubicBezTo>
                    <a:pt x="23" y="1404"/>
                    <a:pt x="46" y="1518"/>
                    <a:pt x="137" y="1701"/>
                  </a:cubicBezTo>
                  <a:cubicBezTo>
                    <a:pt x="343" y="2135"/>
                    <a:pt x="822" y="2340"/>
                    <a:pt x="1278" y="2363"/>
                  </a:cubicBezTo>
                  <a:cubicBezTo>
                    <a:pt x="1461" y="2363"/>
                    <a:pt x="1666" y="2340"/>
                    <a:pt x="1849" y="2295"/>
                  </a:cubicBezTo>
                  <a:cubicBezTo>
                    <a:pt x="2032" y="2249"/>
                    <a:pt x="2191" y="2180"/>
                    <a:pt x="2351" y="2112"/>
                  </a:cubicBezTo>
                  <a:cubicBezTo>
                    <a:pt x="2557" y="1998"/>
                    <a:pt x="2716" y="1838"/>
                    <a:pt x="2830" y="1655"/>
                  </a:cubicBezTo>
                  <a:cubicBezTo>
                    <a:pt x="2899" y="1564"/>
                    <a:pt x="2945" y="1450"/>
                    <a:pt x="2967" y="1359"/>
                  </a:cubicBezTo>
                  <a:cubicBezTo>
                    <a:pt x="3013" y="1199"/>
                    <a:pt x="3013" y="1085"/>
                    <a:pt x="2990" y="925"/>
                  </a:cubicBezTo>
                  <a:cubicBezTo>
                    <a:pt x="2967" y="674"/>
                    <a:pt x="2853" y="446"/>
                    <a:pt x="2648" y="263"/>
                  </a:cubicBezTo>
                  <a:cubicBezTo>
                    <a:pt x="2534" y="149"/>
                    <a:pt x="2397" y="58"/>
                    <a:pt x="2237" y="35"/>
                  </a:cubicBezTo>
                  <a:cubicBezTo>
                    <a:pt x="2157" y="12"/>
                    <a:pt x="2066" y="1"/>
                    <a:pt x="19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3708125" y="1187100"/>
              <a:ext cx="66225" cy="64950"/>
            </a:xfrm>
            <a:custGeom>
              <a:avLst/>
              <a:gdLst/>
              <a:ahLst/>
              <a:cxnLst/>
              <a:rect l="l" t="t" r="r" b="b"/>
              <a:pathLst>
                <a:path w="2649" h="2598" extrusionOk="0">
                  <a:moveTo>
                    <a:pt x="1618" y="1"/>
                  </a:moveTo>
                  <a:cubicBezTo>
                    <a:pt x="1570" y="1"/>
                    <a:pt x="1519" y="6"/>
                    <a:pt x="1462" y="18"/>
                  </a:cubicBezTo>
                  <a:cubicBezTo>
                    <a:pt x="1370" y="18"/>
                    <a:pt x="1302" y="41"/>
                    <a:pt x="1210" y="86"/>
                  </a:cubicBezTo>
                  <a:cubicBezTo>
                    <a:pt x="1096" y="178"/>
                    <a:pt x="959" y="315"/>
                    <a:pt x="914" y="452"/>
                  </a:cubicBezTo>
                  <a:cubicBezTo>
                    <a:pt x="843" y="434"/>
                    <a:pt x="769" y="423"/>
                    <a:pt x="695" y="423"/>
                  </a:cubicBezTo>
                  <a:cubicBezTo>
                    <a:pt x="579" y="423"/>
                    <a:pt x="464" y="450"/>
                    <a:pt x="366" y="520"/>
                  </a:cubicBezTo>
                  <a:cubicBezTo>
                    <a:pt x="229" y="611"/>
                    <a:pt x="92" y="748"/>
                    <a:pt x="46" y="931"/>
                  </a:cubicBezTo>
                  <a:cubicBezTo>
                    <a:pt x="1" y="1159"/>
                    <a:pt x="1" y="1387"/>
                    <a:pt x="69" y="1593"/>
                  </a:cubicBezTo>
                  <a:cubicBezTo>
                    <a:pt x="138" y="1798"/>
                    <a:pt x="229" y="1981"/>
                    <a:pt x="389" y="2141"/>
                  </a:cubicBezTo>
                  <a:cubicBezTo>
                    <a:pt x="457" y="2232"/>
                    <a:pt x="548" y="2278"/>
                    <a:pt x="617" y="2346"/>
                  </a:cubicBezTo>
                  <a:cubicBezTo>
                    <a:pt x="663" y="2392"/>
                    <a:pt x="708" y="2415"/>
                    <a:pt x="777" y="2437"/>
                  </a:cubicBezTo>
                  <a:cubicBezTo>
                    <a:pt x="868" y="2483"/>
                    <a:pt x="959" y="2529"/>
                    <a:pt x="1073" y="2551"/>
                  </a:cubicBezTo>
                  <a:cubicBezTo>
                    <a:pt x="1188" y="2574"/>
                    <a:pt x="1302" y="2597"/>
                    <a:pt x="1416" y="2597"/>
                  </a:cubicBezTo>
                  <a:cubicBezTo>
                    <a:pt x="1621" y="2574"/>
                    <a:pt x="1827" y="2529"/>
                    <a:pt x="2009" y="2415"/>
                  </a:cubicBezTo>
                  <a:cubicBezTo>
                    <a:pt x="2192" y="2300"/>
                    <a:pt x="2329" y="2163"/>
                    <a:pt x="2420" y="1981"/>
                  </a:cubicBezTo>
                  <a:cubicBezTo>
                    <a:pt x="2603" y="1661"/>
                    <a:pt x="2648" y="1296"/>
                    <a:pt x="2580" y="954"/>
                  </a:cubicBezTo>
                  <a:cubicBezTo>
                    <a:pt x="2534" y="794"/>
                    <a:pt x="2466" y="634"/>
                    <a:pt x="2375" y="520"/>
                  </a:cubicBezTo>
                  <a:cubicBezTo>
                    <a:pt x="2329" y="429"/>
                    <a:pt x="2260" y="337"/>
                    <a:pt x="2169" y="269"/>
                  </a:cubicBezTo>
                  <a:cubicBezTo>
                    <a:pt x="2123" y="223"/>
                    <a:pt x="2055" y="178"/>
                    <a:pt x="1986" y="132"/>
                  </a:cubicBezTo>
                  <a:cubicBezTo>
                    <a:pt x="1918" y="86"/>
                    <a:pt x="1827" y="64"/>
                    <a:pt x="1758" y="18"/>
                  </a:cubicBezTo>
                  <a:cubicBezTo>
                    <a:pt x="1713" y="6"/>
                    <a:pt x="1667" y="1"/>
                    <a:pt x="1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3825100" y="989275"/>
              <a:ext cx="63375" cy="71075"/>
            </a:xfrm>
            <a:custGeom>
              <a:avLst/>
              <a:gdLst/>
              <a:ahLst/>
              <a:cxnLst/>
              <a:rect l="l" t="t" r="r" b="b"/>
              <a:pathLst>
                <a:path w="2535" h="2843" extrusionOk="0">
                  <a:moveTo>
                    <a:pt x="1148" y="0"/>
                  </a:moveTo>
                  <a:cubicBezTo>
                    <a:pt x="1023" y="0"/>
                    <a:pt x="891" y="41"/>
                    <a:pt x="800" y="102"/>
                  </a:cubicBezTo>
                  <a:cubicBezTo>
                    <a:pt x="640" y="170"/>
                    <a:pt x="503" y="353"/>
                    <a:pt x="480" y="513"/>
                  </a:cubicBezTo>
                  <a:cubicBezTo>
                    <a:pt x="435" y="672"/>
                    <a:pt x="457" y="809"/>
                    <a:pt x="503" y="946"/>
                  </a:cubicBezTo>
                  <a:cubicBezTo>
                    <a:pt x="366" y="1015"/>
                    <a:pt x="252" y="1129"/>
                    <a:pt x="161" y="1266"/>
                  </a:cubicBezTo>
                  <a:cubicBezTo>
                    <a:pt x="1" y="1563"/>
                    <a:pt x="47" y="1928"/>
                    <a:pt x="183" y="2225"/>
                  </a:cubicBezTo>
                  <a:cubicBezTo>
                    <a:pt x="402" y="2596"/>
                    <a:pt x="809" y="2842"/>
                    <a:pt x="1224" y="2842"/>
                  </a:cubicBezTo>
                  <a:cubicBezTo>
                    <a:pt x="1243" y="2842"/>
                    <a:pt x="1261" y="2842"/>
                    <a:pt x="1279" y="2841"/>
                  </a:cubicBezTo>
                  <a:cubicBezTo>
                    <a:pt x="1507" y="2841"/>
                    <a:pt x="1736" y="2795"/>
                    <a:pt x="1918" y="2658"/>
                  </a:cubicBezTo>
                  <a:cubicBezTo>
                    <a:pt x="2101" y="2521"/>
                    <a:pt x="2261" y="2362"/>
                    <a:pt x="2375" y="2156"/>
                  </a:cubicBezTo>
                  <a:cubicBezTo>
                    <a:pt x="2466" y="1951"/>
                    <a:pt x="2534" y="1745"/>
                    <a:pt x="2534" y="1517"/>
                  </a:cubicBezTo>
                  <a:cubicBezTo>
                    <a:pt x="2534" y="1266"/>
                    <a:pt x="2466" y="1060"/>
                    <a:pt x="2352" y="832"/>
                  </a:cubicBezTo>
                  <a:cubicBezTo>
                    <a:pt x="2146" y="444"/>
                    <a:pt x="1736" y="147"/>
                    <a:pt x="1325" y="33"/>
                  </a:cubicBezTo>
                  <a:cubicBezTo>
                    <a:pt x="1271" y="11"/>
                    <a:pt x="1211" y="0"/>
                    <a:pt x="1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3880450" y="813200"/>
              <a:ext cx="55950" cy="57100"/>
            </a:xfrm>
            <a:custGeom>
              <a:avLst/>
              <a:gdLst/>
              <a:ahLst/>
              <a:cxnLst/>
              <a:rect l="l" t="t" r="r" b="b"/>
              <a:pathLst>
                <a:path w="2238" h="2284" extrusionOk="0">
                  <a:moveTo>
                    <a:pt x="1051" y="1"/>
                  </a:moveTo>
                  <a:cubicBezTo>
                    <a:pt x="960" y="1"/>
                    <a:pt x="868" y="1"/>
                    <a:pt x="777" y="23"/>
                  </a:cubicBezTo>
                  <a:cubicBezTo>
                    <a:pt x="731" y="23"/>
                    <a:pt x="709" y="46"/>
                    <a:pt x="663" y="46"/>
                  </a:cubicBezTo>
                  <a:cubicBezTo>
                    <a:pt x="594" y="92"/>
                    <a:pt x="480" y="115"/>
                    <a:pt x="412" y="183"/>
                  </a:cubicBezTo>
                  <a:cubicBezTo>
                    <a:pt x="343" y="229"/>
                    <a:pt x="252" y="274"/>
                    <a:pt x="206" y="366"/>
                  </a:cubicBezTo>
                  <a:cubicBezTo>
                    <a:pt x="138" y="411"/>
                    <a:pt x="92" y="503"/>
                    <a:pt x="47" y="571"/>
                  </a:cubicBezTo>
                  <a:cubicBezTo>
                    <a:pt x="24" y="662"/>
                    <a:pt x="1" y="754"/>
                    <a:pt x="1" y="845"/>
                  </a:cubicBezTo>
                  <a:cubicBezTo>
                    <a:pt x="1" y="936"/>
                    <a:pt x="24" y="1028"/>
                    <a:pt x="47" y="1119"/>
                  </a:cubicBezTo>
                  <a:cubicBezTo>
                    <a:pt x="92" y="1210"/>
                    <a:pt x="138" y="1279"/>
                    <a:pt x="206" y="1347"/>
                  </a:cubicBezTo>
                  <a:cubicBezTo>
                    <a:pt x="206" y="1484"/>
                    <a:pt x="229" y="1621"/>
                    <a:pt x="252" y="1758"/>
                  </a:cubicBezTo>
                  <a:cubicBezTo>
                    <a:pt x="275" y="1872"/>
                    <a:pt x="343" y="1986"/>
                    <a:pt x="435" y="2055"/>
                  </a:cubicBezTo>
                  <a:cubicBezTo>
                    <a:pt x="526" y="2146"/>
                    <a:pt x="617" y="2215"/>
                    <a:pt x="731" y="2237"/>
                  </a:cubicBezTo>
                  <a:cubicBezTo>
                    <a:pt x="834" y="2272"/>
                    <a:pt x="931" y="2283"/>
                    <a:pt x="1025" y="2283"/>
                  </a:cubicBezTo>
                  <a:cubicBezTo>
                    <a:pt x="1119" y="2283"/>
                    <a:pt x="1211" y="2272"/>
                    <a:pt x="1302" y="2260"/>
                  </a:cubicBezTo>
                  <a:cubicBezTo>
                    <a:pt x="1393" y="2237"/>
                    <a:pt x="1485" y="2192"/>
                    <a:pt x="1553" y="2146"/>
                  </a:cubicBezTo>
                  <a:cubicBezTo>
                    <a:pt x="1599" y="2123"/>
                    <a:pt x="1644" y="2123"/>
                    <a:pt x="1667" y="2078"/>
                  </a:cubicBezTo>
                  <a:cubicBezTo>
                    <a:pt x="1736" y="2032"/>
                    <a:pt x="1827" y="1986"/>
                    <a:pt x="1873" y="1918"/>
                  </a:cubicBezTo>
                  <a:cubicBezTo>
                    <a:pt x="1941" y="1849"/>
                    <a:pt x="2010" y="1758"/>
                    <a:pt x="2055" y="1690"/>
                  </a:cubicBezTo>
                  <a:cubicBezTo>
                    <a:pt x="2147" y="1507"/>
                    <a:pt x="2192" y="1347"/>
                    <a:pt x="2215" y="1142"/>
                  </a:cubicBezTo>
                  <a:cubicBezTo>
                    <a:pt x="2238" y="959"/>
                    <a:pt x="2169" y="777"/>
                    <a:pt x="2078" y="617"/>
                  </a:cubicBezTo>
                  <a:cubicBezTo>
                    <a:pt x="2078" y="571"/>
                    <a:pt x="2055" y="548"/>
                    <a:pt x="2032" y="525"/>
                  </a:cubicBezTo>
                  <a:cubicBezTo>
                    <a:pt x="1987" y="457"/>
                    <a:pt x="1941" y="366"/>
                    <a:pt x="1873" y="320"/>
                  </a:cubicBezTo>
                  <a:cubicBezTo>
                    <a:pt x="1804" y="274"/>
                    <a:pt x="1736" y="206"/>
                    <a:pt x="1667" y="160"/>
                  </a:cubicBezTo>
                  <a:cubicBezTo>
                    <a:pt x="1599" y="115"/>
                    <a:pt x="1507" y="92"/>
                    <a:pt x="1416" y="46"/>
                  </a:cubicBezTo>
                  <a:cubicBezTo>
                    <a:pt x="1393" y="46"/>
                    <a:pt x="1348" y="46"/>
                    <a:pt x="1325" y="23"/>
                  </a:cubicBezTo>
                  <a:cubicBezTo>
                    <a:pt x="1233" y="23"/>
                    <a:pt x="1142" y="1"/>
                    <a:pt x="1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3822825" y="620900"/>
              <a:ext cx="59950" cy="65075"/>
            </a:xfrm>
            <a:custGeom>
              <a:avLst/>
              <a:gdLst/>
              <a:ahLst/>
              <a:cxnLst/>
              <a:rect l="l" t="t" r="r" b="b"/>
              <a:pathLst>
                <a:path w="2398" h="2603" extrusionOk="0">
                  <a:moveTo>
                    <a:pt x="708" y="0"/>
                  </a:moveTo>
                  <a:cubicBezTo>
                    <a:pt x="586" y="0"/>
                    <a:pt x="465" y="31"/>
                    <a:pt x="343" y="92"/>
                  </a:cubicBezTo>
                  <a:cubicBezTo>
                    <a:pt x="206" y="183"/>
                    <a:pt x="69" y="343"/>
                    <a:pt x="23" y="503"/>
                  </a:cubicBezTo>
                  <a:cubicBezTo>
                    <a:pt x="1" y="685"/>
                    <a:pt x="1" y="891"/>
                    <a:pt x="92" y="1050"/>
                  </a:cubicBezTo>
                  <a:cubicBezTo>
                    <a:pt x="115" y="1073"/>
                    <a:pt x="138" y="1096"/>
                    <a:pt x="160" y="1119"/>
                  </a:cubicBezTo>
                  <a:cubicBezTo>
                    <a:pt x="138" y="1210"/>
                    <a:pt x="138" y="1279"/>
                    <a:pt x="138" y="1370"/>
                  </a:cubicBezTo>
                  <a:cubicBezTo>
                    <a:pt x="138" y="1484"/>
                    <a:pt x="160" y="1598"/>
                    <a:pt x="183" y="1712"/>
                  </a:cubicBezTo>
                  <a:cubicBezTo>
                    <a:pt x="229" y="1804"/>
                    <a:pt x="252" y="1872"/>
                    <a:pt x="297" y="1963"/>
                  </a:cubicBezTo>
                  <a:cubicBezTo>
                    <a:pt x="297" y="1986"/>
                    <a:pt x="320" y="2009"/>
                    <a:pt x="343" y="2055"/>
                  </a:cubicBezTo>
                  <a:cubicBezTo>
                    <a:pt x="411" y="2146"/>
                    <a:pt x="480" y="2214"/>
                    <a:pt x="548" y="2283"/>
                  </a:cubicBezTo>
                  <a:cubicBezTo>
                    <a:pt x="708" y="2420"/>
                    <a:pt x="799" y="2466"/>
                    <a:pt x="982" y="2534"/>
                  </a:cubicBezTo>
                  <a:cubicBezTo>
                    <a:pt x="1028" y="2557"/>
                    <a:pt x="1051" y="2557"/>
                    <a:pt x="1073" y="2557"/>
                  </a:cubicBezTo>
                  <a:cubicBezTo>
                    <a:pt x="1142" y="2580"/>
                    <a:pt x="1233" y="2602"/>
                    <a:pt x="1324" y="2602"/>
                  </a:cubicBezTo>
                  <a:cubicBezTo>
                    <a:pt x="1507" y="2602"/>
                    <a:pt x="1644" y="2557"/>
                    <a:pt x="1804" y="2466"/>
                  </a:cubicBezTo>
                  <a:cubicBezTo>
                    <a:pt x="1895" y="2443"/>
                    <a:pt x="1986" y="2374"/>
                    <a:pt x="2055" y="2306"/>
                  </a:cubicBezTo>
                  <a:cubicBezTo>
                    <a:pt x="2055" y="2283"/>
                    <a:pt x="2078" y="2283"/>
                    <a:pt x="2101" y="2260"/>
                  </a:cubicBezTo>
                  <a:cubicBezTo>
                    <a:pt x="2146" y="2192"/>
                    <a:pt x="2192" y="2123"/>
                    <a:pt x="2237" y="2077"/>
                  </a:cubicBezTo>
                  <a:cubicBezTo>
                    <a:pt x="2329" y="1895"/>
                    <a:pt x="2374" y="1689"/>
                    <a:pt x="2397" y="1484"/>
                  </a:cubicBezTo>
                  <a:cubicBezTo>
                    <a:pt x="2397" y="1119"/>
                    <a:pt x="2237" y="731"/>
                    <a:pt x="1964" y="503"/>
                  </a:cubicBezTo>
                  <a:cubicBezTo>
                    <a:pt x="1849" y="411"/>
                    <a:pt x="1758" y="343"/>
                    <a:pt x="1667" y="274"/>
                  </a:cubicBezTo>
                  <a:cubicBezTo>
                    <a:pt x="1553" y="229"/>
                    <a:pt x="1439" y="183"/>
                    <a:pt x="1324" y="137"/>
                  </a:cubicBezTo>
                  <a:cubicBezTo>
                    <a:pt x="1187" y="92"/>
                    <a:pt x="1028" y="46"/>
                    <a:pt x="891" y="23"/>
                  </a:cubicBezTo>
                  <a:cubicBezTo>
                    <a:pt x="830" y="8"/>
                    <a:pt x="769" y="0"/>
                    <a:pt x="7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3623675" y="55642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1" y="206"/>
                  </a:cubicBezTo>
                  <a:cubicBezTo>
                    <a:pt x="252" y="297"/>
                    <a:pt x="137" y="434"/>
                    <a:pt x="92" y="616"/>
                  </a:cubicBezTo>
                  <a:cubicBezTo>
                    <a:pt x="46" y="753"/>
                    <a:pt x="69" y="913"/>
                    <a:pt x="115" y="1050"/>
                  </a:cubicBezTo>
                  <a:cubicBezTo>
                    <a:pt x="46" y="1141"/>
                    <a:pt x="1" y="1278"/>
                    <a:pt x="1" y="1415"/>
                  </a:cubicBezTo>
                  <a:cubicBezTo>
                    <a:pt x="1" y="1621"/>
                    <a:pt x="69" y="1872"/>
                    <a:pt x="183" y="2054"/>
                  </a:cubicBezTo>
                  <a:cubicBezTo>
                    <a:pt x="320" y="2237"/>
                    <a:pt x="480" y="2397"/>
                    <a:pt x="685" y="2488"/>
                  </a:cubicBezTo>
                  <a:cubicBezTo>
                    <a:pt x="864" y="2587"/>
                    <a:pt x="1043" y="2652"/>
                    <a:pt x="1252" y="2652"/>
                  </a:cubicBezTo>
                  <a:cubicBezTo>
                    <a:pt x="1283" y="2652"/>
                    <a:pt x="1315" y="2651"/>
                    <a:pt x="1347" y="2648"/>
                  </a:cubicBezTo>
                  <a:cubicBezTo>
                    <a:pt x="1439" y="2648"/>
                    <a:pt x="1553" y="2625"/>
                    <a:pt x="1667" y="2579"/>
                  </a:cubicBezTo>
                  <a:cubicBezTo>
                    <a:pt x="1849" y="2511"/>
                    <a:pt x="1941" y="2465"/>
                    <a:pt x="2100" y="2328"/>
                  </a:cubicBezTo>
                  <a:cubicBezTo>
                    <a:pt x="2260" y="2191"/>
                    <a:pt x="2374" y="1986"/>
                    <a:pt x="2443" y="1781"/>
                  </a:cubicBezTo>
                  <a:cubicBezTo>
                    <a:pt x="2466" y="1735"/>
                    <a:pt x="2489" y="1689"/>
                    <a:pt x="2489" y="1621"/>
                  </a:cubicBezTo>
                  <a:cubicBezTo>
                    <a:pt x="2511" y="1507"/>
                    <a:pt x="2534" y="1392"/>
                    <a:pt x="2534" y="1278"/>
                  </a:cubicBezTo>
                  <a:cubicBezTo>
                    <a:pt x="2511" y="1050"/>
                    <a:pt x="2466" y="822"/>
                    <a:pt x="2329" y="639"/>
                  </a:cubicBezTo>
                  <a:cubicBezTo>
                    <a:pt x="2215" y="457"/>
                    <a:pt x="2055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3507275" y="709350"/>
              <a:ext cx="53650" cy="54800"/>
            </a:xfrm>
            <a:custGeom>
              <a:avLst/>
              <a:gdLst/>
              <a:ahLst/>
              <a:cxnLst/>
              <a:rect l="l" t="t" r="r" b="b"/>
              <a:pathLst>
                <a:path w="2146" h="2192" extrusionOk="0">
                  <a:moveTo>
                    <a:pt x="685" y="0"/>
                  </a:moveTo>
                  <a:cubicBezTo>
                    <a:pt x="594" y="0"/>
                    <a:pt x="502" y="23"/>
                    <a:pt x="411" y="69"/>
                  </a:cubicBezTo>
                  <a:cubicBezTo>
                    <a:pt x="343" y="92"/>
                    <a:pt x="251" y="137"/>
                    <a:pt x="206" y="206"/>
                  </a:cubicBezTo>
                  <a:cubicBezTo>
                    <a:pt x="137" y="274"/>
                    <a:pt x="91" y="343"/>
                    <a:pt x="46" y="434"/>
                  </a:cubicBezTo>
                  <a:cubicBezTo>
                    <a:pt x="0" y="525"/>
                    <a:pt x="0" y="617"/>
                    <a:pt x="0" y="708"/>
                  </a:cubicBezTo>
                  <a:cubicBezTo>
                    <a:pt x="0" y="890"/>
                    <a:pt x="69" y="1073"/>
                    <a:pt x="206" y="1187"/>
                  </a:cubicBezTo>
                  <a:cubicBezTo>
                    <a:pt x="206" y="1210"/>
                    <a:pt x="228" y="1210"/>
                    <a:pt x="228" y="1210"/>
                  </a:cubicBezTo>
                  <a:cubicBezTo>
                    <a:pt x="228" y="1301"/>
                    <a:pt x="251" y="1370"/>
                    <a:pt x="251" y="1461"/>
                  </a:cubicBezTo>
                  <a:cubicBezTo>
                    <a:pt x="274" y="1484"/>
                    <a:pt x="274" y="1507"/>
                    <a:pt x="274" y="1507"/>
                  </a:cubicBezTo>
                  <a:cubicBezTo>
                    <a:pt x="297" y="1575"/>
                    <a:pt x="320" y="1667"/>
                    <a:pt x="365" y="1712"/>
                  </a:cubicBezTo>
                  <a:cubicBezTo>
                    <a:pt x="365" y="1735"/>
                    <a:pt x="388" y="1758"/>
                    <a:pt x="388" y="1758"/>
                  </a:cubicBezTo>
                  <a:cubicBezTo>
                    <a:pt x="434" y="1826"/>
                    <a:pt x="480" y="1895"/>
                    <a:pt x="525" y="1940"/>
                  </a:cubicBezTo>
                  <a:cubicBezTo>
                    <a:pt x="639" y="2032"/>
                    <a:pt x="753" y="2100"/>
                    <a:pt x="913" y="2146"/>
                  </a:cubicBezTo>
                  <a:cubicBezTo>
                    <a:pt x="913" y="2169"/>
                    <a:pt x="936" y="2169"/>
                    <a:pt x="959" y="2169"/>
                  </a:cubicBezTo>
                  <a:cubicBezTo>
                    <a:pt x="1027" y="2192"/>
                    <a:pt x="1119" y="2192"/>
                    <a:pt x="1187" y="2192"/>
                  </a:cubicBezTo>
                  <a:cubicBezTo>
                    <a:pt x="1256" y="2192"/>
                    <a:pt x="1347" y="2169"/>
                    <a:pt x="1393" y="2169"/>
                  </a:cubicBezTo>
                  <a:lnTo>
                    <a:pt x="1415" y="2169"/>
                  </a:lnTo>
                  <a:cubicBezTo>
                    <a:pt x="1461" y="2146"/>
                    <a:pt x="1507" y="2123"/>
                    <a:pt x="1529" y="2123"/>
                  </a:cubicBezTo>
                  <a:cubicBezTo>
                    <a:pt x="1552" y="2100"/>
                    <a:pt x="1598" y="2100"/>
                    <a:pt x="1644" y="2077"/>
                  </a:cubicBezTo>
                  <a:cubicBezTo>
                    <a:pt x="1644" y="2077"/>
                    <a:pt x="1644" y="2055"/>
                    <a:pt x="1666" y="2055"/>
                  </a:cubicBezTo>
                  <a:cubicBezTo>
                    <a:pt x="1712" y="2032"/>
                    <a:pt x="1758" y="1986"/>
                    <a:pt x="1803" y="1940"/>
                  </a:cubicBezTo>
                  <a:cubicBezTo>
                    <a:pt x="1826" y="1918"/>
                    <a:pt x="1826" y="1918"/>
                    <a:pt x="1849" y="1895"/>
                  </a:cubicBezTo>
                  <a:cubicBezTo>
                    <a:pt x="1963" y="1758"/>
                    <a:pt x="2009" y="1689"/>
                    <a:pt x="2077" y="1507"/>
                  </a:cubicBezTo>
                  <a:cubicBezTo>
                    <a:pt x="2123" y="1415"/>
                    <a:pt x="2123" y="1301"/>
                    <a:pt x="2123" y="1210"/>
                  </a:cubicBezTo>
                  <a:cubicBezTo>
                    <a:pt x="2146" y="1119"/>
                    <a:pt x="2123" y="1005"/>
                    <a:pt x="2100" y="913"/>
                  </a:cubicBezTo>
                  <a:cubicBezTo>
                    <a:pt x="2100" y="890"/>
                    <a:pt x="2100" y="890"/>
                    <a:pt x="2100" y="868"/>
                  </a:cubicBezTo>
                  <a:cubicBezTo>
                    <a:pt x="2077" y="799"/>
                    <a:pt x="2032" y="708"/>
                    <a:pt x="2009" y="639"/>
                  </a:cubicBezTo>
                  <a:cubicBezTo>
                    <a:pt x="1986" y="594"/>
                    <a:pt x="1940" y="571"/>
                    <a:pt x="1918" y="525"/>
                  </a:cubicBezTo>
                  <a:cubicBezTo>
                    <a:pt x="1895" y="480"/>
                    <a:pt x="1849" y="434"/>
                    <a:pt x="1826" y="411"/>
                  </a:cubicBezTo>
                  <a:cubicBezTo>
                    <a:pt x="1758" y="343"/>
                    <a:pt x="1689" y="297"/>
                    <a:pt x="1621" y="251"/>
                  </a:cubicBezTo>
                  <a:cubicBezTo>
                    <a:pt x="1598" y="229"/>
                    <a:pt x="1575" y="229"/>
                    <a:pt x="1552" y="206"/>
                  </a:cubicBezTo>
                  <a:cubicBezTo>
                    <a:pt x="1529" y="206"/>
                    <a:pt x="1529" y="183"/>
                    <a:pt x="1507" y="183"/>
                  </a:cubicBezTo>
                  <a:cubicBezTo>
                    <a:pt x="1484" y="160"/>
                    <a:pt x="1461" y="114"/>
                    <a:pt x="1415" y="92"/>
                  </a:cubicBezTo>
                  <a:cubicBezTo>
                    <a:pt x="1300" y="42"/>
                    <a:pt x="1173" y="5"/>
                    <a:pt x="1051" y="5"/>
                  </a:cubicBezTo>
                  <a:cubicBezTo>
                    <a:pt x="1004" y="5"/>
                    <a:pt x="958" y="10"/>
                    <a:pt x="913" y="23"/>
                  </a:cubicBezTo>
                  <a:lnTo>
                    <a:pt x="868" y="23"/>
                  </a:lnTo>
                  <a:cubicBezTo>
                    <a:pt x="822" y="0"/>
                    <a:pt x="753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3382875" y="814350"/>
              <a:ext cx="54800" cy="53900"/>
            </a:xfrm>
            <a:custGeom>
              <a:avLst/>
              <a:gdLst/>
              <a:ahLst/>
              <a:cxnLst/>
              <a:rect l="l" t="t" r="r" b="b"/>
              <a:pathLst>
                <a:path w="2192" h="2156" extrusionOk="0">
                  <a:moveTo>
                    <a:pt x="1119" y="0"/>
                  </a:moveTo>
                  <a:cubicBezTo>
                    <a:pt x="1050" y="23"/>
                    <a:pt x="959" y="23"/>
                    <a:pt x="868" y="46"/>
                  </a:cubicBezTo>
                  <a:cubicBezTo>
                    <a:pt x="845" y="46"/>
                    <a:pt x="845" y="46"/>
                    <a:pt x="822" y="69"/>
                  </a:cubicBezTo>
                  <a:cubicBezTo>
                    <a:pt x="799" y="69"/>
                    <a:pt x="776" y="91"/>
                    <a:pt x="754" y="91"/>
                  </a:cubicBezTo>
                  <a:cubicBezTo>
                    <a:pt x="639" y="91"/>
                    <a:pt x="548" y="114"/>
                    <a:pt x="434" y="183"/>
                  </a:cubicBezTo>
                  <a:cubicBezTo>
                    <a:pt x="388" y="206"/>
                    <a:pt x="343" y="251"/>
                    <a:pt x="297" y="297"/>
                  </a:cubicBezTo>
                  <a:cubicBezTo>
                    <a:pt x="229" y="365"/>
                    <a:pt x="160" y="479"/>
                    <a:pt x="114" y="594"/>
                  </a:cubicBezTo>
                  <a:cubicBezTo>
                    <a:pt x="114" y="616"/>
                    <a:pt x="114" y="639"/>
                    <a:pt x="92" y="685"/>
                  </a:cubicBezTo>
                  <a:cubicBezTo>
                    <a:pt x="92" y="685"/>
                    <a:pt x="92" y="708"/>
                    <a:pt x="92" y="731"/>
                  </a:cubicBezTo>
                  <a:cubicBezTo>
                    <a:pt x="92" y="753"/>
                    <a:pt x="69" y="776"/>
                    <a:pt x="69" y="799"/>
                  </a:cubicBezTo>
                  <a:cubicBezTo>
                    <a:pt x="69" y="799"/>
                    <a:pt x="46" y="799"/>
                    <a:pt x="46" y="822"/>
                  </a:cubicBezTo>
                  <a:cubicBezTo>
                    <a:pt x="0" y="1004"/>
                    <a:pt x="23" y="1141"/>
                    <a:pt x="46" y="1324"/>
                  </a:cubicBezTo>
                  <a:cubicBezTo>
                    <a:pt x="69" y="1415"/>
                    <a:pt x="114" y="1484"/>
                    <a:pt x="183" y="1552"/>
                  </a:cubicBezTo>
                  <a:cubicBezTo>
                    <a:pt x="183" y="1575"/>
                    <a:pt x="206" y="1575"/>
                    <a:pt x="206" y="1598"/>
                  </a:cubicBezTo>
                  <a:cubicBezTo>
                    <a:pt x="206" y="1598"/>
                    <a:pt x="206" y="1598"/>
                    <a:pt x="229" y="1621"/>
                  </a:cubicBezTo>
                  <a:cubicBezTo>
                    <a:pt x="229" y="1644"/>
                    <a:pt x="251" y="1666"/>
                    <a:pt x="274" y="1689"/>
                  </a:cubicBezTo>
                  <a:cubicBezTo>
                    <a:pt x="320" y="1758"/>
                    <a:pt x="365" y="1826"/>
                    <a:pt x="434" y="1895"/>
                  </a:cubicBezTo>
                  <a:cubicBezTo>
                    <a:pt x="434" y="1895"/>
                    <a:pt x="457" y="1917"/>
                    <a:pt x="457" y="1917"/>
                  </a:cubicBezTo>
                  <a:cubicBezTo>
                    <a:pt x="571" y="2009"/>
                    <a:pt x="571" y="2032"/>
                    <a:pt x="685" y="2077"/>
                  </a:cubicBezTo>
                  <a:cubicBezTo>
                    <a:pt x="708" y="2077"/>
                    <a:pt x="754" y="2100"/>
                    <a:pt x="776" y="2100"/>
                  </a:cubicBezTo>
                  <a:cubicBezTo>
                    <a:pt x="868" y="2146"/>
                    <a:pt x="959" y="2146"/>
                    <a:pt x="1027" y="2146"/>
                  </a:cubicBezTo>
                  <a:cubicBezTo>
                    <a:pt x="1061" y="2152"/>
                    <a:pt x="1092" y="2155"/>
                    <a:pt x="1123" y="2155"/>
                  </a:cubicBezTo>
                  <a:cubicBezTo>
                    <a:pt x="1197" y="2155"/>
                    <a:pt x="1266" y="2139"/>
                    <a:pt x="1347" y="2123"/>
                  </a:cubicBezTo>
                  <a:cubicBezTo>
                    <a:pt x="1415" y="2100"/>
                    <a:pt x="1484" y="2054"/>
                    <a:pt x="1552" y="2032"/>
                  </a:cubicBezTo>
                  <a:cubicBezTo>
                    <a:pt x="1575" y="2009"/>
                    <a:pt x="1598" y="2009"/>
                    <a:pt x="1621" y="1986"/>
                  </a:cubicBezTo>
                  <a:cubicBezTo>
                    <a:pt x="1689" y="1940"/>
                    <a:pt x="1758" y="1895"/>
                    <a:pt x="1803" y="1849"/>
                  </a:cubicBezTo>
                  <a:cubicBezTo>
                    <a:pt x="1826" y="1826"/>
                    <a:pt x="1849" y="1803"/>
                    <a:pt x="1872" y="1803"/>
                  </a:cubicBezTo>
                  <a:cubicBezTo>
                    <a:pt x="1918" y="1712"/>
                    <a:pt x="2009" y="1644"/>
                    <a:pt x="2055" y="1552"/>
                  </a:cubicBezTo>
                  <a:cubicBezTo>
                    <a:pt x="2077" y="1461"/>
                    <a:pt x="2123" y="1392"/>
                    <a:pt x="2146" y="1324"/>
                  </a:cubicBezTo>
                  <a:cubicBezTo>
                    <a:pt x="2146" y="1301"/>
                    <a:pt x="2146" y="1278"/>
                    <a:pt x="2146" y="1256"/>
                  </a:cubicBezTo>
                  <a:cubicBezTo>
                    <a:pt x="2169" y="1187"/>
                    <a:pt x="2191" y="1096"/>
                    <a:pt x="2191" y="1004"/>
                  </a:cubicBezTo>
                  <a:cubicBezTo>
                    <a:pt x="2191" y="1004"/>
                    <a:pt x="2191" y="982"/>
                    <a:pt x="2191" y="982"/>
                  </a:cubicBezTo>
                  <a:cubicBezTo>
                    <a:pt x="2169" y="913"/>
                    <a:pt x="2169" y="845"/>
                    <a:pt x="2146" y="776"/>
                  </a:cubicBezTo>
                  <a:cubicBezTo>
                    <a:pt x="2146" y="685"/>
                    <a:pt x="2100" y="594"/>
                    <a:pt x="2055" y="548"/>
                  </a:cubicBezTo>
                  <a:cubicBezTo>
                    <a:pt x="2055" y="525"/>
                    <a:pt x="2055" y="502"/>
                    <a:pt x="2032" y="479"/>
                  </a:cubicBezTo>
                  <a:cubicBezTo>
                    <a:pt x="1986" y="434"/>
                    <a:pt x="1940" y="365"/>
                    <a:pt x="1918" y="320"/>
                  </a:cubicBezTo>
                  <a:cubicBezTo>
                    <a:pt x="1895" y="320"/>
                    <a:pt x="1895" y="297"/>
                    <a:pt x="1895" y="297"/>
                  </a:cubicBezTo>
                  <a:cubicBezTo>
                    <a:pt x="1872" y="297"/>
                    <a:pt x="1872" y="274"/>
                    <a:pt x="1849" y="274"/>
                  </a:cubicBezTo>
                  <a:cubicBezTo>
                    <a:pt x="1803" y="228"/>
                    <a:pt x="1758" y="183"/>
                    <a:pt x="1689" y="160"/>
                  </a:cubicBezTo>
                  <a:cubicBezTo>
                    <a:pt x="1621" y="114"/>
                    <a:pt x="1552" y="91"/>
                    <a:pt x="1484" y="46"/>
                  </a:cubicBezTo>
                  <a:lnTo>
                    <a:pt x="1415" y="46"/>
                  </a:lnTo>
                  <a:cubicBezTo>
                    <a:pt x="1324" y="23"/>
                    <a:pt x="121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3384000" y="968850"/>
              <a:ext cx="55375" cy="58350"/>
            </a:xfrm>
            <a:custGeom>
              <a:avLst/>
              <a:gdLst/>
              <a:ahLst/>
              <a:cxnLst/>
              <a:rect l="l" t="t" r="r" b="b"/>
              <a:pathLst>
                <a:path w="2215" h="2334" extrusionOk="0">
                  <a:moveTo>
                    <a:pt x="946" y="0"/>
                  </a:moveTo>
                  <a:cubicBezTo>
                    <a:pt x="830" y="0"/>
                    <a:pt x="715" y="27"/>
                    <a:pt x="617" y="97"/>
                  </a:cubicBezTo>
                  <a:cubicBezTo>
                    <a:pt x="526" y="166"/>
                    <a:pt x="435" y="234"/>
                    <a:pt x="366" y="303"/>
                  </a:cubicBezTo>
                  <a:cubicBezTo>
                    <a:pt x="275" y="394"/>
                    <a:pt x="206" y="485"/>
                    <a:pt x="161" y="599"/>
                  </a:cubicBezTo>
                  <a:cubicBezTo>
                    <a:pt x="115" y="713"/>
                    <a:pt x="47" y="805"/>
                    <a:pt x="47" y="919"/>
                  </a:cubicBezTo>
                  <a:cubicBezTo>
                    <a:pt x="24" y="1010"/>
                    <a:pt x="1" y="1101"/>
                    <a:pt x="1" y="1193"/>
                  </a:cubicBezTo>
                  <a:cubicBezTo>
                    <a:pt x="1" y="1284"/>
                    <a:pt x="24" y="1375"/>
                    <a:pt x="47" y="1444"/>
                  </a:cubicBezTo>
                  <a:cubicBezTo>
                    <a:pt x="47" y="1489"/>
                    <a:pt x="47" y="1512"/>
                    <a:pt x="69" y="1535"/>
                  </a:cubicBezTo>
                  <a:cubicBezTo>
                    <a:pt x="92" y="1604"/>
                    <a:pt x="115" y="1695"/>
                    <a:pt x="161" y="1763"/>
                  </a:cubicBezTo>
                  <a:cubicBezTo>
                    <a:pt x="206" y="1832"/>
                    <a:pt x="275" y="1900"/>
                    <a:pt x="320" y="1969"/>
                  </a:cubicBezTo>
                  <a:cubicBezTo>
                    <a:pt x="343" y="1992"/>
                    <a:pt x="343" y="1992"/>
                    <a:pt x="366" y="2014"/>
                  </a:cubicBezTo>
                  <a:cubicBezTo>
                    <a:pt x="435" y="2083"/>
                    <a:pt x="503" y="2129"/>
                    <a:pt x="572" y="2174"/>
                  </a:cubicBezTo>
                  <a:cubicBezTo>
                    <a:pt x="640" y="2220"/>
                    <a:pt x="731" y="2243"/>
                    <a:pt x="800" y="2266"/>
                  </a:cubicBezTo>
                  <a:cubicBezTo>
                    <a:pt x="914" y="2311"/>
                    <a:pt x="1028" y="2334"/>
                    <a:pt x="1142" y="2334"/>
                  </a:cubicBezTo>
                  <a:lnTo>
                    <a:pt x="1211" y="2334"/>
                  </a:lnTo>
                  <a:cubicBezTo>
                    <a:pt x="1302" y="2334"/>
                    <a:pt x="1393" y="2311"/>
                    <a:pt x="1462" y="2288"/>
                  </a:cubicBezTo>
                  <a:cubicBezTo>
                    <a:pt x="1644" y="2243"/>
                    <a:pt x="1758" y="2174"/>
                    <a:pt x="1895" y="2037"/>
                  </a:cubicBezTo>
                  <a:cubicBezTo>
                    <a:pt x="1918" y="2014"/>
                    <a:pt x="1964" y="1969"/>
                    <a:pt x="1987" y="1923"/>
                  </a:cubicBezTo>
                  <a:cubicBezTo>
                    <a:pt x="2010" y="1900"/>
                    <a:pt x="2055" y="1855"/>
                    <a:pt x="2078" y="1809"/>
                  </a:cubicBezTo>
                  <a:cubicBezTo>
                    <a:pt x="2124" y="1718"/>
                    <a:pt x="2169" y="1604"/>
                    <a:pt x="2192" y="1512"/>
                  </a:cubicBezTo>
                  <a:cubicBezTo>
                    <a:pt x="2215" y="1307"/>
                    <a:pt x="2215" y="1216"/>
                    <a:pt x="2192" y="1010"/>
                  </a:cubicBezTo>
                  <a:cubicBezTo>
                    <a:pt x="2169" y="987"/>
                    <a:pt x="2169" y="964"/>
                    <a:pt x="2169" y="942"/>
                  </a:cubicBezTo>
                  <a:cubicBezTo>
                    <a:pt x="2146" y="873"/>
                    <a:pt x="2101" y="805"/>
                    <a:pt x="2078" y="736"/>
                  </a:cubicBezTo>
                  <a:cubicBezTo>
                    <a:pt x="2055" y="713"/>
                    <a:pt x="2055" y="713"/>
                    <a:pt x="2055" y="691"/>
                  </a:cubicBezTo>
                  <a:cubicBezTo>
                    <a:pt x="2010" y="645"/>
                    <a:pt x="1964" y="576"/>
                    <a:pt x="1918" y="531"/>
                  </a:cubicBezTo>
                  <a:cubicBezTo>
                    <a:pt x="1918" y="531"/>
                    <a:pt x="1918" y="531"/>
                    <a:pt x="1895" y="508"/>
                  </a:cubicBezTo>
                  <a:cubicBezTo>
                    <a:pt x="1850" y="462"/>
                    <a:pt x="1781" y="417"/>
                    <a:pt x="1736" y="394"/>
                  </a:cubicBezTo>
                  <a:cubicBezTo>
                    <a:pt x="1736" y="371"/>
                    <a:pt x="1713" y="371"/>
                    <a:pt x="1713" y="371"/>
                  </a:cubicBezTo>
                  <a:cubicBezTo>
                    <a:pt x="1667" y="348"/>
                    <a:pt x="1599" y="325"/>
                    <a:pt x="1553" y="303"/>
                  </a:cubicBezTo>
                  <a:cubicBezTo>
                    <a:pt x="1439" y="166"/>
                    <a:pt x="1325" y="51"/>
                    <a:pt x="1165" y="29"/>
                  </a:cubicBezTo>
                  <a:cubicBezTo>
                    <a:pt x="1094" y="11"/>
                    <a:pt x="1020" y="0"/>
                    <a:pt x="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3496425" y="109615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6" y="0"/>
                  </a:moveTo>
                  <a:cubicBezTo>
                    <a:pt x="956" y="0"/>
                    <a:pt x="935" y="1"/>
                    <a:pt x="914" y="4"/>
                  </a:cubicBezTo>
                  <a:cubicBezTo>
                    <a:pt x="868" y="4"/>
                    <a:pt x="799" y="4"/>
                    <a:pt x="731" y="27"/>
                  </a:cubicBezTo>
                  <a:cubicBezTo>
                    <a:pt x="617" y="49"/>
                    <a:pt x="525" y="118"/>
                    <a:pt x="434" y="186"/>
                  </a:cubicBezTo>
                  <a:cubicBezTo>
                    <a:pt x="411" y="209"/>
                    <a:pt x="389" y="232"/>
                    <a:pt x="366" y="278"/>
                  </a:cubicBezTo>
                  <a:cubicBezTo>
                    <a:pt x="320" y="323"/>
                    <a:pt x="252" y="392"/>
                    <a:pt x="206" y="483"/>
                  </a:cubicBezTo>
                  <a:cubicBezTo>
                    <a:pt x="137" y="574"/>
                    <a:pt x="92" y="689"/>
                    <a:pt x="69" y="803"/>
                  </a:cubicBezTo>
                  <a:cubicBezTo>
                    <a:pt x="1" y="1031"/>
                    <a:pt x="1" y="1305"/>
                    <a:pt x="69" y="1533"/>
                  </a:cubicBezTo>
                  <a:cubicBezTo>
                    <a:pt x="115" y="1624"/>
                    <a:pt x="137" y="1693"/>
                    <a:pt x="183" y="1784"/>
                  </a:cubicBezTo>
                  <a:cubicBezTo>
                    <a:pt x="183" y="1807"/>
                    <a:pt x="206" y="1830"/>
                    <a:pt x="229" y="1853"/>
                  </a:cubicBezTo>
                  <a:cubicBezTo>
                    <a:pt x="274" y="1921"/>
                    <a:pt x="320" y="2012"/>
                    <a:pt x="389" y="2058"/>
                  </a:cubicBezTo>
                  <a:cubicBezTo>
                    <a:pt x="457" y="2127"/>
                    <a:pt x="525" y="2172"/>
                    <a:pt x="594" y="2218"/>
                  </a:cubicBezTo>
                  <a:cubicBezTo>
                    <a:pt x="799" y="2378"/>
                    <a:pt x="1028" y="2423"/>
                    <a:pt x="1279" y="2446"/>
                  </a:cubicBezTo>
                  <a:cubicBezTo>
                    <a:pt x="1312" y="2453"/>
                    <a:pt x="1348" y="2456"/>
                    <a:pt x="1384" y="2456"/>
                  </a:cubicBezTo>
                  <a:cubicBezTo>
                    <a:pt x="1471" y="2456"/>
                    <a:pt x="1563" y="2439"/>
                    <a:pt x="1644" y="2423"/>
                  </a:cubicBezTo>
                  <a:cubicBezTo>
                    <a:pt x="1667" y="2400"/>
                    <a:pt x="1690" y="2400"/>
                    <a:pt x="1735" y="2400"/>
                  </a:cubicBezTo>
                  <a:cubicBezTo>
                    <a:pt x="1804" y="2355"/>
                    <a:pt x="1895" y="2332"/>
                    <a:pt x="1963" y="2286"/>
                  </a:cubicBezTo>
                  <a:cubicBezTo>
                    <a:pt x="2032" y="2264"/>
                    <a:pt x="2055" y="2218"/>
                    <a:pt x="2123" y="2195"/>
                  </a:cubicBezTo>
                  <a:cubicBezTo>
                    <a:pt x="2169" y="2149"/>
                    <a:pt x="2215" y="2127"/>
                    <a:pt x="2237" y="2081"/>
                  </a:cubicBezTo>
                  <a:cubicBezTo>
                    <a:pt x="2306" y="2012"/>
                    <a:pt x="2352" y="1944"/>
                    <a:pt x="2397" y="1876"/>
                  </a:cubicBezTo>
                  <a:cubicBezTo>
                    <a:pt x="2443" y="1784"/>
                    <a:pt x="2488" y="1716"/>
                    <a:pt x="2511" y="1624"/>
                  </a:cubicBezTo>
                  <a:cubicBezTo>
                    <a:pt x="2511" y="1602"/>
                    <a:pt x="2534" y="1579"/>
                    <a:pt x="2534" y="1533"/>
                  </a:cubicBezTo>
                  <a:cubicBezTo>
                    <a:pt x="2557" y="1465"/>
                    <a:pt x="2580" y="1373"/>
                    <a:pt x="2580" y="1282"/>
                  </a:cubicBezTo>
                  <a:cubicBezTo>
                    <a:pt x="2580" y="1099"/>
                    <a:pt x="2534" y="940"/>
                    <a:pt x="2443" y="780"/>
                  </a:cubicBezTo>
                  <a:cubicBezTo>
                    <a:pt x="2374" y="643"/>
                    <a:pt x="2260" y="506"/>
                    <a:pt x="2123" y="415"/>
                  </a:cubicBezTo>
                  <a:cubicBezTo>
                    <a:pt x="2100" y="415"/>
                    <a:pt x="2100" y="415"/>
                    <a:pt x="2078" y="392"/>
                  </a:cubicBezTo>
                  <a:cubicBezTo>
                    <a:pt x="2032" y="369"/>
                    <a:pt x="1963" y="346"/>
                    <a:pt x="1895" y="323"/>
                  </a:cubicBezTo>
                  <a:lnTo>
                    <a:pt x="1872" y="323"/>
                  </a:lnTo>
                  <a:cubicBezTo>
                    <a:pt x="1804" y="301"/>
                    <a:pt x="1712" y="301"/>
                    <a:pt x="1644" y="301"/>
                  </a:cubicBezTo>
                  <a:cubicBezTo>
                    <a:pt x="1598" y="301"/>
                    <a:pt x="1553" y="301"/>
                    <a:pt x="1507" y="323"/>
                  </a:cubicBezTo>
                  <a:cubicBezTo>
                    <a:pt x="1484" y="278"/>
                    <a:pt x="1461" y="232"/>
                    <a:pt x="1416" y="186"/>
                  </a:cubicBezTo>
                  <a:cubicBezTo>
                    <a:pt x="1293" y="84"/>
                    <a:pt x="1152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3649350" y="1068850"/>
              <a:ext cx="67375" cy="59375"/>
            </a:xfrm>
            <a:custGeom>
              <a:avLst/>
              <a:gdLst/>
              <a:ahLst/>
              <a:cxnLst/>
              <a:rect l="l" t="t" r="r" b="b"/>
              <a:pathLst>
                <a:path w="2695" h="2375" extrusionOk="0">
                  <a:moveTo>
                    <a:pt x="1530" y="0"/>
                  </a:moveTo>
                  <a:cubicBezTo>
                    <a:pt x="1439" y="0"/>
                    <a:pt x="1347" y="0"/>
                    <a:pt x="1279" y="46"/>
                  </a:cubicBezTo>
                  <a:cubicBezTo>
                    <a:pt x="1119" y="92"/>
                    <a:pt x="982" y="160"/>
                    <a:pt x="868" y="274"/>
                  </a:cubicBezTo>
                  <a:cubicBezTo>
                    <a:pt x="845" y="274"/>
                    <a:pt x="845" y="297"/>
                    <a:pt x="845" y="297"/>
                  </a:cubicBezTo>
                  <a:lnTo>
                    <a:pt x="708" y="297"/>
                  </a:lnTo>
                  <a:cubicBezTo>
                    <a:pt x="526" y="297"/>
                    <a:pt x="343" y="365"/>
                    <a:pt x="229" y="502"/>
                  </a:cubicBezTo>
                  <a:lnTo>
                    <a:pt x="115" y="639"/>
                  </a:lnTo>
                  <a:cubicBezTo>
                    <a:pt x="46" y="753"/>
                    <a:pt x="24" y="868"/>
                    <a:pt x="24" y="982"/>
                  </a:cubicBezTo>
                  <a:cubicBezTo>
                    <a:pt x="1" y="1050"/>
                    <a:pt x="1" y="1096"/>
                    <a:pt x="24" y="1141"/>
                  </a:cubicBezTo>
                  <a:cubicBezTo>
                    <a:pt x="24" y="1278"/>
                    <a:pt x="46" y="1370"/>
                    <a:pt x="92" y="1484"/>
                  </a:cubicBezTo>
                  <a:cubicBezTo>
                    <a:pt x="160" y="1689"/>
                    <a:pt x="275" y="1872"/>
                    <a:pt x="434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19" y="2363"/>
                    <a:pt x="1233" y="2374"/>
                    <a:pt x="1345" y="2374"/>
                  </a:cubicBezTo>
                  <a:cubicBezTo>
                    <a:pt x="1456" y="2374"/>
                    <a:pt x="1564" y="2363"/>
                    <a:pt x="1667" y="2328"/>
                  </a:cubicBezTo>
                  <a:cubicBezTo>
                    <a:pt x="2101" y="2191"/>
                    <a:pt x="2420" y="1872"/>
                    <a:pt x="2557" y="1438"/>
                  </a:cubicBezTo>
                  <a:cubicBezTo>
                    <a:pt x="2694" y="959"/>
                    <a:pt x="2511" y="388"/>
                    <a:pt x="2078" y="137"/>
                  </a:cubicBezTo>
                  <a:cubicBezTo>
                    <a:pt x="1918" y="46"/>
                    <a:pt x="1781" y="23"/>
                    <a:pt x="1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3726400" y="889675"/>
              <a:ext cx="62775" cy="62325"/>
            </a:xfrm>
            <a:custGeom>
              <a:avLst/>
              <a:gdLst/>
              <a:ahLst/>
              <a:cxnLst/>
              <a:rect l="l" t="t" r="r" b="b"/>
              <a:pathLst>
                <a:path w="2511" h="2493" extrusionOk="0">
                  <a:moveTo>
                    <a:pt x="1073" y="0"/>
                  </a:moveTo>
                  <a:cubicBezTo>
                    <a:pt x="1004" y="23"/>
                    <a:pt x="959" y="23"/>
                    <a:pt x="890" y="46"/>
                  </a:cubicBezTo>
                  <a:cubicBezTo>
                    <a:pt x="799" y="69"/>
                    <a:pt x="685" y="114"/>
                    <a:pt x="594" y="183"/>
                  </a:cubicBezTo>
                  <a:cubicBezTo>
                    <a:pt x="434" y="274"/>
                    <a:pt x="320" y="411"/>
                    <a:pt x="274" y="594"/>
                  </a:cubicBezTo>
                  <a:cubicBezTo>
                    <a:pt x="251" y="639"/>
                    <a:pt x="251" y="685"/>
                    <a:pt x="251" y="731"/>
                  </a:cubicBezTo>
                  <a:cubicBezTo>
                    <a:pt x="228" y="753"/>
                    <a:pt x="228" y="753"/>
                    <a:pt x="206" y="776"/>
                  </a:cubicBezTo>
                  <a:cubicBezTo>
                    <a:pt x="91" y="913"/>
                    <a:pt x="0" y="1073"/>
                    <a:pt x="0" y="1255"/>
                  </a:cubicBezTo>
                  <a:cubicBezTo>
                    <a:pt x="23" y="1484"/>
                    <a:pt x="69" y="1712"/>
                    <a:pt x="206" y="1895"/>
                  </a:cubicBezTo>
                  <a:cubicBezTo>
                    <a:pt x="320" y="2077"/>
                    <a:pt x="479" y="2237"/>
                    <a:pt x="662" y="2351"/>
                  </a:cubicBezTo>
                  <a:cubicBezTo>
                    <a:pt x="840" y="2430"/>
                    <a:pt x="1019" y="2492"/>
                    <a:pt x="1212" y="2492"/>
                  </a:cubicBezTo>
                  <a:cubicBezTo>
                    <a:pt x="1242" y="2492"/>
                    <a:pt x="1271" y="2491"/>
                    <a:pt x="1301" y="2488"/>
                  </a:cubicBezTo>
                  <a:cubicBezTo>
                    <a:pt x="1507" y="2488"/>
                    <a:pt x="1735" y="2442"/>
                    <a:pt x="1917" y="2305"/>
                  </a:cubicBezTo>
                  <a:cubicBezTo>
                    <a:pt x="2100" y="2191"/>
                    <a:pt x="2260" y="2032"/>
                    <a:pt x="2351" y="1849"/>
                  </a:cubicBezTo>
                  <a:cubicBezTo>
                    <a:pt x="2442" y="1644"/>
                    <a:pt x="2511" y="1438"/>
                    <a:pt x="2511" y="1233"/>
                  </a:cubicBezTo>
                  <a:cubicBezTo>
                    <a:pt x="2511" y="1004"/>
                    <a:pt x="2465" y="776"/>
                    <a:pt x="2351" y="594"/>
                  </a:cubicBezTo>
                  <a:cubicBezTo>
                    <a:pt x="2283" y="525"/>
                    <a:pt x="2237" y="434"/>
                    <a:pt x="2146" y="365"/>
                  </a:cubicBezTo>
                  <a:cubicBezTo>
                    <a:pt x="2077" y="274"/>
                    <a:pt x="1986" y="206"/>
                    <a:pt x="1895" y="160"/>
                  </a:cubicBezTo>
                  <a:cubicBezTo>
                    <a:pt x="1689" y="46"/>
                    <a:pt x="1461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3695000" y="733650"/>
              <a:ext cx="61650" cy="58450"/>
            </a:xfrm>
            <a:custGeom>
              <a:avLst/>
              <a:gdLst/>
              <a:ahLst/>
              <a:cxnLst/>
              <a:rect l="l" t="t" r="r" b="b"/>
              <a:pathLst>
                <a:path w="2466" h="2338" extrusionOk="0">
                  <a:moveTo>
                    <a:pt x="1212" y="0"/>
                  </a:moveTo>
                  <a:cubicBezTo>
                    <a:pt x="1175" y="0"/>
                    <a:pt x="1136" y="3"/>
                    <a:pt x="1096" y="10"/>
                  </a:cubicBezTo>
                  <a:cubicBezTo>
                    <a:pt x="914" y="10"/>
                    <a:pt x="708" y="33"/>
                    <a:pt x="526" y="124"/>
                  </a:cubicBezTo>
                  <a:cubicBezTo>
                    <a:pt x="434" y="124"/>
                    <a:pt x="343" y="170"/>
                    <a:pt x="275" y="238"/>
                  </a:cubicBezTo>
                  <a:cubicBezTo>
                    <a:pt x="206" y="284"/>
                    <a:pt x="138" y="352"/>
                    <a:pt x="92" y="443"/>
                  </a:cubicBezTo>
                  <a:cubicBezTo>
                    <a:pt x="46" y="512"/>
                    <a:pt x="24" y="603"/>
                    <a:pt x="24" y="695"/>
                  </a:cubicBezTo>
                  <a:cubicBezTo>
                    <a:pt x="1" y="786"/>
                    <a:pt x="1" y="877"/>
                    <a:pt x="24" y="968"/>
                  </a:cubicBezTo>
                  <a:cubicBezTo>
                    <a:pt x="92" y="1128"/>
                    <a:pt x="183" y="1311"/>
                    <a:pt x="343" y="1379"/>
                  </a:cubicBezTo>
                  <a:cubicBezTo>
                    <a:pt x="389" y="1402"/>
                    <a:pt x="412" y="1402"/>
                    <a:pt x="434" y="1425"/>
                  </a:cubicBezTo>
                  <a:cubicBezTo>
                    <a:pt x="434" y="1471"/>
                    <a:pt x="457" y="1516"/>
                    <a:pt x="480" y="1562"/>
                  </a:cubicBezTo>
                  <a:cubicBezTo>
                    <a:pt x="503" y="1630"/>
                    <a:pt x="526" y="1699"/>
                    <a:pt x="549" y="1767"/>
                  </a:cubicBezTo>
                  <a:cubicBezTo>
                    <a:pt x="571" y="1790"/>
                    <a:pt x="571" y="1813"/>
                    <a:pt x="594" y="1813"/>
                  </a:cubicBezTo>
                  <a:cubicBezTo>
                    <a:pt x="640" y="1904"/>
                    <a:pt x="708" y="1996"/>
                    <a:pt x="777" y="2041"/>
                  </a:cubicBezTo>
                  <a:cubicBezTo>
                    <a:pt x="845" y="2087"/>
                    <a:pt x="891" y="2155"/>
                    <a:pt x="959" y="2178"/>
                  </a:cubicBezTo>
                  <a:cubicBezTo>
                    <a:pt x="1005" y="2201"/>
                    <a:pt x="1051" y="2224"/>
                    <a:pt x="1096" y="2247"/>
                  </a:cubicBezTo>
                  <a:cubicBezTo>
                    <a:pt x="1142" y="2269"/>
                    <a:pt x="1188" y="2292"/>
                    <a:pt x="1233" y="2292"/>
                  </a:cubicBezTo>
                  <a:cubicBezTo>
                    <a:pt x="1256" y="2315"/>
                    <a:pt x="1302" y="2315"/>
                    <a:pt x="1347" y="2315"/>
                  </a:cubicBezTo>
                  <a:cubicBezTo>
                    <a:pt x="1370" y="2315"/>
                    <a:pt x="1416" y="2338"/>
                    <a:pt x="1462" y="2338"/>
                  </a:cubicBezTo>
                  <a:lnTo>
                    <a:pt x="1484" y="2338"/>
                  </a:lnTo>
                  <a:cubicBezTo>
                    <a:pt x="1553" y="2315"/>
                    <a:pt x="1621" y="2315"/>
                    <a:pt x="1690" y="2292"/>
                  </a:cubicBezTo>
                  <a:cubicBezTo>
                    <a:pt x="1781" y="2292"/>
                    <a:pt x="1850" y="2247"/>
                    <a:pt x="1918" y="2224"/>
                  </a:cubicBezTo>
                  <a:cubicBezTo>
                    <a:pt x="1941" y="2201"/>
                    <a:pt x="1964" y="2201"/>
                    <a:pt x="1964" y="2178"/>
                  </a:cubicBezTo>
                  <a:cubicBezTo>
                    <a:pt x="2032" y="2133"/>
                    <a:pt x="2101" y="2087"/>
                    <a:pt x="2146" y="2041"/>
                  </a:cubicBezTo>
                  <a:cubicBezTo>
                    <a:pt x="2215" y="1973"/>
                    <a:pt x="2283" y="1881"/>
                    <a:pt x="2329" y="1790"/>
                  </a:cubicBezTo>
                  <a:cubicBezTo>
                    <a:pt x="2375" y="1699"/>
                    <a:pt x="2420" y="1608"/>
                    <a:pt x="2443" y="1516"/>
                  </a:cubicBezTo>
                  <a:cubicBezTo>
                    <a:pt x="2443" y="1402"/>
                    <a:pt x="2466" y="1311"/>
                    <a:pt x="2466" y="1197"/>
                  </a:cubicBezTo>
                  <a:cubicBezTo>
                    <a:pt x="2466" y="1105"/>
                    <a:pt x="2443" y="991"/>
                    <a:pt x="2420" y="877"/>
                  </a:cubicBezTo>
                  <a:cubicBezTo>
                    <a:pt x="2397" y="809"/>
                    <a:pt x="2352" y="740"/>
                    <a:pt x="2329" y="672"/>
                  </a:cubicBezTo>
                  <a:cubicBezTo>
                    <a:pt x="2306" y="649"/>
                    <a:pt x="2306" y="626"/>
                    <a:pt x="2283" y="603"/>
                  </a:cubicBezTo>
                  <a:cubicBezTo>
                    <a:pt x="2238" y="535"/>
                    <a:pt x="2192" y="466"/>
                    <a:pt x="2146" y="421"/>
                  </a:cubicBezTo>
                  <a:cubicBezTo>
                    <a:pt x="2123" y="398"/>
                    <a:pt x="2123" y="375"/>
                    <a:pt x="2101" y="352"/>
                  </a:cubicBezTo>
                  <a:cubicBezTo>
                    <a:pt x="2009" y="284"/>
                    <a:pt x="1918" y="215"/>
                    <a:pt x="1827" y="170"/>
                  </a:cubicBezTo>
                  <a:cubicBezTo>
                    <a:pt x="1713" y="124"/>
                    <a:pt x="1598" y="55"/>
                    <a:pt x="1484" y="33"/>
                  </a:cubicBezTo>
                  <a:cubicBezTo>
                    <a:pt x="1388" y="16"/>
                    <a:pt x="1302" y="0"/>
                    <a:pt x="12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3575750" y="85532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23" y="0"/>
                  </a:moveTo>
                  <a:cubicBezTo>
                    <a:pt x="1196" y="0"/>
                    <a:pt x="1169" y="2"/>
                    <a:pt x="1141" y="5"/>
                  </a:cubicBezTo>
                  <a:cubicBezTo>
                    <a:pt x="982" y="27"/>
                    <a:pt x="868" y="50"/>
                    <a:pt x="708" y="119"/>
                  </a:cubicBezTo>
                  <a:cubicBezTo>
                    <a:pt x="617" y="164"/>
                    <a:pt x="548" y="233"/>
                    <a:pt x="480" y="278"/>
                  </a:cubicBezTo>
                  <a:cubicBezTo>
                    <a:pt x="343" y="415"/>
                    <a:pt x="274" y="598"/>
                    <a:pt x="274" y="781"/>
                  </a:cubicBezTo>
                  <a:cubicBezTo>
                    <a:pt x="274" y="963"/>
                    <a:pt x="343" y="1146"/>
                    <a:pt x="480" y="1283"/>
                  </a:cubicBezTo>
                  <a:cubicBezTo>
                    <a:pt x="502" y="1283"/>
                    <a:pt x="502" y="1306"/>
                    <a:pt x="525" y="1306"/>
                  </a:cubicBezTo>
                  <a:cubicBezTo>
                    <a:pt x="388" y="1328"/>
                    <a:pt x="297" y="1397"/>
                    <a:pt x="206" y="1488"/>
                  </a:cubicBezTo>
                  <a:cubicBezTo>
                    <a:pt x="69" y="1602"/>
                    <a:pt x="0" y="1808"/>
                    <a:pt x="0" y="1968"/>
                  </a:cubicBezTo>
                  <a:cubicBezTo>
                    <a:pt x="0" y="2150"/>
                    <a:pt x="69" y="2333"/>
                    <a:pt x="206" y="2470"/>
                  </a:cubicBezTo>
                  <a:cubicBezTo>
                    <a:pt x="343" y="2584"/>
                    <a:pt x="502" y="2675"/>
                    <a:pt x="685" y="2675"/>
                  </a:cubicBezTo>
                  <a:cubicBezTo>
                    <a:pt x="1256" y="2675"/>
                    <a:pt x="1803" y="2356"/>
                    <a:pt x="2077" y="1876"/>
                  </a:cubicBezTo>
                  <a:cubicBezTo>
                    <a:pt x="2123" y="1831"/>
                    <a:pt x="2146" y="1762"/>
                    <a:pt x="2169" y="1694"/>
                  </a:cubicBezTo>
                  <a:cubicBezTo>
                    <a:pt x="2214" y="1625"/>
                    <a:pt x="2237" y="1557"/>
                    <a:pt x="2260" y="1488"/>
                  </a:cubicBezTo>
                  <a:cubicBezTo>
                    <a:pt x="2283" y="1306"/>
                    <a:pt x="2306" y="1146"/>
                    <a:pt x="2283" y="963"/>
                  </a:cubicBezTo>
                  <a:cubicBezTo>
                    <a:pt x="2260" y="803"/>
                    <a:pt x="2214" y="644"/>
                    <a:pt x="2100" y="507"/>
                  </a:cubicBezTo>
                  <a:cubicBezTo>
                    <a:pt x="2009" y="347"/>
                    <a:pt x="1872" y="210"/>
                    <a:pt x="1712" y="119"/>
                  </a:cubicBezTo>
                  <a:cubicBezTo>
                    <a:pt x="1554" y="59"/>
                    <a:pt x="1396" y="0"/>
                    <a:pt x="1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3497000" y="967025"/>
              <a:ext cx="53650" cy="54900"/>
            </a:xfrm>
            <a:custGeom>
              <a:avLst/>
              <a:gdLst/>
              <a:ahLst/>
              <a:cxnLst/>
              <a:rect l="l" t="t" r="r" b="b"/>
              <a:pathLst>
                <a:path w="2146" h="2196" extrusionOk="0">
                  <a:moveTo>
                    <a:pt x="1223" y="1"/>
                  </a:moveTo>
                  <a:cubicBezTo>
                    <a:pt x="1151" y="1"/>
                    <a:pt x="1078" y="11"/>
                    <a:pt x="1005" y="33"/>
                  </a:cubicBezTo>
                  <a:cubicBezTo>
                    <a:pt x="936" y="56"/>
                    <a:pt x="891" y="79"/>
                    <a:pt x="822" y="124"/>
                  </a:cubicBezTo>
                  <a:cubicBezTo>
                    <a:pt x="799" y="124"/>
                    <a:pt x="754" y="102"/>
                    <a:pt x="731" y="102"/>
                  </a:cubicBezTo>
                  <a:cubicBezTo>
                    <a:pt x="594" y="102"/>
                    <a:pt x="480" y="147"/>
                    <a:pt x="388" y="193"/>
                  </a:cubicBezTo>
                  <a:cubicBezTo>
                    <a:pt x="229" y="307"/>
                    <a:pt x="114" y="444"/>
                    <a:pt x="69" y="627"/>
                  </a:cubicBezTo>
                  <a:cubicBezTo>
                    <a:pt x="46" y="649"/>
                    <a:pt x="46" y="672"/>
                    <a:pt x="46" y="718"/>
                  </a:cubicBezTo>
                  <a:cubicBezTo>
                    <a:pt x="23" y="809"/>
                    <a:pt x="0" y="901"/>
                    <a:pt x="0" y="992"/>
                  </a:cubicBezTo>
                  <a:cubicBezTo>
                    <a:pt x="0" y="1015"/>
                    <a:pt x="0" y="1060"/>
                    <a:pt x="0" y="1083"/>
                  </a:cubicBezTo>
                  <a:cubicBezTo>
                    <a:pt x="23" y="1174"/>
                    <a:pt x="23" y="1266"/>
                    <a:pt x="46" y="1357"/>
                  </a:cubicBezTo>
                  <a:cubicBezTo>
                    <a:pt x="46" y="1380"/>
                    <a:pt x="69" y="1425"/>
                    <a:pt x="69" y="1448"/>
                  </a:cubicBezTo>
                  <a:cubicBezTo>
                    <a:pt x="114" y="1540"/>
                    <a:pt x="137" y="1608"/>
                    <a:pt x="183" y="1699"/>
                  </a:cubicBezTo>
                  <a:cubicBezTo>
                    <a:pt x="183" y="1722"/>
                    <a:pt x="206" y="1745"/>
                    <a:pt x="229" y="1791"/>
                  </a:cubicBezTo>
                  <a:cubicBezTo>
                    <a:pt x="274" y="1859"/>
                    <a:pt x="343" y="1928"/>
                    <a:pt x="388" y="1996"/>
                  </a:cubicBezTo>
                  <a:cubicBezTo>
                    <a:pt x="480" y="2087"/>
                    <a:pt x="594" y="2133"/>
                    <a:pt x="708" y="2179"/>
                  </a:cubicBezTo>
                  <a:cubicBezTo>
                    <a:pt x="765" y="2190"/>
                    <a:pt x="828" y="2196"/>
                    <a:pt x="891" y="2196"/>
                  </a:cubicBezTo>
                  <a:cubicBezTo>
                    <a:pt x="953" y="2196"/>
                    <a:pt x="1016" y="2190"/>
                    <a:pt x="1073" y="2179"/>
                  </a:cubicBezTo>
                  <a:cubicBezTo>
                    <a:pt x="1210" y="2133"/>
                    <a:pt x="1324" y="2087"/>
                    <a:pt x="1461" y="2019"/>
                  </a:cubicBezTo>
                  <a:cubicBezTo>
                    <a:pt x="1575" y="1973"/>
                    <a:pt x="1689" y="1882"/>
                    <a:pt x="1781" y="1791"/>
                  </a:cubicBezTo>
                  <a:cubicBezTo>
                    <a:pt x="1804" y="1768"/>
                    <a:pt x="1826" y="1745"/>
                    <a:pt x="1849" y="1722"/>
                  </a:cubicBezTo>
                  <a:cubicBezTo>
                    <a:pt x="1918" y="1654"/>
                    <a:pt x="1986" y="1585"/>
                    <a:pt x="2009" y="1517"/>
                  </a:cubicBezTo>
                  <a:cubicBezTo>
                    <a:pt x="2100" y="1334"/>
                    <a:pt x="2146" y="1174"/>
                    <a:pt x="2146" y="992"/>
                  </a:cubicBezTo>
                  <a:cubicBezTo>
                    <a:pt x="2146" y="649"/>
                    <a:pt x="1986" y="284"/>
                    <a:pt x="1667" y="124"/>
                  </a:cubicBezTo>
                  <a:cubicBezTo>
                    <a:pt x="1527" y="47"/>
                    <a:pt x="1377" y="1"/>
                    <a:pt x="12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3631100" y="953900"/>
              <a:ext cx="51375" cy="59050"/>
            </a:xfrm>
            <a:custGeom>
              <a:avLst/>
              <a:gdLst/>
              <a:ahLst/>
              <a:cxnLst/>
              <a:rect l="l" t="t" r="r" b="b"/>
              <a:pathLst>
                <a:path w="2055" h="2362" extrusionOk="0">
                  <a:moveTo>
                    <a:pt x="742" y="1"/>
                  </a:moveTo>
                  <a:cubicBezTo>
                    <a:pt x="677" y="1"/>
                    <a:pt x="613" y="17"/>
                    <a:pt x="548" y="33"/>
                  </a:cubicBezTo>
                  <a:cubicBezTo>
                    <a:pt x="457" y="56"/>
                    <a:pt x="388" y="102"/>
                    <a:pt x="320" y="147"/>
                  </a:cubicBezTo>
                  <a:cubicBezTo>
                    <a:pt x="251" y="193"/>
                    <a:pt x="183" y="261"/>
                    <a:pt x="137" y="353"/>
                  </a:cubicBezTo>
                  <a:cubicBezTo>
                    <a:pt x="46" y="513"/>
                    <a:pt x="0" y="695"/>
                    <a:pt x="69" y="878"/>
                  </a:cubicBezTo>
                  <a:cubicBezTo>
                    <a:pt x="92" y="946"/>
                    <a:pt x="114" y="992"/>
                    <a:pt x="137" y="1060"/>
                  </a:cubicBezTo>
                  <a:cubicBezTo>
                    <a:pt x="137" y="1060"/>
                    <a:pt x="137" y="1083"/>
                    <a:pt x="114" y="1083"/>
                  </a:cubicBezTo>
                  <a:cubicBezTo>
                    <a:pt x="114" y="1106"/>
                    <a:pt x="114" y="1129"/>
                    <a:pt x="114" y="1152"/>
                  </a:cubicBezTo>
                  <a:cubicBezTo>
                    <a:pt x="92" y="1220"/>
                    <a:pt x="69" y="1311"/>
                    <a:pt x="69" y="1380"/>
                  </a:cubicBezTo>
                  <a:cubicBezTo>
                    <a:pt x="69" y="1654"/>
                    <a:pt x="183" y="1882"/>
                    <a:pt x="343" y="2065"/>
                  </a:cubicBezTo>
                  <a:cubicBezTo>
                    <a:pt x="411" y="2133"/>
                    <a:pt x="502" y="2202"/>
                    <a:pt x="571" y="2247"/>
                  </a:cubicBezTo>
                  <a:cubicBezTo>
                    <a:pt x="708" y="2316"/>
                    <a:pt x="822" y="2361"/>
                    <a:pt x="959" y="2361"/>
                  </a:cubicBezTo>
                  <a:cubicBezTo>
                    <a:pt x="1073" y="2361"/>
                    <a:pt x="1164" y="2339"/>
                    <a:pt x="1233" y="2293"/>
                  </a:cubicBezTo>
                  <a:cubicBezTo>
                    <a:pt x="1324" y="2270"/>
                    <a:pt x="1393" y="2224"/>
                    <a:pt x="1461" y="2156"/>
                  </a:cubicBezTo>
                  <a:lnTo>
                    <a:pt x="1507" y="2110"/>
                  </a:lnTo>
                  <a:cubicBezTo>
                    <a:pt x="1621" y="2019"/>
                    <a:pt x="1735" y="1928"/>
                    <a:pt x="1849" y="1814"/>
                  </a:cubicBezTo>
                  <a:cubicBezTo>
                    <a:pt x="1940" y="1722"/>
                    <a:pt x="1986" y="1631"/>
                    <a:pt x="2032" y="1517"/>
                  </a:cubicBezTo>
                  <a:cubicBezTo>
                    <a:pt x="2055" y="1380"/>
                    <a:pt x="2055" y="1266"/>
                    <a:pt x="2032" y="1152"/>
                  </a:cubicBezTo>
                  <a:cubicBezTo>
                    <a:pt x="1986" y="1015"/>
                    <a:pt x="1940" y="901"/>
                    <a:pt x="1849" y="786"/>
                  </a:cubicBezTo>
                  <a:cubicBezTo>
                    <a:pt x="1781" y="672"/>
                    <a:pt x="1689" y="558"/>
                    <a:pt x="1598" y="467"/>
                  </a:cubicBezTo>
                  <a:cubicBezTo>
                    <a:pt x="1507" y="376"/>
                    <a:pt x="1415" y="284"/>
                    <a:pt x="1301" y="216"/>
                  </a:cubicBezTo>
                  <a:cubicBezTo>
                    <a:pt x="1233" y="170"/>
                    <a:pt x="1164" y="124"/>
                    <a:pt x="1096" y="102"/>
                  </a:cubicBezTo>
                  <a:cubicBezTo>
                    <a:pt x="1005" y="56"/>
                    <a:pt x="913" y="10"/>
                    <a:pt x="822" y="10"/>
                  </a:cubicBezTo>
                  <a:cubicBezTo>
                    <a:pt x="795" y="4"/>
                    <a:pt x="769" y="1"/>
                    <a:pt x="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3469025" y="509050"/>
              <a:ext cx="57100" cy="68500"/>
            </a:xfrm>
            <a:custGeom>
              <a:avLst/>
              <a:gdLst/>
              <a:ahLst/>
              <a:cxnLst/>
              <a:rect l="l" t="t" r="r" b="b"/>
              <a:pathLst>
                <a:path w="2284" h="2740" extrusionOk="0">
                  <a:moveTo>
                    <a:pt x="719" y="1"/>
                  </a:moveTo>
                  <a:cubicBezTo>
                    <a:pt x="599" y="1"/>
                    <a:pt x="473" y="31"/>
                    <a:pt x="366" y="92"/>
                  </a:cubicBezTo>
                  <a:cubicBezTo>
                    <a:pt x="229" y="183"/>
                    <a:pt x="92" y="343"/>
                    <a:pt x="47" y="503"/>
                  </a:cubicBezTo>
                  <a:cubicBezTo>
                    <a:pt x="1" y="685"/>
                    <a:pt x="24" y="891"/>
                    <a:pt x="115" y="1051"/>
                  </a:cubicBezTo>
                  <a:cubicBezTo>
                    <a:pt x="161" y="1096"/>
                    <a:pt x="206" y="1142"/>
                    <a:pt x="252" y="1188"/>
                  </a:cubicBezTo>
                  <a:cubicBezTo>
                    <a:pt x="183" y="1256"/>
                    <a:pt x="161" y="1325"/>
                    <a:pt x="138" y="1416"/>
                  </a:cubicBezTo>
                  <a:cubicBezTo>
                    <a:pt x="115" y="1461"/>
                    <a:pt x="115" y="1507"/>
                    <a:pt x="92" y="1553"/>
                  </a:cubicBezTo>
                  <a:cubicBezTo>
                    <a:pt x="92" y="1598"/>
                    <a:pt x="92" y="1644"/>
                    <a:pt x="92" y="1690"/>
                  </a:cubicBezTo>
                  <a:cubicBezTo>
                    <a:pt x="92" y="1827"/>
                    <a:pt x="115" y="1941"/>
                    <a:pt x="161" y="2078"/>
                  </a:cubicBezTo>
                  <a:cubicBezTo>
                    <a:pt x="252" y="2283"/>
                    <a:pt x="412" y="2443"/>
                    <a:pt x="594" y="2557"/>
                  </a:cubicBezTo>
                  <a:cubicBezTo>
                    <a:pt x="777" y="2671"/>
                    <a:pt x="960" y="2717"/>
                    <a:pt x="1165" y="2740"/>
                  </a:cubicBezTo>
                  <a:cubicBezTo>
                    <a:pt x="1256" y="2740"/>
                    <a:pt x="1370" y="2717"/>
                    <a:pt x="1462" y="2694"/>
                  </a:cubicBezTo>
                  <a:cubicBezTo>
                    <a:pt x="1507" y="2694"/>
                    <a:pt x="1553" y="2671"/>
                    <a:pt x="1599" y="2648"/>
                  </a:cubicBezTo>
                  <a:cubicBezTo>
                    <a:pt x="1644" y="2626"/>
                    <a:pt x="1690" y="2603"/>
                    <a:pt x="1736" y="2580"/>
                  </a:cubicBezTo>
                  <a:cubicBezTo>
                    <a:pt x="1895" y="2466"/>
                    <a:pt x="2055" y="2329"/>
                    <a:pt x="2146" y="2123"/>
                  </a:cubicBezTo>
                  <a:cubicBezTo>
                    <a:pt x="2215" y="1941"/>
                    <a:pt x="2283" y="1758"/>
                    <a:pt x="2283" y="1553"/>
                  </a:cubicBezTo>
                  <a:cubicBezTo>
                    <a:pt x="2283" y="1165"/>
                    <a:pt x="2124" y="800"/>
                    <a:pt x="1850" y="548"/>
                  </a:cubicBezTo>
                  <a:cubicBezTo>
                    <a:pt x="1599" y="297"/>
                    <a:pt x="1256" y="138"/>
                    <a:pt x="891" y="23"/>
                  </a:cubicBezTo>
                  <a:cubicBezTo>
                    <a:pt x="838" y="8"/>
                    <a:pt x="779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3213950" y="588725"/>
              <a:ext cx="58800" cy="61400"/>
            </a:xfrm>
            <a:custGeom>
              <a:avLst/>
              <a:gdLst/>
              <a:ahLst/>
              <a:cxnLst/>
              <a:rect l="l" t="t" r="r" b="b"/>
              <a:pathLst>
                <a:path w="2352" h="2456" extrusionOk="0">
                  <a:moveTo>
                    <a:pt x="910" y="0"/>
                  </a:moveTo>
                  <a:cubicBezTo>
                    <a:pt x="844" y="0"/>
                    <a:pt x="782" y="21"/>
                    <a:pt x="731" y="55"/>
                  </a:cubicBezTo>
                  <a:cubicBezTo>
                    <a:pt x="640" y="78"/>
                    <a:pt x="572" y="146"/>
                    <a:pt x="503" y="215"/>
                  </a:cubicBezTo>
                  <a:cubicBezTo>
                    <a:pt x="412" y="283"/>
                    <a:pt x="343" y="420"/>
                    <a:pt x="321" y="534"/>
                  </a:cubicBezTo>
                  <a:cubicBezTo>
                    <a:pt x="321" y="534"/>
                    <a:pt x="298" y="557"/>
                    <a:pt x="298" y="557"/>
                  </a:cubicBezTo>
                  <a:cubicBezTo>
                    <a:pt x="184" y="694"/>
                    <a:pt x="138" y="762"/>
                    <a:pt x="69" y="945"/>
                  </a:cubicBezTo>
                  <a:cubicBezTo>
                    <a:pt x="24" y="1036"/>
                    <a:pt x="24" y="1150"/>
                    <a:pt x="24" y="1242"/>
                  </a:cubicBezTo>
                  <a:cubicBezTo>
                    <a:pt x="1" y="1447"/>
                    <a:pt x="69" y="1653"/>
                    <a:pt x="138" y="1812"/>
                  </a:cubicBezTo>
                  <a:cubicBezTo>
                    <a:pt x="206" y="1949"/>
                    <a:pt x="298" y="2063"/>
                    <a:pt x="412" y="2155"/>
                  </a:cubicBezTo>
                  <a:cubicBezTo>
                    <a:pt x="526" y="2246"/>
                    <a:pt x="594" y="2292"/>
                    <a:pt x="709" y="2360"/>
                  </a:cubicBezTo>
                  <a:cubicBezTo>
                    <a:pt x="846" y="2406"/>
                    <a:pt x="937" y="2429"/>
                    <a:pt x="1097" y="2451"/>
                  </a:cubicBezTo>
                  <a:cubicBezTo>
                    <a:pt x="1118" y="2454"/>
                    <a:pt x="1140" y="2455"/>
                    <a:pt x="1163" y="2455"/>
                  </a:cubicBezTo>
                  <a:cubicBezTo>
                    <a:pt x="1354" y="2455"/>
                    <a:pt x="1570" y="2373"/>
                    <a:pt x="1713" y="2292"/>
                  </a:cubicBezTo>
                  <a:cubicBezTo>
                    <a:pt x="1895" y="2178"/>
                    <a:pt x="2055" y="2018"/>
                    <a:pt x="2169" y="1835"/>
                  </a:cubicBezTo>
                  <a:cubicBezTo>
                    <a:pt x="2284" y="1653"/>
                    <a:pt x="2352" y="1424"/>
                    <a:pt x="2329" y="1219"/>
                  </a:cubicBezTo>
                  <a:cubicBezTo>
                    <a:pt x="2306" y="991"/>
                    <a:pt x="2261" y="785"/>
                    <a:pt x="2147" y="603"/>
                  </a:cubicBezTo>
                  <a:cubicBezTo>
                    <a:pt x="2010" y="420"/>
                    <a:pt x="1850" y="260"/>
                    <a:pt x="1644" y="146"/>
                  </a:cubicBezTo>
                  <a:cubicBezTo>
                    <a:pt x="1466" y="67"/>
                    <a:pt x="1288" y="5"/>
                    <a:pt x="1079" y="5"/>
                  </a:cubicBezTo>
                  <a:cubicBezTo>
                    <a:pt x="1048" y="5"/>
                    <a:pt x="1015" y="6"/>
                    <a:pt x="982" y="9"/>
                  </a:cubicBezTo>
                  <a:cubicBezTo>
                    <a:pt x="958" y="3"/>
                    <a:pt x="934" y="0"/>
                    <a:pt x="9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3102700" y="860475"/>
              <a:ext cx="46800" cy="59475"/>
            </a:xfrm>
            <a:custGeom>
              <a:avLst/>
              <a:gdLst/>
              <a:ahLst/>
              <a:cxnLst/>
              <a:rect l="l" t="t" r="r" b="b"/>
              <a:pathLst>
                <a:path w="1872" h="2379" extrusionOk="0">
                  <a:moveTo>
                    <a:pt x="946" y="1"/>
                  </a:moveTo>
                  <a:cubicBezTo>
                    <a:pt x="928" y="1"/>
                    <a:pt x="909" y="2"/>
                    <a:pt x="890" y="4"/>
                  </a:cubicBezTo>
                  <a:cubicBezTo>
                    <a:pt x="685" y="4"/>
                    <a:pt x="525" y="72"/>
                    <a:pt x="388" y="209"/>
                  </a:cubicBezTo>
                  <a:cubicBezTo>
                    <a:pt x="228" y="346"/>
                    <a:pt x="160" y="529"/>
                    <a:pt x="69" y="712"/>
                  </a:cubicBezTo>
                  <a:cubicBezTo>
                    <a:pt x="23" y="849"/>
                    <a:pt x="0" y="1008"/>
                    <a:pt x="0" y="1145"/>
                  </a:cubicBezTo>
                  <a:cubicBezTo>
                    <a:pt x="0" y="1510"/>
                    <a:pt x="137" y="1830"/>
                    <a:pt x="365" y="2104"/>
                  </a:cubicBezTo>
                  <a:cubicBezTo>
                    <a:pt x="434" y="2172"/>
                    <a:pt x="525" y="2241"/>
                    <a:pt x="593" y="2287"/>
                  </a:cubicBezTo>
                  <a:cubicBezTo>
                    <a:pt x="709" y="2349"/>
                    <a:pt x="833" y="2379"/>
                    <a:pt x="957" y="2379"/>
                  </a:cubicBezTo>
                  <a:cubicBezTo>
                    <a:pt x="1102" y="2379"/>
                    <a:pt x="1246" y="2338"/>
                    <a:pt x="1370" y="2264"/>
                  </a:cubicBezTo>
                  <a:cubicBezTo>
                    <a:pt x="1529" y="2172"/>
                    <a:pt x="1666" y="2035"/>
                    <a:pt x="1735" y="1876"/>
                  </a:cubicBezTo>
                  <a:cubicBezTo>
                    <a:pt x="1826" y="1693"/>
                    <a:pt x="1872" y="1556"/>
                    <a:pt x="1872" y="1351"/>
                  </a:cubicBezTo>
                  <a:cubicBezTo>
                    <a:pt x="1872" y="1214"/>
                    <a:pt x="1849" y="1077"/>
                    <a:pt x="1803" y="963"/>
                  </a:cubicBezTo>
                  <a:cubicBezTo>
                    <a:pt x="1780" y="871"/>
                    <a:pt x="1758" y="780"/>
                    <a:pt x="1689" y="712"/>
                  </a:cubicBezTo>
                  <a:cubicBezTo>
                    <a:pt x="1643" y="643"/>
                    <a:pt x="1598" y="575"/>
                    <a:pt x="1552" y="529"/>
                  </a:cubicBezTo>
                  <a:cubicBezTo>
                    <a:pt x="1529" y="415"/>
                    <a:pt x="1461" y="278"/>
                    <a:pt x="1370" y="209"/>
                  </a:cubicBezTo>
                  <a:cubicBezTo>
                    <a:pt x="1247" y="87"/>
                    <a:pt x="1106" y="1"/>
                    <a:pt x="9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3158600" y="1081400"/>
              <a:ext cx="54250" cy="54100"/>
            </a:xfrm>
            <a:custGeom>
              <a:avLst/>
              <a:gdLst/>
              <a:ahLst/>
              <a:cxnLst/>
              <a:rect l="l" t="t" r="r" b="b"/>
              <a:pathLst>
                <a:path w="2170" h="2164" extrusionOk="0">
                  <a:moveTo>
                    <a:pt x="948" y="0"/>
                  </a:moveTo>
                  <a:cubicBezTo>
                    <a:pt x="857" y="0"/>
                    <a:pt x="766" y="12"/>
                    <a:pt x="663" y="46"/>
                  </a:cubicBezTo>
                  <a:cubicBezTo>
                    <a:pt x="572" y="69"/>
                    <a:pt x="503" y="115"/>
                    <a:pt x="435" y="160"/>
                  </a:cubicBezTo>
                  <a:cubicBezTo>
                    <a:pt x="343" y="206"/>
                    <a:pt x="298" y="274"/>
                    <a:pt x="252" y="366"/>
                  </a:cubicBezTo>
                  <a:cubicBezTo>
                    <a:pt x="229" y="411"/>
                    <a:pt x="206" y="480"/>
                    <a:pt x="184" y="525"/>
                  </a:cubicBezTo>
                  <a:cubicBezTo>
                    <a:pt x="161" y="571"/>
                    <a:pt x="138" y="594"/>
                    <a:pt x="115" y="639"/>
                  </a:cubicBezTo>
                  <a:lnTo>
                    <a:pt x="47" y="799"/>
                  </a:lnTo>
                  <a:cubicBezTo>
                    <a:pt x="1" y="913"/>
                    <a:pt x="1" y="1050"/>
                    <a:pt x="47" y="1164"/>
                  </a:cubicBezTo>
                  <a:cubicBezTo>
                    <a:pt x="47" y="1210"/>
                    <a:pt x="47" y="1256"/>
                    <a:pt x="69" y="1279"/>
                  </a:cubicBezTo>
                  <a:cubicBezTo>
                    <a:pt x="92" y="1370"/>
                    <a:pt x="138" y="1461"/>
                    <a:pt x="184" y="1552"/>
                  </a:cubicBezTo>
                  <a:cubicBezTo>
                    <a:pt x="206" y="1575"/>
                    <a:pt x="206" y="1598"/>
                    <a:pt x="229" y="1644"/>
                  </a:cubicBezTo>
                  <a:cubicBezTo>
                    <a:pt x="298" y="1712"/>
                    <a:pt x="343" y="1804"/>
                    <a:pt x="412" y="1872"/>
                  </a:cubicBezTo>
                  <a:cubicBezTo>
                    <a:pt x="435" y="1895"/>
                    <a:pt x="457" y="1918"/>
                    <a:pt x="503" y="1941"/>
                  </a:cubicBezTo>
                  <a:cubicBezTo>
                    <a:pt x="594" y="2032"/>
                    <a:pt x="686" y="2100"/>
                    <a:pt x="823" y="2146"/>
                  </a:cubicBezTo>
                  <a:lnTo>
                    <a:pt x="914" y="2146"/>
                  </a:lnTo>
                  <a:cubicBezTo>
                    <a:pt x="960" y="2157"/>
                    <a:pt x="1005" y="2163"/>
                    <a:pt x="1054" y="2163"/>
                  </a:cubicBezTo>
                  <a:cubicBezTo>
                    <a:pt x="1102" y="2163"/>
                    <a:pt x="1154" y="2157"/>
                    <a:pt x="1211" y="2146"/>
                  </a:cubicBezTo>
                  <a:cubicBezTo>
                    <a:pt x="1211" y="2146"/>
                    <a:pt x="1211" y="2123"/>
                    <a:pt x="1233" y="2123"/>
                  </a:cubicBezTo>
                  <a:cubicBezTo>
                    <a:pt x="1325" y="2100"/>
                    <a:pt x="1416" y="2055"/>
                    <a:pt x="1485" y="2032"/>
                  </a:cubicBezTo>
                  <a:cubicBezTo>
                    <a:pt x="1530" y="2009"/>
                    <a:pt x="1553" y="1986"/>
                    <a:pt x="1599" y="1963"/>
                  </a:cubicBezTo>
                  <a:cubicBezTo>
                    <a:pt x="1667" y="1918"/>
                    <a:pt x="1736" y="1849"/>
                    <a:pt x="1804" y="1804"/>
                  </a:cubicBezTo>
                  <a:cubicBezTo>
                    <a:pt x="1850" y="1758"/>
                    <a:pt x="1895" y="1689"/>
                    <a:pt x="1941" y="1644"/>
                  </a:cubicBezTo>
                  <a:cubicBezTo>
                    <a:pt x="1964" y="1598"/>
                    <a:pt x="2010" y="1552"/>
                    <a:pt x="2032" y="1484"/>
                  </a:cubicBezTo>
                  <a:cubicBezTo>
                    <a:pt x="2078" y="1438"/>
                    <a:pt x="2124" y="1347"/>
                    <a:pt x="2124" y="1279"/>
                  </a:cubicBezTo>
                  <a:cubicBezTo>
                    <a:pt x="2146" y="1256"/>
                    <a:pt x="2146" y="1233"/>
                    <a:pt x="2146" y="1187"/>
                  </a:cubicBezTo>
                  <a:cubicBezTo>
                    <a:pt x="2169" y="1096"/>
                    <a:pt x="2169" y="1005"/>
                    <a:pt x="2124" y="913"/>
                  </a:cubicBezTo>
                  <a:cubicBezTo>
                    <a:pt x="2124" y="913"/>
                    <a:pt x="2124" y="891"/>
                    <a:pt x="2124" y="891"/>
                  </a:cubicBezTo>
                  <a:cubicBezTo>
                    <a:pt x="2055" y="594"/>
                    <a:pt x="1850" y="343"/>
                    <a:pt x="1599" y="183"/>
                  </a:cubicBezTo>
                  <a:cubicBezTo>
                    <a:pt x="1530" y="137"/>
                    <a:pt x="1416" y="92"/>
                    <a:pt x="1348" y="69"/>
                  </a:cubicBezTo>
                  <a:cubicBezTo>
                    <a:pt x="1302" y="46"/>
                    <a:pt x="1279" y="46"/>
                    <a:pt x="1233" y="23"/>
                  </a:cubicBezTo>
                  <a:cubicBezTo>
                    <a:pt x="1131" y="12"/>
                    <a:pt x="1039" y="0"/>
                    <a:pt x="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3247050" y="1265700"/>
              <a:ext cx="62800" cy="60750"/>
            </a:xfrm>
            <a:custGeom>
              <a:avLst/>
              <a:gdLst/>
              <a:ahLst/>
              <a:cxnLst/>
              <a:rect l="l" t="t" r="r" b="b"/>
              <a:pathLst>
                <a:path w="2512" h="2430" extrusionOk="0">
                  <a:moveTo>
                    <a:pt x="1621" y="1"/>
                  </a:moveTo>
                  <a:cubicBezTo>
                    <a:pt x="1439" y="1"/>
                    <a:pt x="1233" y="69"/>
                    <a:pt x="1119" y="206"/>
                  </a:cubicBezTo>
                  <a:cubicBezTo>
                    <a:pt x="1119" y="206"/>
                    <a:pt x="1119" y="229"/>
                    <a:pt x="1096" y="229"/>
                  </a:cubicBezTo>
                  <a:cubicBezTo>
                    <a:pt x="990" y="168"/>
                    <a:pt x="873" y="138"/>
                    <a:pt x="760" y="138"/>
                  </a:cubicBezTo>
                  <a:cubicBezTo>
                    <a:pt x="703" y="138"/>
                    <a:pt x="648" y="145"/>
                    <a:pt x="594" y="161"/>
                  </a:cubicBezTo>
                  <a:cubicBezTo>
                    <a:pt x="412" y="229"/>
                    <a:pt x="275" y="320"/>
                    <a:pt x="161" y="480"/>
                  </a:cubicBezTo>
                  <a:cubicBezTo>
                    <a:pt x="69" y="663"/>
                    <a:pt x="1" y="868"/>
                    <a:pt x="1" y="1097"/>
                  </a:cubicBezTo>
                  <a:cubicBezTo>
                    <a:pt x="1" y="1302"/>
                    <a:pt x="69" y="1507"/>
                    <a:pt x="138" y="1690"/>
                  </a:cubicBezTo>
                  <a:cubicBezTo>
                    <a:pt x="206" y="1827"/>
                    <a:pt x="298" y="1964"/>
                    <a:pt x="412" y="2078"/>
                  </a:cubicBezTo>
                  <a:cubicBezTo>
                    <a:pt x="571" y="2215"/>
                    <a:pt x="731" y="2306"/>
                    <a:pt x="937" y="2375"/>
                  </a:cubicBezTo>
                  <a:cubicBezTo>
                    <a:pt x="1050" y="2412"/>
                    <a:pt x="1170" y="2429"/>
                    <a:pt x="1289" y="2429"/>
                  </a:cubicBezTo>
                  <a:cubicBezTo>
                    <a:pt x="1387" y="2429"/>
                    <a:pt x="1483" y="2418"/>
                    <a:pt x="1576" y="2398"/>
                  </a:cubicBezTo>
                  <a:cubicBezTo>
                    <a:pt x="1758" y="2352"/>
                    <a:pt x="1941" y="2238"/>
                    <a:pt x="2078" y="2101"/>
                  </a:cubicBezTo>
                  <a:cubicBezTo>
                    <a:pt x="2146" y="2055"/>
                    <a:pt x="2215" y="1964"/>
                    <a:pt x="2261" y="1895"/>
                  </a:cubicBezTo>
                  <a:cubicBezTo>
                    <a:pt x="2306" y="1850"/>
                    <a:pt x="2329" y="1804"/>
                    <a:pt x="2352" y="1781"/>
                  </a:cubicBezTo>
                  <a:cubicBezTo>
                    <a:pt x="2375" y="1690"/>
                    <a:pt x="2420" y="1599"/>
                    <a:pt x="2443" y="1507"/>
                  </a:cubicBezTo>
                  <a:cubicBezTo>
                    <a:pt x="2489" y="1393"/>
                    <a:pt x="2489" y="1302"/>
                    <a:pt x="2512" y="1188"/>
                  </a:cubicBezTo>
                  <a:cubicBezTo>
                    <a:pt x="2512" y="1142"/>
                    <a:pt x="2512" y="1097"/>
                    <a:pt x="2512" y="1028"/>
                  </a:cubicBezTo>
                  <a:cubicBezTo>
                    <a:pt x="2489" y="937"/>
                    <a:pt x="2489" y="823"/>
                    <a:pt x="2443" y="731"/>
                  </a:cubicBezTo>
                  <a:cubicBezTo>
                    <a:pt x="2375" y="526"/>
                    <a:pt x="2283" y="343"/>
                    <a:pt x="2101" y="206"/>
                  </a:cubicBezTo>
                  <a:cubicBezTo>
                    <a:pt x="2055" y="138"/>
                    <a:pt x="1964" y="92"/>
                    <a:pt x="1895" y="47"/>
                  </a:cubicBezTo>
                  <a:cubicBezTo>
                    <a:pt x="1804" y="24"/>
                    <a:pt x="1713" y="1"/>
                    <a:pt x="1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7"/>
            <p:cNvSpPr/>
            <p:nvPr/>
          </p:nvSpPr>
          <p:spPr>
            <a:xfrm>
              <a:off x="3497000" y="1418075"/>
              <a:ext cx="67925" cy="67250"/>
            </a:xfrm>
            <a:custGeom>
              <a:avLst/>
              <a:gdLst/>
              <a:ahLst/>
              <a:cxnLst/>
              <a:rect l="l" t="t" r="r" b="b"/>
              <a:pathLst>
                <a:path w="2717" h="2690" extrusionOk="0">
                  <a:moveTo>
                    <a:pt x="1210" y="0"/>
                  </a:moveTo>
                  <a:cubicBezTo>
                    <a:pt x="1149" y="0"/>
                    <a:pt x="1088" y="8"/>
                    <a:pt x="1027" y="23"/>
                  </a:cubicBezTo>
                  <a:cubicBezTo>
                    <a:pt x="913" y="46"/>
                    <a:pt x="776" y="92"/>
                    <a:pt x="662" y="183"/>
                  </a:cubicBezTo>
                  <a:cubicBezTo>
                    <a:pt x="571" y="251"/>
                    <a:pt x="457" y="320"/>
                    <a:pt x="366" y="411"/>
                  </a:cubicBezTo>
                  <a:cubicBezTo>
                    <a:pt x="297" y="525"/>
                    <a:pt x="206" y="617"/>
                    <a:pt x="160" y="731"/>
                  </a:cubicBezTo>
                  <a:cubicBezTo>
                    <a:pt x="114" y="822"/>
                    <a:pt x="69" y="913"/>
                    <a:pt x="46" y="1005"/>
                  </a:cubicBezTo>
                  <a:cubicBezTo>
                    <a:pt x="23" y="1096"/>
                    <a:pt x="23" y="1187"/>
                    <a:pt x="0" y="1278"/>
                  </a:cubicBezTo>
                  <a:cubicBezTo>
                    <a:pt x="0" y="1415"/>
                    <a:pt x="0" y="1552"/>
                    <a:pt x="46" y="1667"/>
                  </a:cubicBezTo>
                  <a:cubicBezTo>
                    <a:pt x="69" y="1803"/>
                    <a:pt x="114" y="1918"/>
                    <a:pt x="183" y="2032"/>
                  </a:cubicBezTo>
                  <a:cubicBezTo>
                    <a:pt x="229" y="2123"/>
                    <a:pt x="274" y="2192"/>
                    <a:pt x="343" y="2260"/>
                  </a:cubicBezTo>
                  <a:cubicBezTo>
                    <a:pt x="366" y="2283"/>
                    <a:pt x="388" y="2306"/>
                    <a:pt x="411" y="2328"/>
                  </a:cubicBezTo>
                  <a:cubicBezTo>
                    <a:pt x="480" y="2397"/>
                    <a:pt x="571" y="2443"/>
                    <a:pt x="639" y="2488"/>
                  </a:cubicBezTo>
                  <a:cubicBezTo>
                    <a:pt x="708" y="2534"/>
                    <a:pt x="799" y="2580"/>
                    <a:pt x="891" y="2602"/>
                  </a:cubicBezTo>
                  <a:cubicBezTo>
                    <a:pt x="1039" y="2670"/>
                    <a:pt x="1196" y="2689"/>
                    <a:pt x="1351" y="2689"/>
                  </a:cubicBezTo>
                  <a:cubicBezTo>
                    <a:pt x="1458" y="2689"/>
                    <a:pt x="1564" y="2680"/>
                    <a:pt x="1667" y="2671"/>
                  </a:cubicBezTo>
                  <a:cubicBezTo>
                    <a:pt x="1804" y="2648"/>
                    <a:pt x="1918" y="2580"/>
                    <a:pt x="2032" y="2534"/>
                  </a:cubicBezTo>
                  <a:cubicBezTo>
                    <a:pt x="2055" y="2511"/>
                    <a:pt x="2077" y="2488"/>
                    <a:pt x="2123" y="2465"/>
                  </a:cubicBezTo>
                  <a:cubicBezTo>
                    <a:pt x="2192" y="2420"/>
                    <a:pt x="2260" y="2374"/>
                    <a:pt x="2329" y="2306"/>
                  </a:cubicBezTo>
                  <a:cubicBezTo>
                    <a:pt x="2557" y="2055"/>
                    <a:pt x="2694" y="1735"/>
                    <a:pt x="2694" y="1393"/>
                  </a:cubicBezTo>
                  <a:cubicBezTo>
                    <a:pt x="2717" y="1278"/>
                    <a:pt x="2694" y="1119"/>
                    <a:pt x="2648" y="1005"/>
                  </a:cubicBezTo>
                  <a:cubicBezTo>
                    <a:pt x="2580" y="822"/>
                    <a:pt x="2488" y="639"/>
                    <a:pt x="2329" y="525"/>
                  </a:cubicBezTo>
                  <a:cubicBezTo>
                    <a:pt x="2192" y="388"/>
                    <a:pt x="2032" y="274"/>
                    <a:pt x="1849" y="251"/>
                  </a:cubicBezTo>
                  <a:cubicBezTo>
                    <a:pt x="1804" y="229"/>
                    <a:pt x="1781" y="229"/>
                    <a:pt x="1735" y="229"/>
                  </a:cubicBezTo>
                  <a:cubicBezTo>
                    <a:pt x="1689" y="183"/>
                    <a:pt x="1644" y="114"/>
                    <a:pt x="1575" y="92"/>
                  </a:cubicBezTo>
                  <a:cubicBezTo>
                    <a:pt x="1454" y="31"/>
                    <a:pt x="1332" y="0"/>
                    <a:pt x="1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3757200" y="1347875"/>
              <a:ext cx="54800" cy="59950"/>
            </a:xfrm>
            <a:custGeom>
              <a:avLst/>
              <a:gdLst/>
              <a:ahLst/>
              <a:cxnLst/>
              <a:rect l="l" t="t" r="r" b="b"/>
              <a:pathLst>
                <a:path w="2192" h="2398" extrusionOk="0">
                  <a:moveTo>
                    <a:pt x="685" y="1"/>
                  </a:moveTo>
                  <a:cubicBezTo>
                    <a:pt x="503" y="1"/>
                    <a:pt x="343" y="69"/>
                    <a:pt x="206" y="206"/>
                  </a:cubicBezTo>
                  <a:cubicBezTo>
                    <a:pt x="138" y="275"/>
                    <a:pt x="92" y="343"/>
                    <a:pt x="69" y="434"/>
                  </a:cubicBezTo>
                  <a:cubicBezTo>
                    <a:pt x="23" y="503"/>
                    <a:pt x="1" y="594"/>
                    <a:pt x="1" y="708"/>
                  </a:cubicBezTo>
                  <a:cubicBezTo>
                    <a:pt x="1" y="822"/>
                    <a:pt x="46" y="937"/>
                    <a:pt x="92" y="1051"/>
                  </a:cubicBezTo>
                  <a:cubicBezTo>
                    <a:pt x="92" y="1096"/>
                    <a:pt x="69" y="1165"/>
                    <a:pt x="69" y="1233"/>
                  </a:cubicBezTo>
                  <a:cubicBezTo>
                    <a:pt x="46" y="1279"/>
                    <a:pt x="46" y="1325"/>
                    <a:pt x="69" y="1393"/>
                  </a:cubicBezTo>
                  <a:cubicBezTo>
                    <a:pt x="69" y="1484"/>
                    <a:pt x="69" y="1599"/>
                    <a:pt x="115" y="1690"/>
                  </a:cubicBezTo>
                  <a:cubicBezTo>
                    <a:pt x="183" y="1850"/>
                    <a:pt x="229" y="1964"/>
                    <a:pt x="366" y="2101"/>
                  </a:cubicBezTo>
                  <a:cubicBezTo>
                    <a:pt x="548" y="2283"/>
                    <a:pt x="800" y="2397"/>
                    <a:pt x="1073" y="2397"/>
                  </a:cubicBezTo>
                  <a:cubicBezTo>
                    <a:pt x="1279" y="2397"/>
                    <a:pt x="1484" y="2329"/>
                    <a:pt x="1644" y="2215"/>
                  </a:cubicBezTo>
                  <a:cubicBezTo>
                    <a:pt x="1735" y="2146"/>
                    <a:pt x="1804" y="2101"/>
                    <a:pt x="1872" y="2009"/>
                  </a:cubicBezTo>
                  <a:cubicBezTo>
                    <a:pt x="1918" y="1964"/>
                    <a:pt x="1986" y="1895"/>
                    <a:pt x="2009" y="1827"/>
                  </a:cubicBezTo>
                  <a:cubicBezTo>
                    <a:pt x="2055" y="1758"/>
                    <a:pt x="2101" y="1667"/>
                    <a:pt x="2123" y="1599"/>
                  </a:cubicBezTo>
                  <a:cubicBezTo>
                    <a:pt x="2192" y="1416"/>
                    <a:pt x="2192" y="1165"/>
                    <a:pt x="2146" y="982"/>
                  </a:cubicBezTo>
                  <a:cubicBezTo>
                    <a:pt x="2101" y="777"/>
                    <a:pt x="1964" y="571"/>
                    <a:pt x="1827" y="412"/>
                  </a:cubicBezTo>
                  <a:cubicBezTo>
                    <a:pt x="1644" y="252"/>
                    <a:pt x="1461" y="161"/>
                    <a:pt x="1233" y="69"/>
                  </a:cubicBezTo>
                  <a:cubicBezTo>
                    <a:pt x="1165" y="69"/>
                    <a:pt x="1119" y="46"/>
                    <a:pt x="1051" y="46"/>
                  </a:cubicBezTo>
                  <a:cubicBezTo>
                    <a:pt x="937" y="24"/>
                    <a:pt x="822" y="1"/>
                    <a:pt x="6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3916400" y="1165275"/>
              <a:ext cx="62225" cy="60175"/>
            </a:xfrm>
            <a:custGeom>
              <a:avLst/>
              <a:gdLst/>
              <a:ahLst/>
              <a:cxnLst/>
              <a:rect l="l" t="t" r="r" b="b"/>
              <a:pathLst>
                <a:path w="2489" h="2407" extrusionOk="0">
                  <a:moveTo>
                    <a:pt x="1302" y="1"/>
                  </a:moveTo>
                  <a:cubicBezTo>
                    <a:pt x="1119" y="24"/>
                    <a:pt x="960" y="92"/>
                    <a:pt x="823" y="206"/>
                  </a:cubicBezTo>
                  <a:cubicBezTo>
                    <a:pt x="731" y="297"/>
                    <a:pt x="663" y="389"/>
                    <a:pt x="594" y="457"/>
                  </a:cubicBezTo>
                  <a:cubicBezTo>
                    <a:pt x="503" y="503"/>
                    <a:pt x="435" y="571"/>
                    <a:pt x="343" y="617"/>
                  </a:cubicBezTo>
                  <a:cubicBezTo>
                    <a:pt x="252" y="663"/>
                    <a:pt x="206" y="731"/>
                    <a:pt x="138" y="800"/>
                  </a:cubicBezTo>
                  <a:cubicBezTo>
                    <a:pt x="92" y="868"/>
                    <a:pt x="47" y="959"/>
                    <a:pt x="24" y="1051"/>
                  </a:cubicBezTo>
                  <a:cubicBezTo>
                    <a:pt x="1" y="1142"/>
                    <a:pt x="1" y="1233"/>
                    <a:pt x="1" y="1325"/>
                  </a:cubicBezTo>
                  <a:cubicBezTo>
                    <a:pt x="24" y="1416"/>
                    <a:pt x="47" y="1507"/>
                    <a:pt x="92" y="1576"/>
                  </a:cubicBezTo>
                  <a:cubicBezTo>
                    <a:pt x="184" y="1735"/>
                    <a:pt x="343" y="1850"/>
                    <a:pt x="503" y="1895"/>
                  </a:cubicBezTo>
                  <a:lnTo>
                    <a:pt x="526" y="1895"/>
                  </a:lnTo>
                  <a:cubicBezTo>
                    <a:pt x="572" y="1964"/>
                    <a:pt x="617" y="2032"/>
                    <a:pt x="686" y="2101"/>
                  </a:cubicBezTo>
                  <a:cubicBezTo>
                    <a:pt x="823" y="2238"/>
                    <a:pt x="1005" y="2352"/>
                    <a:pt x="1211" y="2375"/>
                  </a:cubicBezTo>
                  <a:cubicBezTo>
                    <a:pt x="1275" y="2391"/>
                    <a:pt x="1351" y="2407"/>
                    <a:pt x="1431" y="2407"/>
                  </a:cubicBezTo>
                  <a:cubicBezTo>
                    <a:pt x="1463" y="2407"/>
                    <a:pt x="1497" y="2404"/>
                    <a:pt x="1530" y="2397"/>
                  </a:cubicBezTo>
                  <a:cubicBezTo>
                    <a:pt x="1690" y="2397"/>
                    <a:pt x="1827" y="2375"/>
                    <a:pt x="1987" y="2283"/>
                  </a:cubicBezTo>
                  <a:cubicBezTo>
                    <a:pt x="2215" y="2146"/>
                    <a:pt x="2398" y="1895"/>
                    <a:pt x="2443" y="1644"/>
                  </a:cubicBezTo>
                  <a:cubicBezTo>
                    <a:pt x="2466" y="1462"/>
                    <a:pt x="2489" y="1347"/>
                    <a:pt x="2443" y="1165"/>
                  </a:cubicBezTo>
                  <a:cubicBezTo>
                    <a:pt x="2420" y="1051"/>
                    <a:pt x="2375" y="959"/>
                    <a:pt x="2306" y="868"/>
                  </a:cubicBezTo>
                  <a:cubicBezTo>
                    <a:pt x="2238" y="731"/>
                    <a:pt x="2101" y="571"/>
                    <a:pt x="1964" y="480"/>
                  </a:cubicBezTo>
                  <a:cubicBezTo>
                    <a:pt x="1918" y="389"/>
                    <a:pt x="1873" y="275"/>
                    <a:pt x="1804" y="206"/>
                  </a:cubicBezTo>
                  <a:cubicBezTo>
                    <a:pt x="1667" y="92"/>
                    <a:pt x="1485" y="1"/>
                    <a:pt x="1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4020275" y="943225"/>
              <a:ext cx="58800" cy="69150"/>
            </a:xfrm>
            <a:custGeom>
              <a:avLst/>
              <a:gdLst/>
              <a:ahLst/>
              <a:cxnLst/>
              <a:rect l="l" t="t" r="r" b="b"/>
              <a:pathLst>
                <a:path w="2352" h="2766" extrusionOk="0">
                  <a:moveTo>
                    <a:pt x="1048" y="1"/>
                  </a:moveTo>
                  <a:cubicBezTo>
                    <a:pt x="878" y="1"/>
                    <a:pt x="698" y="105"/>
                    <a:pt x="594" y="209"/>
                  </a:cubicBezTo>
                  <a:cubicBezTo>
                    <a:pt x="479" y="323"/>
                    <a:pt x="388" y="529"/>
                    <a:pt x="388" y="711"/>
                  </a:cubicBezTo>
                  <a:cubicBezTo>
                    <a:pt x="343" y="757"/>
                    <a:pt x="297" y="803"/>
                    <a:pt x="251" y="871"/>
                  </a:cubicBezTo>
                  <a:cubicBezTo>
                    <a:pt x="91" y="1076"/>
                    <a:pt x="23" y="1328"/>
                    <a:pt x="0" y="1579"/>
                  </a:cubicBezTo>
                  <a:cubicBezTo>
                    <a:pt x="0" y="1807"/>
                    <a:pt x="69" y="2104"/>
                    <a:pt x="206" y="2286"/>
                  </a:cubicBezTo>
                  <a:cubicBezTo>
                    <a:pt x="297" y="2423"/>
                    <a:pt x="411" y="2537"/>
                    <a:pt x="571" y="2629"/>
                  </a:cubicBezTo>
                  <a:cubicBezTo>
                    <a:pt x="639" y="2674"/>
                    <a:pt x="731" y="2720"/>
                    <a:pt x="822" y="2743"/>
                  </a:cubicBezTo>
                  <a:cubicBezTo>
                    <a:pt x="913" y="2743"/>
                    <a:pt x="1027" y="2766"/>
                    <a:pt x="1119" y="2766"/>
                  </a:cubicBezTo>
                  <a:cubicBezTo>
                    <a:pt x="1438" y="2743"/>
                    <a:pt x="1735" y="2629"/>
                    <a:pt x="1963" y="2400"/>
                  </a:cubicBezTo>
                  <a:cubicBezTo>
                    <a:pt x="2100" y="2263"/>
                    <a:pt x="2214" y="2081"/>
                    <a:pt x="2283" y="1875"/>
                  </a:cubicBezTo>
                  <a:cubicBezTo>
                    <a:pt x="2328" y="1716"/>
                    <a:pt x="2351" y="1533"/>
                    <a:pt x="2328" y="1373"/>
                  </a:cubicBezTo>
                  <a:cubicBezTo>
                    <a:pt x="2328" y="1145"/>
                    <a:pt x="2260" y="962"/>
                    <a:pt x="2169" y="757"/>
                  </a:cubicBezTo>
                  <a:cubicBezTo>
                    <a:pt x="2100" y="597"/>
                    <a:pt x="1986" y="437"/>
                    <a:pt x="1872" y="346"/>
                  </a:cubicBezTo>
                  <a:cubicBezTo>
                    <a:pt x="1781" y="255"/>
                    <a:pt x="1689" y="186"/>
                    <a:pt x="1598" y="141"/>
                  </a:cubicBezTo>
                  <a:cubicBezTo>
                    <a:pt x="1392" y="49"/>
                    <a:pt x="1301" y="26"/>
                    <a:pt x="1096" y="4"/>
                  </a:cubicBezTo>
                  <a:cubicBezTo>
                    <a:pt x="1080" y="2"/>
                    <a:pt x="1064" y="1"/>
                    <a:pt x="1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4040250" y="672825"/>
              <a:ext cx="61650" cy="61650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141" y="0"/>
                  </a:moveTo>
                  <a:cubicBezTo>
                    <a:pt x="1050" y="0"/>
                    <a:pt x="959" y="0"/>
                    <a:pt x="890" y="46"/>
                  </a:cubicBezTo>
                  <a:cubicBezTo>
                    <a:pt x="867" y="69"/>
                    <a:pt x="867" y="69"/>
                    <a:pt x="845" y="69"/>
                  </a:cubicBezTo>
                  <a:cubicBezTo>
                    <a:pt x="753" y="92"/>
                    <a:pt x="685" y="115"/>
                    <a:pt x="593" y="160"/>
                  </a:cubicBezTo>
                  <a:cubicBezTo>
                    <a:pt x="525" y="206"/>
                    <a:pt x="457" y="252"/>
                    <a:pt x="388" y="297"/>
                  </a:cubicBezTo>
                  <a:cubicBezTo>
                    <a:pt x="388" y="320"/>
                    <a:pt x="365" y="343"/>
                    <a:pt x="342" y="366"/>
                  </a:cubicBezTo>
                  <a:cubicBezTo>
                    <a:pt x="274" y="434"/>
                    <a:pt x="205" y="525"/>
                    <a:pt x="160" y="617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0" y="1028"/>
                    <a:pt x="0" y="1142"/>
                    <a:pt x="0" y="1256"/>
                  </a:cubicBezTo>
                  <a:cubicBezTo>
                    <a:pt x="0" y="1347"/>
                    <a:pt x="23" y="1438"/>
                    <a:pt x="23" y="1507"/>
                  </a:cubicBezTo>
                  <a:cubicBezTo>
                    <a:pt x="23" y="1530"/>
                    <a:pt x="46" y="1575"/>
                    <a:pt x="46" y="1598"/>
                  </a:cubicBezTo>
                  <a:cubicBezTo>
                    <a:pt x="68" y="1667"/>
                    <a:pt x="114" y="1735"/>
                    <a:pt x="137" y="1827"/>
                  </a:cubicBezTo>
                  <a:cubicBezTo>
                    <a:pt x="137" y="1849"/>
                    <a:pt x="160" y="1872"/>
                    <a:pt x="183" y="1895"/>
                  </a:cubicBezTo>
                  <a:cubicBezTo>
                    <a:pt x="228" y="1963"/>
                    <a:pt x="274" y="2032"/>
                    <a:pt x="320" y="2078"/>
                  </a:cubicBezTo>
                  <a:cubicBezTo>
                    <a:pt x="342" y="2100"/>
                    <a:pt x="365" y="2123"/>
                    <a:pt x="388" y="2146"/>
                  </a:cubicBezTo>
                  <a:cubicBezTo>
                    <a:pt x="434" y="2192"/>
                    <a:pt x="502" y="2260"/>
                    <a:pt x="571" y="2283"/>
                  </a:cubicBezTo>
                  <a:cubicBezTo>
                    <a:pt x="639" y="2329"/>
                    <a:pt x="730" y="2374"/>
                    <a:pt x="799" y="2397"/>
                  </a:cubicBezTo>
                  <a:cubicBezTo>
                    <a:pt x="913" y="2443"/>
                    <a:pt x="1027" y="2443"/>
                    <a:pt x="1141" y="2466"/>
                  </a:cubicBezTo>
                  <a:cubicBezTo>
                    <a:pt x="1233" y="2466"/>
                    <a:pt x="1370" y="2443"/>
                    <a:pt x="1461" y="2420"/>
                  </a:cubicBezTo>
                  <a:cubicBezTo>
                    <a:pt x="1575" y="2397"/>
                    <a:pt x="1666" y="2351"/>
                    <a:pt x="1780" y="2306"/>
                  </a:cubicBezTo>
                  <a:cubicBezTo>
                    <a:pt x="1826" y="2283"/>
                    <a:pt x="1872" y="2260"/>
                    <a:pt x="1917" y="2237"/>
                  </a:cubicBezTo>
                  <a:cubicBezTo>
                    <a:pt x="1986" y="2192"/>
                    <a:pt x="2054" y="2146"/>
                    <a:pt x="2100" y="2078"/>
                  </a:cubicBezTo>
                  <a:cubicBezTo>
                    <a:pt x="2168" y="2032"/>
                    <a:pt x="2214" y="1963"/>
                    <a:pt x="2260" y="1895"/>
                  </a:cubicBezTo>
                  <a:cubicBezTo>
                    <a:pt x="2328" y="1804"/>
                    <a:pt x="2374" y="1690"/>
                    <a:pt x="2397" y="1598"/>
                  </a:cubicBezTo>
                  <a:cubicBezTo>
                    <a:pt x="2442" y="1484"/>
                    <a:pt x="2465" y="1370"/>
                    <a:pt x="2465" y="1256"/>
                  </a:cubicBezTo>
                  <a:cubicBezTo>
                    <a:pt x="2465" y="1165"/>
                    <a:pt x="2442" y="1073"/>
                    <a:pt x="2420" y="982"/>
                  </a:cubicBezTo>
                  <a:cubicBezTo>
                    <a:pt x="2420" y="959"/>
                    <a:pt x="2420" y="936"/>
                    <a:pt x="2397" y="891"/>
                  </a:cubicBezTo>
                  <a:cubicBezTo>
                    <a:pt x="2351" y="777"/>
                    <a:pt x="2305" y="662"/>
                    <a:pt x="2237" y="571"/>
                  </a:cubicBezTo>
                  <a:cubicBezTo>
                    <a:pt x="2191" y="503"/>
                    <a:pt x="2146" y="411"/>
                    <a:pt x="2077" y="366"/>
                  </a:cubicBezTo>
                  <a:cubicBezTo>
                    <a:pt x="2009" y="297"/>
                    <a:pt x="1940" y="252"/>
                    <a:pt x="1872" y="183"/>
                  </a:cubicBezTo>
                  <a:cubicBezTo>
                    <a:pt x="1849" y="183"/>
                    <a:pt x="1803" y="160"/>
                    <a:pt x="1780" y="137"/>
                  </a:cubicBezTo>
                  <a:cubicBezTo>
                    <a:pt x="1689" y="92"/>
                    <a:pt x="1621" y="69"/>
                    <a:pt x="1529" y="46"/>
                  </a:cubicBezTo>
                  <a:cubicBezTo>
                    <a:pt x="1438" y="0"/>
                    <a:pt x="1347" y="0"/>
                    <a:pt x="1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3830250" y="494350"/>
              <a:ext cx="60500" cy="62100"/>
            </a:xfrm>
            <a:custGeom>
              <a:avLst/>
              <a:gdLst/>
              <a:ahLst/>
              <a:cxnLst/>
              <a:rect l="l" t="t" r="r" b="b"/>
              <a:pathLst>
                <a:path w="2420" h="2484" extrusionOk="0">
                  <a:moveTo>
                    <a:pt x="1106" y="0"/>
                  </a:moveTo>
                  <a:cubicBezTo>
                    <a:pt x="1057" y="0"/>
                    <a:pt x="1008" y="6"/>
                    <a:pt x="959" y="18"/>
                  </a:cubicBezTo>
                  <a:cubicBezTo>
                    <a:pt x="731" y="86"/>
                    <a:pt x="525" y="223"/>
                    <a:pt x="366" y="383"/>
                  </a:cubicBezTo>
                  <a:cubicBezTo>
                    <a:pt x="297" y="475"/>
                    <a:pt x="229" y="566"/>
                    <a:pt x="160" y="657"/>
                  </a:cubicBezTo>
                  <a:cubicBezTo>
                    <a:pt x="137" y="748"/>
                    <a:pt x="92" y="817"/>
                    <a:pt x="69" y="908"/>
                  </a:cubicBezTo>
                  <a:cubicBezTo>
                    <a:pt x="46" y="931"/>
                    <a:pt x="46" y="954"/>
                    <a:pt x="46" y="999"/>
                  </a:cubicBezTo>
                  <a:cubicBezTo>
                    <a:pt x="23" y="1114"/>
                    <a:pt x="0" y="1228"/>
                    <a:pt x="0" y="1342"/>
                  </a:cubicBezTo>
                  <a:cubicBezTo>
                    <a:pt x="0" y="1456"/>
                    <a:pt x="23" y="1570"/>
                    <a:pt x="69" y="1684"/>
                  </a:cubicBezTo>
                  <a:cubicBezTo>
                    <a:pt x="92" y="1753"/>
                    <a:pt x="114" y="1844"/>
                    <a:pt x="160" y="1913"/>
                  </a:cubicBezTo>
                  <a:cubicBezTo>
                    <a:pt x="206" y="1981"/>
                    <a:pt x="274" y="2049"/>
                    <a:pt x="320" y="2118"/>
                  </a:cubicBezTo>
                  <a:cubicBezTo>
                    <a:pt x="343" y="2141"/>
                    <a:pt x="366" y="2164"/>
                    <a:pt x="366" y="2164"/>
                  </a:cubicBezTo>
                  <a:cubicBezTo>
                    <a:pt x="434" y="2232"/>
                    <a:pt x="502" y="2278"/>
                    <a:pt x="571" y="2323"/>
                  </a:cubicBezTo>
                  <a:cubicBezTo>
                    <a:pt x="662" y="2369"/>
                    <a:pt x="776" y="2415"/>
                    <a:pt x="890" y="2437"/>
                  </a:cubicBezTo>
                  <a:cubicBezTo>
                    <a:pt x="959" y="2460"/>
                    <a:pt x="1050" y="2483"/>
                    <a:pt x="1142" y="2483"/>
                  </a:cubicBezTo>
                  <a:lnTo>
                    <a:pt x="1210" y="2483"/>
                  </a:lnTo>
                  <a:cubicBezTo>
                    <a:pt x="1438" y="2483"/>
                    <a:pt x="1667" y="2437"/>
                    <a:pt x="1849" y="2301"/>
                  </a:cubicBezTo>
                  <a:cubicBezTo>
                    <a:pt x="1918" y="2278"/>
                    <a:pt x="1986" y="2209"/>
                    <a:pt x="2032" y="2164"/>
                  </a:cubicBezTo>
                  <a:cubicBezTo>
                    <a:pt x="2077" y="2118"/>
                    <a:pt x="2123" y="2072"/>
                    <a:pt x="2146" y="2027"/>
                  </a:cubicBezTo>
                  <a:cubicBezTo>
                    <a:pt x="2192" y="2004"/>
                    <a:pt x="2214" y="1958"/>
                    <a:pt x="2237" y="1913"/>
                  </a:cubicBezTo>
                  <a:cubicBezTo>
                    <a:pt x="2260" y="1844"/>
                    <a:pt x="2306" y="1776"/>
                    <a:pt x="2328" y="1707"/>
                  </a:cubicBezTo>
                  <a:cubicBezTo>
                    <a:pt x="2328" y="1707"/>
                    <a:pt x="2328" y="1684"/>
                    <a:pt x="2328" y="1661"/>
                  </a:cubicBezTo>
                  <a:cubicBezTo>
                    <a:pt x="2420" y="1388"/>
                    <a:pt x="2351" y="1091"/>
                    <a:pt x="2214" y="840"/>
                  </a:cubicBezTo>
                  <a:cubicBezTo>
                    <a:pt x="2192" y="794"/>
                    <a:pt x="2169" y="748"/>
                    <a:pt x="2123" y="703"/>
                  </a:cubicBezTo>
                  <a:cubicBezTo>
                    <a:pt x="2077" y="657"/>
                    <a:pt x="2055" y="611"/>
                    <a:pt x="2009" y="566"/>
                  </a:cubicBezTo>
                  <a:cubicBezTo>
                    <a:pt x="1940" y="497"/>
                    <a:pt x="1849" y="429"/>
                    <a:pt x="1758" y="383"/>
                  </a:cubicBezTo>
                  <a:cubicBezTo>
                    <a:pt x="1712" y="269"/>
                    <a:pt x="1621" y="155"/>
                    <a:pt x="1507" y="109"/>
                  </a:cubicBezTo>
                  <a:cubicBezTo>
                    <a:pt x="1373" y="42"/>
                    <a:pt x="1239" y="0"/>
                    <a:pt x="11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7" name="Google Shape;297;p7"/>
          <p:cNvSpPr/>
          <p:nvPr/>
        </p:nvSpPr>
        <p:spPr>
          <a:xfrm rot="1584986">
            <a:off x="8001004" y="-41975"/>
            <a:ext cx="1223197" cy="348156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9"/>
          <p:cNvSpPr/>
          <p:nvPr/>
        </p:nvSpPr>
        <p:spPr>
          <a:xfrm flipH="1">
            <a:off x="3761724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9"/>
          <p:cNvSpPr/>
          <p:nvPr/>
        </p:nvSpPr>
        <p:spPr>
          <a:xfrm flipH="1">
            <a:off x="-10415" y="3681600"/>
            <a:ext cx="5085340" cy="1461854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9"/>
          <p:cNvSpPr txBox="1">
            <a:spLocks noGrp="1"/>
          </p:cNvSpPr>
          <p:nvPr>
            <p:ph type="body" idx="1"/>
          </p:nvPr>
        </p:nvSpPr>
        <p:spPr>
          <a:xfrm>
            <a:off x="1206750" y="1522150"/>
            <a:ext cx="6730500" cy="27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75" name="Google Shape;375;p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76" name="Google Shape;376;p9"/>
          <p:cNvGrpSpPr/>
          <p:nvPr/>
        </p:nvGrpSpPr>
        <p:grpSpPr>
          <a:xfrm>
            <a:off x="8285150" y="-214100"/>
            <a:ext cx="1067700" cy="1029050"/>
            <a:chOff x="4445375" y="3754025"/>
            <a:chExt cx="1067700" cy="1029050"/>
          </a:xfrm>
        </p:grpSpPr>
        <p:sp>
          <p:nvSpPr>
            <p:cNvPr id="377" name="Google Shape;377;p9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9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9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9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9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9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9"/>
          <p:cNvGrpSpPr/>
          <p:nvPr/>
        </p:nvGrpSpPr>
        <p:grpSpPr>
          <a:xfrm rot="-1413944">
            <a:off x="24" y="4167079"/>
            <a:ext cx="671649" cy="976573"/>
            <a:chOff x="6754175" y="1092800"/>
            <a:chExt cx="671650" cy="976575"/>
          </a:xfrm>
        </p:grpSpPr>
        <p:sp>
          <p:nvSpPr>
            <p:cNvPr id="385" name="Google Shape;385;p9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9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9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9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9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9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9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9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9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" name="Google Shape;408;p9"/>
          <p:cNvGrpSpPr/>
          <p:nvPr/>
        </p:nvGrpSpPr>
        <p:grpSpPr>
          <a:xfrm>
            <a:off x="8679950" y="976150"/>
            <a:ext cx="416575" cy="426150"/>
            <a:chOff x="5045125" y="2936525"/>
            <a:chExt cx="416575" cy="426150"/>
          </a:xfrm>
        </p:grpSpPr>
        <p:sp>
          <p:nvSpPr>
            <p:cNvPr id="409" name="Google Shape;409;p9"/>
            <p:cNvSpPr/>
            <p:nvPr/>
          </p:nvSpPr>
          <p:spPr>
            <a:xfrm>
              <a:off x="5045125" y="3118075"/>
              <a:ext cx="292750" cy="244600"/>
            </a:xfrm>
            <a:custGeom>
              <a:avLst/>
              <a:gdLst/>
              <a:ahLst/>
              <a:cxnLst/>
              <a:rect l="l" t="t" r="r" b="b"/>
              <a:pathLst>
                <a:path w="11710" h="9784" extrusionOk="0">
                  <a:moveTo>
                    <a:pt x="5469" y="0"/>
                  </a:moveTo>
                  <a:cubicBezTo>
                    <a:pt x="4761" y="0"/>
                    <a:pt x="4052" y="132"/>
                    <a:pt x="3379" y="416"/>
                  </a:cubicBezTo>
                  <a:cubicBezTo>
                    <a:pt x="1827" y="1078"/>
                    <a:pt x="1073" y="2516"/>
                    <a:pt x="571" y="4045"/>
                  </a:cubicBezTo>
                  <a:cubicBezTo>
                    <a:pt x="183" y="5232"/>
                    <a:pt x="1" y="6647"/>
                    <a:pt x="548" y="7766"/>
                  </a:cubicBezTo>
                  <a:cubicBezTo>
                    <a:pt x="571" y="7834"/>
                    <a:pt x="571" y="7880"/>
                    <a:pt x="594" y="7926"/>
                  </a:cubicBezTo>
                  <a:cubicBezTo>
                    <a:pt x="1187" y="9181"/>
                    <a:pt x="2511" y="9660"/>
                    <a:pt x="3812" y="9752"/>
                  </a:cubicBezTo>
                  <a:cubicBezTo>
                    <a:pt x="4057" y="9773"/>
                    <a:pt x="4305" y="9783"/>
                    <a:pt x="4554" y="9783"/>
                  </a:cubicBezTo>
                  <a:cubicBezTo>
                    <a:pt x="5907" y="9783"/>
                    <a:pt x="7307" y="9480"/>
                    <a:pt x="8560" y="8998"/>
                  </a:cubicBezTo>
                  <a:cubicBezTo>
                    <a:pt x="9907" y="8450"/>
                    <a:pt x="11253" y="7697"/>
                    <a:pt x="11505" y="6145"/>
                  </a:cubicBezTo>
                  <a:cubicBezTo>
                    <a:pt x="11710" y="4867"/>
                    <a:pt x="11208" y="3520"/>
                    <a:pt x="10432" y="2493"/>
                  </a:cubicBezTo>
                  <a:cubicBezTo>
                    <a:pt x="9283" y="961"/>
                    <a:pt x="7380" y="0"/>
                    <a:pt x="5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5271100" y="2936525"/>
              <a:ext cx="190600" cy="157350"/>
            </a:xfrm>
            <a:custGeom>
              <a:avLst/>
              <a:gdLst/>
              <a:ahLst/>
              <a:cxnLst/>
              <a:rect l="l" t="t" r="r" b="b"/>
              <a:pathLst>
                <a:path w="7624" h="6294" extrusionOk="0">
                  <a:moveTo>
                    <a:pt x="3401" y="0"/>
                  </a:moveTo>
                  <a:cubicBezTo>
                    <a:pt x="2602" y="0"/>
                    <a:pt x="1803" y="274"/>
                    <a:pt x="1233" y="868"/>
                  </a:cubicBezTo>
                  <a:cubicBezTo>
                    <a:pt x="639" y="1484"/>
                    <a:pt x="343" y="2328"/>
                    <a:pt x="92" y="3127"/>
                  </a:cubicBezTo>
                  <a:cubicBezTo>
                    <a:pt x="0" y="3424"/>
                    <a:pt x="137" y="3652"/>
                    <a:pt x="343" y="3766"/>
                  </a:cubicBezTo>
                  <a:cubicBezTo>
                    <a:pt x="411" y="4246"/>
                    <a:pt x="594" y="4702"/>
                    <a:pt x="913" y="5113"/>
                  </a:cubicBezTo>
                  <a:cubicBezTo>
                    <a:pt x="1559" y="5920"/>
                    <a:pt x="2506" y="6293"/>
                    <a:pt x="3470" y="6293"/>
                  </a:cubicBezTo>
                  <a:cubicBezTo>
                    <a:pt x="4006" y="6293"/>
                    <a:pt x="4547" y="6178"/>
                    <a:pt x="5045" y="5958"/>
                  </a:cubicBezTo>
                  <a:cubicBezTo>
                    <a:pt x="6437" y="5341"/>
                    <a:pt x="7624" y="3812"/>
                    <a:pt x="7122" y="2237"/>
                  </a:cubicBezTo>
                  <a:cubicBezTo>
                    <a:pt x="6665" y="799"/>
                    <a:pt x="4816" y="23"/>
                    <a:pt x="3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1" name="Google Shape;411;p9"/>
          <p:cNvSpPr/>
          <p:nvPr/>
        </p:nvSpPr>
        <p:spPr>
          <a:xfrm>
            <a:off x="4431175" y="4739775"/>
            <a:ext cx="1028079" cy="292585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6"/>
                </a:moveTo>
                <a:cubicBezTo>
                  <a:pt x="12294" y="756"/>
                  <a:pt x="11286" y="2679"/>
                  <a:pt x="11059" y="3132"/>
                </a:cubicBezTo>
                <a:cubicBezTo>
                  <a:pt x="10534" y="4114"/>
                  <a:pt x="9918" y="5073"/>
                  <a:pt x="9210" y="5963"/>
                </a:cubicBezTo>
                <a:cubicBezTo>
                  <a:pt x="8320" y="7058"/>
                  <a:pt x="7293" y="8085"/>
                  <a:pt x="6152" y="8930"/>
                </a:cubicBezTo>
                <a:cubicBezTo>
                  <a:pt x="6152" y="8679"/>
                  <a:pt x="6175" y="8405"/>
                  <a:pt x="6220" y="8154"/>
                </a:cubicBezTo>
                <a:cubicBezTo>
                  <a:pt x="6334" y="7150"/>
                  <a:pt x="6608" y="6145"/>
                  <a:pt x="6996" y="5209"/>
                </a:cubicBezTo>
                <a:cubicBezTo>
                  <a:pt x="7727" y="3429"/>
                  <a:pt x="9119" y="1466"/>
                  <a:pt x="11036" y="827"/>
                </a:cubicBezTo>
                <a:cubicBezTo>
                  <a:pt x="11181" y="778"/>
                  <a:pt x="11299" y="756"/>
                  <a:pt x="11396" y="756"/>
                </a:cubicBezTo>
                <a:close/>
                <a:moveTo>
                  <a:pt x="20369" y="1722"/>
                </a:moveTo>
                <a:cubicBezTo>
                  <a:pt x="20636" y="1722"/>
                  <a:pt x="20825" y="1863"/>
                  <a:pt x="20851" y="2242"/>
                </a:cubicBezTo>
                <a:cubicBezTo>
                  <a:pt x="20897" y="2676"/>
                  <a:pt x="20669" y="3132"/>
                  <a:pt x="20463" y="3498"/>
                </a:cubicBezTo>
                <a:cubicBezTo>
                  <a:pt x="20189" y="3977"/>
                  <a:pt x="19893" y="4456"/>
                  <a:pt x="19573" y="4913"/>
                </a:cubicBezTo>
                <a:cubicBezTo>
                  <a:pt x="18980" y="5780"/>
                  <a:pt x="18272" y="6602"/>
                  <a:pt x="17519" y="7355"/>
                </a:cubicBezTo>
                <a:cubicBezTo>
                  <a:pt x="16697" y="8177"/>
                  <a:pt x="15807" y="8907"/>
                  <a:pt x="14848" y="9569"/>
                </a:cubicBezTo>
                <a:cubicBezTo>
                  <a:pt x="14848" y="9021"/>
                  <a:pt x="14940" y="8496"/>
                  <a:pt x="15054" y="7994"/>
                </a:cubicBezTo>
                <a:cubicBezTo>
                  <a:pt x="15282" y="7013"/>
                  <a:pt x="15670" y="6054"/>
                  <a:pt x="16195" y="5187"/>
                </a:cubicBezTo>
                <a:cubicBezTo>
                  <a:pt x="16743" y="4296"/>
                  <a:pt x="17450" y="3520"/>
                  <a:pt x="18249" y="2858"/>
                </a:cubicBezTo>
                <a:cubicBezTo>
                  <a:pt x="18559" y="2598"/>
                  <a:pt x="19705" y="1722"/>
                  <a:pt x="20369" y="1722"/>
                </a:cubicBezTo>
                <a:close/>
                <a:moveTo>
                  <a:pt x="28109" y="3492"/>
                </a:moveTo>
                <a:cubicBezTo>
                  <a:pt x="28377" y="3492"/>
                  <a:pt x="28558" y="3695"/>
                  <a:pt x="28543" y="4114"/>
                </a:cubicBezTo>
                <a:cubicBezTo>
                  <a:pt x="28498" y="4616"/>
                  <a:pt x="28224" y="5095"/>
                  <a:pt x="27996" y="5552"/>
                </a:cubicBezTo>
                <a:cubicBezTo>
                  <a:pt x="27493" y="6511"/>
                  <a:pt x="26923" y="7401"/>
                  <a:pt x="26238" y="8222"/>
                </a:cubicBezTo>
                <a:cubicBezTo>
                  <a:pt x="25690" y="8907"/>
                  <a:pt x="25074" y="9523"/>
                  <a:pt x="24435" y="10117"/>
                </a:cubicBezTo>
                <a:cubicBezTo>
                  <a:pt x="24389" y="9843"/>
                  <a:pt x="24389" y="9592"/>
                  <a:pt x="24389" y="9318"/>
                </a:cubicBezTo>
                <a:cubicBezTo>
                  <a:pt x="24435" y="8200"/>
                  <a:pt x="24869" y="7081"/>
                  <a:pt x="25439" y="6100"/>
                </a:cubicBezTo>
                <a:cubicBezTo>
                  <a:pt x="25964" y="5209"/>
                  <a:pt x="26717" y="4205"/>
                  <a:pt x="27630" y="3657"/>
                </a:cubicBezTo>
                <a:cubicBezTo>
                  <a:pt x="27803" y="3547"/>
                  <a:pt x="27968" y="3492"/>
                  <a:pt x="28109" y="3492"/>
                </a:cubicBezTo>
                <a:close/>
                <a:moveTo>
                  <a:pt x="36360" y="3657"/>
                </a:moveTo>
                <a:cubicBezTo>
                  <a:pt x="36925" y="3657"/>
                  <a:pt x="37034" y="4237"/>
                  <a:pt x="36989" y="4685"/>
                </a:cubicBezTo>
                <a:cubicBezTo>
                  <a:pt x="36875" y="5666"/>
                  <a:pt x="36304" y="6670"/>
                  <a:pt x="35779" y="7492"/>
                </a:cubicBezTo>
                <a:cubicBezTo>
                  <a:pt x="35231" y="8359"/>
                  <a:pt x="34592" y="9113"/>
                  <a:pt x="33839" y="9820"/>
                </a:cubicBezTo>
                <a:cubicBezTo>
                  <a:pt x="33679" y="9957"/>
                  <a:pt x="33519" y="10094"/>
                  <a:pt x="33337" y="10254"/>
                </a:cubicBezTo>
                <a:cubicBezTo>
                  <a:pt x="33108" y="9341"/>
                  <a:pt x="33154" y="8337"/>
                  <a:pt x="33382" y="7446"/>
                </a:cubicBezTo>
                <a:cubicBezTo>
                  <a:pt x="33656" y="6351"/>
                  <a:pt x="34204" y="5301"/>
                  <a:pt x="35003" y="4479"/>
                </a:cubicBezTo>
                <a:cubicBezTo>
                  <a:pt x="35345" y="4137"/>
                  <a:pt x="35802" y="3657"/>
                  <a:pt x="36327" y="3657"/>
                </a:cubicBezTo>
                <a:cubicBezTo>
                  <a:pt x="36338" y="3657"/>
                  <a:pt x="36349" y="3657"/>
                  <a:pt x="36360" y="3657"/>
                </a:cubicBezTo>
                <a:close/>
                <a:moveTo>
                  <a:pt x="11386" y="0"/>
                </a:moveTo>
                <a:cubicBezTo>
                  <a:pt x="11346" y="0"/>
                  <a:pt x="11305" y="2"/>
                  <a:pt x="11265" y="5"/>
                </a:cubicBezTo>
                <a:cubicBezTo>
                  <a:pt x="10169" y="97"/>
                  <a:pt x="9028" y="1055"/>
                  <a:pt x="8297" y="1809"/>
                </a:cubicBezTo>
                <a:cubicBezTo>
                  <a:pt x="6608" y="3543"/>
                  <a:pt x="5695" y="5940"/>
                  <a:pt x="5444" y="8314"/>
                </a:cubicBezTo>
                <a:cubicBezTo>
                  <a:pt x="5399" y="8679"/>
                  <a:pt x="5376" y="9067"/>
                  <a:pt x="5399" y="9455"/>
                </a:cubicBezTo>
                <a:cubicBezTo>
                  <a:pt x="4988" y="9729"/>
                  <a:pt x="4554" y="9980"/>
                  <a:pt x="4120" y="10185"/>
                </a:cubicBezTo>
                <a:cubicBezTo>
                  <a:pt x="3339" y="10585"/>
                  <a:pt x="2484" y="10850"/>
                  <a:pt x="1618" y="10850"/>
                </a:cubicBezTo>
                <a:cubicBezTo>
                  <a:pt x="1296" y="10850"/>
                  <a:pt x="973" y="10814"/>
                  <a:pt x="651" y="10733"/>
                </a:cubicBezTo>
                <a:cubicBezTo>
                  <a:pt x="616" y="10725"/>
                  <a:pt x="583" y="10721"/>
                  <a:pt x="552" y="10721"/>
                </a:cubicBezTo>
                <a:cubicBezTo>
                  <a:pt x="146" y="10721"/>
                  <a:pt x="1" y="11358"/>
                  <a:pt x="445" y="11464"/>
                </a:cubicBezTo>
                <a:cubicBezTo>
                  <a:pt x="848" y="11567"/>
                  <a:pt x="1247" y="11614"/>
                  <a:pt x="1643" y="11614"/>
                </a:cubicBezTo>
                <a:cubicBezTo>
                  <a:pt x="3000" y="11614"/>
                  <a:pt x="4311" y="11059"/>
                  <a:pt x="5513" y="10300"/>
                </a:cubicBezTo>
                <a:cubicBezTo>
                  <a:pt x="5604" y="10779"/>
                  <a:pt x="5787" y="11235"/>
                  <a:pt x="6060" y="11623"/>
                </a:cubicBezTo>
                <a:cubicBezTo>
                  <a:pt x="6680" y="12456"/>
                  <a:pt x="7646" y="12796"/>
                  <a:pt x="8649" y="12796"/>
                </a:cubicBezTo>
                <a:cubicBezTo>
                  <a:pt x="8828" y="12796"/>
                  <a:pt x="9008" y="12785"/>
                  <a:pt x="9188" y="12765"/>
                </a:cubicBezTo>
                <a:cubicBezTo>
                  <a:pt x="10397" y="12628"/>
                  <a:pt x="11584" y="12171"/>
                  <a:pt x="12680" y="11646"/>
                </a:cubicBezTo>
                <a:cubicBezTo>
                  <a:pt x="13205" y="11418"/>
                  <a:pt x="13707" y="11144"/>
                  <a:pt x="14186" y="10870"/>
                </a:cubicBezTo>
                <a:cubicBezTo>
                  <a:pt x="14278" y="11349"/>
                  <a:pt x="14460" y="11783"/>
                  <a:pt x="14711" y="12194"/>
                </a:cubicBezTo>
                <a:cubicBezTo>
                  <a:pt x="15373" y="13175"/>
                  <a:pt x="16492" y="13746"/>
                  <a:pt x="17633" y="13883"/>
                </a:cubicBezTo>
                <a:cubicBezTo>
                  <a:pt x="17852" y="13912"/>
                  <a:pt x="18071" y="13925"/>
                  <a:pt x="18290" y="13925"/>
                </a:cubicBezTo>
                <a:cubicBezTo>
                  <a:pt x="20353" y="13925"/>
                  <a:pt x="22394" y="12720"/>
                  <a:pt x="24024" y="11441"/>
                </a:cubicBezTo>
                <a:cubicBezTo>
                  <a:pt x="24184" y="11738"/>
                  <a:pt x="24389" y="12034"/>
                  <a:pt x="24663" y="12285"/>
                </a:cubicBezTo>
                <a:cubicBezTo>
                  <a:pt x="25460" y="13071"/>
                  <a:pt x="26493" y="13363"/>
                  <a:pt x="27566" y="13363"/>
                </a:cubicBezTo>
                <a:cubicBezTo>
                  <a:pt x="28800" y="13363"/>
                  <a:pt x="30085" y="12977"/>
                  <a:pt x="31123" y="12514"/>
                </a:cubicBezTo>
                <a:cubicBezTo>
                  <a:pt x="31785" y="12217"/>
                  <a:pt x="32424" y="11852"/>
                  <a:pt x="33017" y="11441"/>
                </a:cubicBezTo>
                <a:cubicBezTo>
                  <a:pt x="33291" y="11897"/>
                  <a:pt x="33656" y="12308"/>
                  <a:pt x="34136" y="12628"/>
                </a:cubicBezTo>
                <a:cubicBezTo>
                  <a:pt x="34966" y="13163"/>
                  <a:pt x="35990" y="13340"/>
                  <a:pt x="36979" y="13340"/>
                </a:cubicBezTo>
                <a:cubicBezTo>
                  <a:pt x="37214" y="13340"/>
                  <a:pt x="37446" y="13330"/>
                  <a:pt x="37674" y="13312"/>
                </a:cubicBezTo>
                <a:cubicBezTo>
                  <a:pt x="40413" y="13084"/>
                  <a:pt x="42946" y="11852"/>
                  <a:pt x="45206" y="10368"/>
                </a:cubicBezTo>
                <a:cubicBezTo>
                  <a:pt x="46370" y="9592"/>
                  <a:pt x="47488" y="8747"/>
                  <a:pt x="48607" y="7903"/>
                </a:cubicBezTo>
                <a:cubicBezTo>
                  <a:pt x="48926" y="7677"/>
                  <a:pt x="48720" y="7189"/>
                  <a:pt x="48420" y="7189"/>
                </a:cubicBezTo>
                <a:cubicBezTo>
                  <a:pt x="48356" y="7189"/>
                  <a:pt x="48287" y="7211"/>
                  <a:pt x="48219" y="7264"/>
                </a:cubicBezTo>
                <a:cubicBezTo>
                  <a:pt x="46393" y="8656"/>
                  <a:pt x="44544" y="10048"/>
                  <a:pt x="42490" y="11076"/>
                </a:cubicBezTo>
                <a:cubicBezTo>
                  <a:pt x="40877" y="11911"/>
                  <a:pt x="38964" y="12604"/>
                  <a:pt x="37105" y="12604"/>
                </a:cubicBezTo>
                <a:cubicBezTo>
                  <a:pt x="36728" y="12604"/>
                  <a:pt x="36354" y="12575"/>
                  <a:pt x="35984" y="12514"/>
                </a:cubicBezTo>
                <a:cubicBezTo>
                  <a:pt x="34980" y="12331"/>
                  <a:pt x="34113" y="11852"/>
                  <a:pt x="33633" y="10984"/>
                </a:cubicBezTo>
                <a:cubicBezTo>
                  <a:pt x="34798" y="10071"/>
                  <a:pt x="35779" y="8953"/>
                  <a:pt x="36555" y="7697"/>
                </a:cubicBezTo>
                <a:cubicBezTo>
                  <a:pt x="37126" y="6762"/>
                  <a:pt x="37765" y="5575"/>
                  <a:pt x="37765" y="4456"/>
                </a:cubicBezTo>
                <a:cubicBezTo>
                  <a:pt x="37747" y="3536"/>
                  <a:pt x="37144" y="2901"/>
                  <a:pt x="36351" y="2901"/>
                </a:cubicBezTo>
                <a:cubicBezTo>
                  <a:pt x="36141" y="2901"/>
                  <a:pt x="35917" y="2945"/>
                  <a:pt x="35688" y="3041"/>
                </a:cubicBezTo>
                <a:cubicBezTo>
                  <a:pt x="34546" y="3498"/>
                  <a:pt x="33679" y="4753"/>
                  <a:pt x="33177" y="5826"/>
                </a:cubicBezTo>
                <a:cubicBezTo>
                  <a:pt x="32606" y="6967"/>
                  <a:pt x="32332" y="8291"/>
                  <a:pt x="32469" y="9569"/>
                </a:cubicBezTo>
                <a:cubicBezTo>
                  <a:pt x="32492" y="9980"/>
                  <a:pt x="32583" y="10368"/>
                  <a:pt x="32720" y="10733"/>
                </a:cubicBezTo>
                <a:cubicBezTo>
                  <a:pt x="31442" y="11646"/>
                  <a:pt x="29959" y="12331"/>
                  <a:pt x="28406" y="12536"/>
                </a:cubicBezTo>
                <a:cubicBezTo>
                  <a:pt x="28144" y="12575"/>
                  <a:pt x="27870" y="12597"/>
                  <a:pt x="27594" y="12597"/>
                </a:cubicBezTo>
                <a:cubicBezTo>
                  <a:pt x="26888" y="12597"/>
                  <a:pt x="26167" y="12451"/>
                  <a:pt x="25576" y="12057"/>
                </a:cubicBezTo>
                <a:cubicBezTo>
                  <a:pt x="25142" y="11760"/>
                  <a:pt x="24846" y="11372"/>
                  <a:pt x="24663" y="10916"/>
                </a:cubicBezTo>
                <a:cubicBezTo>
                  <a:pt x="24709" y="10870"/>
                  <a:pt x="24777" y="10802"/>
                  <a:pt x="24846" y="10756"/>
                </a:cubicBezTo>
                <a:cubicBezTo>
                  <a:pt x="25827" y="9911"/>
                  <a:pt x="26672" y="8953"/>
                  <a:pt x="27425" y="7903"/>
                </a:cubicBezTo>
                <a:cubicBezTo>
                  <a:pt x="28133" y="6944"/>
                  <a:pt x="28931" y="5780"/>
                  <a:pt x="29228" y="4616"/>
                </a:cubicBezTo>
                <a:cubicBezTo>
                  <a:pt x="29432" y="3758"/>
                  <a:pt x="29088" y="2699"/>
                  <a:pt x="28146" y="2699"/>
                </a:cubicBezTo>
                <a:cubicBezTo>
                  <a:pt x="28036" y="2699"/>
                  <a:pt x="27917" y="2713"/>
                  <a:pt x="27790" y="2744"/>
                </a:cubicBezTo>
                <a:cubicBezTo>
                  <a:pt x="27197" y="2904"/>
                  <a:pt x="26717" y="3361"/>
                  <a:pt x="26307" y="3771"/>
                </a:cubicBezTo>
                <a:cubicBezTo>
                  <a:pt x="25850" y="4228"/>
                  <a:pt x="25439" y="4730"/>
                  <a:pt x="25074" y="5255"/>
                </a:cubicBezTo>
                <a:cubicBezTo>
                  <a:pt x="24115" y="6716"/>
                  <a:pt x="23271" y="8884"/>
                  <a:pt x="23750" y="10688"/>
                </a:cubicBezTo>
                <a:cubicBezTo>
                  <a:pt x="22951" y="11304"/>
                  <a:pt x="22107" y="11874"/>
                  <a:pt x="21194" y="12331"/>
                </a:cubicBezTo>
                <a:cubicBezTo>
                  <a:pt x="20316" y="12775"/>
                  <a:pt x="19170" y="13127"/>
                  <a:pt x="18089" y="13127"/>
                </a:cubicBezTo>
                <a:cubicBezTo>
                  <a:pt x="16894" y="13127"/>
                  <a:pt x="15778" y="12697"/>
                  <a:pt x="15191" y="11486"/>
                </a:cubicBezTo>
                <a:cubicBezTo>
                  <a:pt x="15031" y="11167"/>
                  <a:pt x="14940" y="10802"/>
                  <a:pt x="14894" y="10436"/>
                </a:cubicBezTo>
                <a:cubicBezTo>
                  <a:pt x="15259" y="10208"/>
                  <a:pt x="15647" y="9934"/>
                  <a:pt x="16012" y="9683"/>
                </a:cubicBezTo>
                <a:cubicBezTo>
                  <a:pt x="18021" y="8154"/>
                  <a:pt x="19756" y="6259"/>
                  <a:pt x="21011" y="4068"/>
                </a:cubicBezTo>
                <a:cubicBezTo>
                  <a:pt x="21468" y="3269"/>
                  <a:pt x="22061" y="1923"/>
                  <a:pt x="21125" y="1215"/>
                </a:cubicBezTo>
                <a:cubicBezTo>
                  <a:pt x="20879" y="1025"/>
                  <a:pt x="20608" y="947"/>
                  <a:pt x="20328" y="947"/>
                </a:cubicBezTo>
                <a:cubicBezTo>
                  <a:pt x="19464" y="947"/>
                  <a:pt x="18510" y="1686"/>
                  <a:pt x="17907" y="2151"/>
                </a:cubicBezTo>
                <a:cubicBezTo>
                  <a:pt x="15967" y="3657"/>
                  <a:pt x="14597" y="5917"/>
                  <a:pt x="14209" y="8359"/>
                </a:cubicBezTo>
                <a:cubicBezTo>
                  <a:pt x="14118" y="8907"/>
                  <a:pt x="14072" y="9478"/>
                  <a:pt x="14095" y="10048"/>
                </a:cubicBezTo>
                <a:cubicBezTo>
                  <a:pt x="13547" y="10368"/>
                  <a:pt x="12954" y="10688"/>
                  <a:pt x="12360" y="10961"/>
                </a:cubicBezTo>
                <a:cubicBezTo>
                  <a:pt x="11399" y="11407"/>
                  <a:pt x="9909" y="12075"/>
                  <a:pt x="8620" y="12075"/>
                </a:cubicBezTo>
                <a:cubicBezTo>
                  <a:pt x="7798" y="12075"/>
                  <a:pt x="7057" y="11803"/>
                  <a:pt x="6585" y="11030"/>
                </a:cubicBezTo>
                <a:cubicBezTo>
                  <a:pt x="6380" y="10665"/>
                  <a:pt x="6243" y="10254"/>
                  <a:pt x="6197" y="9843"/>
                </a:cubicBezTo>
                <a:cubicBezTo>
                  <a:pt x="6745" y="9455"/>
                  <a:pt x="7247" y="9021"/>
                  <a:pt x="7727" y="8610"/>
                </a:cubicBezTo>
                <a:cubicBezTo>
                  <a:pt x="9690" y="6876"/>
                  <a:pt x="11310" y="4662"/>
                  <a:pt x="12315" y="2242"/>
                </a:cubicBezTo>
                <a:cubicBezTo>
                  <a:pt x="12497" y="1763"/>
                  <a:pt x="12657" y="1215"/>
                  <a:pt x="12474" y="713"/>
                </a:cubicBezTo>
                <a:cubicBezTo>
                  <a:pt x="12306" y="250"/>
                  <a:pt x="11865" y="0"/>
                  <a:pt x="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MAIN_POINT_1">
    <p:bg>
      <p:bgPr>
        <a:solidFill>
          <a:schemeClr val="lt1"/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4"/>
          <p:cNvSpPr txBox="1">
            <a:spLocks noGrp="1"/>
          </p:cNvSpPr>
          <p:nvPr>
            <p:ph type="ctrTitle"/>
          </p:nvPr>
        </p:nvSpPr>
        <p:spPr>
          <a:xfrm>
            <a:off x="1361100" y="2015660"/>
            <a:ext cx="6421800" cy="9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5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>
            <a:endParaRPr/>
          </a:p>
        </p:txBody>
      </p:sp>
      <p:sp>
        <p:nvSpPr>
          <p:cNvPr id="590" name="Google Shape;590;p14"/>
          <p:cNvSpPr txBox="1">
            <a:spLocks noGrp="1"/>
          </p:cNvSpPr>
          <p:nvPr>
            <p:ph type="title" idx="2"/>
          </p:nvPr>
        </p:nvSpPr>
        <p:spPr>
          <a:xfrm>
            <a:off x="3240600" y="3030340"/>
            <a:ext cx="26628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591" name="Google Shape;591;p14"/>
          <p:cNvSpPr/>
          <p:nvPr/>
        </p:nvSpPr>
        <p:spPr>
          <a:xfrm>
            <a:off x="0" y="0"/>
            <a:ext cx="8909000" cy="32212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14"/>
          <p:cNvSpPr/>
          <p:nvPr/>
        </p:nvSpPr>
        <p:spPr>
          <a:xfrm>
            <a:off x="3245278" y="377035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3" name="Google Shape;593;p14"/>
          <p:cNvGrpSpPr/>
          <p:nvPr/>
        </p:nvGrpSpPr>
        <p:grpSpPr>
          <a:xfrm>
            <a:off x="4492625" y="4407813"/>
            <a:ext cx="572925" cy="787025"/>
            <a:chOff x="3127800" y="2228675"/>
            <a:chExt cx="572925" cy="787025"/>
          </a:xfrm>
        </p:grpSpPr>
        <p:sp>
          <p:nvSpPr>
            <p:cNvPr id="594" name="Google Shape;594;p14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8" name="Google Shape;608;p14"/>
          <p:cNvGrpSpPr/>
          <p:nvPr/>
        </p:nvGrpSpPr>
        <p:grpSpPr>
          <a:xfrm>
            <a:off x="5812100" y="402675"/>
            <a:ext cx="1067675" cy="1029425"/>
            <a:chOff x="493750" y="169525"/>
            <a:chExt cx="1067675" cy="1029425"/>
          </a:xfrm>
        </p:grpSpPr>
        <p:sp>
          <p:nvSpPr>
            <p:cNvPr id="609" name="Google Shape;609;p14"/>
            <p:cNvSpPr/>
            <p:nvPr/>
          </p:nvSpPr>
          <p:spPr>
            <a:xfrm>
              <a:off x="493750" y="169525"/>
              <a:ext cx="1067675" cy="1029425"/>
            </a:xfrm>
            <a:custGeom>
              <a:avLst/>
              <a:gdLst/>
              <a:ahLst/>
              <a:cxnLst/>
              <a:rect l="l" t="t" r="r" b="b"/>
              <a:pathLst>
                <a:path w="42707" h="41177" extrusionOk="0">
                  <a:moveTo>
                    <a:pt x="18282" y="767"/>
                  </a:moveTo>
                  <a:cubicBezTo>
                    <a:pt x="21189" y="767"/>
                    <a:pt x="24106" y="1361"/>
                    <a:pt x="26843" y="2283"/>
                  </a:cubicBezTo>
                  <a:cubicBezTo>
                    <a:pt x="30952" y="3698"/>
                    <a:pt x="35083" y="5821"/>
                    <a:pt x="37594" y="9496"/>
                  </a:cubicBezTo>
                  <a:cubicBezTo>
                    <a:pt x="38827" y="11322"/>
                    <a:pt x="39694" y="13376"/>
                    <a:pt x="40356" y="15476"/>
                  </a:cubicBezTo>
                  <a:cubicBezTo>
                    <a:pt x="40995" y="17553"/>
                    <a:pt x="41429" y="19699"/>
                    <a:pt x="41520" y="21890"/>
                  </a:cubicBezTo>
                  <a:cubicBezTo>
                    <a:pt x="41703" y="26113"/>
                    <a:pt x="40538" y="30267"/>
                    <a:pt x="37708" y="33462"/>
                  </a:cubicBezTo>
                  <a:cubicBezTo>
                    <a:pt x="35038" y="36475"/>
                    <a:pt x="31363" y="38484"/>
                    <a:pt x="27528" y="39580"/>
                  </a:cubicBezTo>
                  <a:cubicBezTo>
                    <a:pt x="25636" y="40113"/>
                    <a:pt x="23699" y="40394"/>
                    <a:pt x="21768" y="40394"/>
                  </a:cubicBezTo>
                  <a:cubicBezTo>
                    <a:pt x="19322" y="40394"/>
                    <a:pt x="16885" y="39943"/>
                    <a:pt x="14563" y="38986"/>
                  </a:cubicBezTo>
                  <a:cubicBezTo>
                    <a:pt x="10706" y="37388"/>
                    <a:pt x="7419" y="34558"/>
                    <a:pt x="5182" y="31043"/>
                  </a:cubicBezTo>
                  <a:cubicBezTo>
                    <a:pt x="822" y="24150"/>
                    <a:pt x="229" y="14700"/>
                    <a:pt x="4611" y="7693"/>
                  </a:cubicBezTo>
                  <a:cubicBezTo>
                    <a:pt x="5159" y="6825"/>
                    <a:pt x="5776" y="6004"/>
                    <a:pt x="6460" y="5250"/>
                  </a:cubicBezTo>
                  <a:cubicBezTo>
                    <a:pt x="6483" y="5228"/>
                    <a:pt x="6483" y="5228"/>
                    <a:pt x="6506" y="5205"/>
                  </a:cubicBezTo>
                  <a:cubicBezTo>
                    <a:pt x="8423" y="3356"/>
                    <a:pt x="10866" y="2078"/>
                    <a:pt x="13445" y="1370"/>
                  </a:cubicBezTo>
                  <a:cubicBezTo>
                    <a:pt x="15033" y="953"/>
                    <a:pt x="16656" y="767"/>
                    <a:pt x="18282" y="767"/>
                  </a:cubicBezTo>
                  <a:close/>
                  <a:moveTo>
                    <a:pt x="18302" y="1"/>
                  </a:moveTo>
                  <a:cubicBezTo>
                    <a:pt x="17565" y="1"/>
                    <a:pt x="16828" y="38"/>
                    <a:pt x="16093" y="115"/>
                  </a:cubicBezTo>
                  <a:cubicBezTo>
                    <a:pt x="12075" y="548"/>
                    <a:pt x="8149" y="2260"/>
                    <a:pt x="5388" y="5250"/>
                  </a:cubicBezTo>
                  <a:cubicBezTo>
                    <a:pt x="4703" y="5958"/>
                    <a:pt x="4132" y="6757"/>
                    <a:pt x="3630" y="7601"/>
                  </a:cubicBezTo>
                  <a:cubicBezTo>
                    <a:pt x="3561" y="7716"/>
                    <a:pt x="3561" y="7830"/>
                    <a:pt x="3607" y="7921"/>
                  </a:cubicBezTo>
                  <a:cubicBezTo>
                    <a:pt x="1" y="14198"/>
                    <a:pt x="69" y="22301"/>
                    <a:pt x="3105" y="28829"/>
                  </a:cubicBezTo>
                  <a:cubicBezTo>
                    <a:pt x="4931" y="32732"/>
                    <a:pt x="7830" y="36087"/>
                    <a:pt x="11528" y="38301"/>
                  </a:cubicBezTo>
                  <a:cubicBezTo>
                    <a:pt x="14666" y="40177"/>
                    <a:pt x="18228" y="41176"/>
                    <a:pt x="21844" y="41176"/>
                  </a:cubicBezTo>
                  <a:cubicBezTo>
                    <a:pt x="22672" y="41176"/>
                    <a:pt x="23503" y="41124"/>
                    <a:pt x="24333" y="41018"/>
                  </a:cubicBezTo>
                  <a:cubicBezTo>
                    <a:pt x="28646" y="40447"/>
                    <a:pt x="32915" y="38689"/>
                    <a:pt x="36270" y="35905"/>
                  </a:cubicBezTo>
                  <a:cubicBezTo>
                    <a:pt x="39580" y="33166"/>
                    <a:pt x="41657" y="29400"/>
                    <a:pt x="42159" y="25131"/>
                  </a:cubicBezTo>
                  <a:cubicBezTo>
                    <a:pt x="42707" y="20635"/>
                    <a:pt x="41657" y="15910"/>
                    <a:pt x="39762" y="11824"/>
                  </a:cubicBezTo>
                  <a:cubicBezTo>
                    <a:pt x="38804" y="9747"/>
                    <a:pt x="37526" y="7853"/>
                    <a:pt x="35814" y="6323"/>
                  </a:cubicBezTo>
                  <a:cubicBezTo>
                    <a:pt x="34147" y="4817"/>
                    <a:pt x="32162" y="3675"/>
                    <a:pt x="30130" y="2762"/>
                  </a:cubicBezTo>
                  <a:cubicBezTo>
                    <a:pt x="26420" y="1120"/>
                    <a:pt x="22366" y="1"/>
                    <a:pt x="18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574225" y="244725"/>
              <a:ext cx="900475" cy="847975"/>
            </a:xfrm>
            <a:custGeom>
              <a:avLst/>
              <a:gdLst/>
              <a:ahLst/>
              <a:cxnLst/>
              <a:rect l="l" t="t" r="r" b="b"/>
              <a:pathLst>
                <a:path w="36019" h="33919" extrusionOk="0">
                  <a:moveTo>
                    <a:pt x="15710" y="733"/>
                  </a:moveTo>
                  <a:cubicBezTo>
                    <a:pt x="18293" y="733"/>
                    <a:pt x="20906" y="1153"/>
                    <a:pt x="23328" y="1923"/>
                  </a:cubicBezTo>
                  <a:cubicBezTo>
                    <a:pt x="26546" y="2927"/>
                    <a:pt x="29536" y="4708"/>
                    <a:pt x="31659" y="7355"/>
                  </a:cubicBezTo>
                  <a:cubicBezTo>
                    <a:pt x="33873" y="10140"/>
                    <a:pt x="34991" y="13746"/>
                    <a:pt x="34946" y="17284"/>
                  </a:cubicBezTo>
                  <a:cubicBezTo>
                    <a:pt x="34832" y="23926"/>
                    <a:pt x="30677" y="30158"/>
                    <a:pt x="24309" y="32280"/>
                  </a:cubicBezTo>
                  <a:cubicBezTo>
                    <a:pt x="22588" y="32870"/>
                    <a:pt x="20779" y="33162"/>
                    <a:pt x="18967" y="33162"/>
                  </a:cubicBezTo>
                  <a:cubicBezTo>
                    <a:pt x="17343" y="33162"/>
                    <a:pt x="15717" y="32927"/>
                    <a:pt x="14152" y="32463"/>
                  </a:cubicBezTo>
                  <a:cubicBezTo>
                    <a:pt x="11048" y="31527"/>
                    <a:pt x="8263" y="29610"/>
                    <a:pt x="6140" y="27168"/>
                  </a:cubicBezTo>
                  <a:cubicBezTo>
                    <a:pt x="1461" y="21758"/>
                    <a:pt x="502" y="14066"/>
                    <a:pt x="3127" y="7492"/>
                  </a:cubicBezTo>
                  <a:cubicBezTo>
                    <a:pt x="3401" y="6807"/>
                    <a:pt x="3721" y="6146"/>
                    <a:pt x="4063" y="5506"/>
                  </a:cubicBezTo>
                  <a:cubicBezTo>
                    <a:pt x="6072" y="2882"/>
                    <a:pt x="9244" y="1444"/>
                    <a:pt x="12463" y="964"/>
                  </a:cubicBezTo>
                  <a:cubicBezTo>
                    <a:pt x="13529" y="808"/>
                    <a:pt x="14617" y="733"/>
                    <a:pt x="15710" y="733"/>
                  </a:cubicBezTo>
                  <a:close/>
                  <a:moveTo>
                    <a:pt x="15635" y="0"/>
                  </a:moveTo>
                  <a:cubicBezTo>
                    <a:pt x="15453" y="0"/>
                    <a:pt x="15270" y="2"/>
                    <a:pt x="15088" y="6"/>
                  </a:cubicBezTo>
                  <a:cubicBezTo>
                    <a:pt x="11276" y="74"/>
                    <a:pt x="7373" y="1101"/>
                    <a:pt x="4565" y="3795"/>
                  </a:cubicBezTo>
                  <a:cubicBezTo>
                    <a:pt x="4360" y="4000"/>
                    <a:pt x="4154" y="4205"/>
                    <a:pt x="3972" y="4411"/>
                  </a:cubicBezTo>
                  <a:cubicBezTo>
                    <a:pt x="3858" y="4434"/>
                    <a:pt x="3766" y="4479"/>
                    <a:pt x="3698" y="4593"/>
                  </a:cubicBezTo>
                  <a:cubicBezTo>
                    <a:pt x="3607" y="4753"/>
                    <a:pt x="3515" y="4913"/>
                    <a:pt x="3424" y="5073"/>
                  </a:cubicBezTo>
                  <a:cubicBezTo>
                    <a:pt x="3241" y="5324"/>
                    <a:pt x="3082" y="5552"/>
                    <a:pt x="2922" y="5803"/>
                  </a:cubicBezTo>
                  <a:cubicBezTo>
                    <a:pt x="2853" y="5917"/>
                    <a:pt x="2853" y="6054"/>
                    <a:pt x="2899" y="6146"/>
                  </a:cubicBezTo>
                  <a:cubicBezTo>
                    <a:pt x="0" y="12422"/>
                    <a:pt x="228" y="20023"/>
                    <a:pt x="4154" y="25821"/>
                  </a:cubicBezTo>
                  <a:cubicBezTo>
                    <a:pt x="6049" y="28628"/>
                    <a:pt x="8674" y="30957"/>
                    <a:pt x="11755" y="32372"/>
                  </a:cubicBezTo>
                  <a:cubicBezTo>
                    <a:pt x="14029" y="33405"/>
                    <a:pt x="16491" y="33918"/>
                    <a:pt x="18964" y="33918"/>
                  </a:cubicBezTo>
                  <a:cubicBezTo>
                    <a:pt x="20041" y="33918"/>
                    <a:pt x="21120" y="33821"/>
                    <a:pt x="22186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3" y="26095"/>
                    <a:pt x="35037" y="22854"/>
                    <a:pt x="35516" y="19498"/>
                  </a:cubicBezTo>
                  <a:cubicBezTo>
                    <a:pt x="36018" y="15960"/>
                    <a:pt x="35425" y="12331"/>
                    <a:pt x="33736" y="9158"/>
                  </a:cubicBezTo>
                  <a:cubicBezTo>
                    <a:pt x="32024" y="5940"/>
                    <a:pt x="29171" y="3521"/>
                    <a:pt x="25838" y="2060"/>
                  </a:cubicBezTo>
                  <a:cubicBezTo>
                    <a:pt x="22650" y="628"/>
                    <a:pt x="19131" y="0"/>
                    <a:pt x="156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732850" y="343575"/>
              <a:ext cx="575225" cy="578625"/>
            </a:xfrm>
            <a:custGeom>
              <a:avLst/>
              <a:gdLst/>
              <a:ahLst/>
              <a:cxnLst/>
              <a:rect l="l" t="t" r="r" b="b"/>
              <a:pathLst>
                <a:path w="23009" h="23145" extrusionOk="0">
                  <a:moveTo>
                    <a:pt x="8298" y="783"/>
                  </a:moveTo>
                  <a:cubicBezTo>
                    <a:pt x="9182" y="783"/>
                    <a:pt x="10067" y="880"/>
                    <a:pt x="10888" y="1005"/>
                  </a:cubicBezTo>
                  <a:cubicBezTo>
                    <a:pt x="15453" y="1735"/>
                    <a:pt x="19813" y="4406"/>
                    <a:pt x="21388" y="8925"/>
                  </a:cubicBezTo>
                  <a:cubicBezTo>
                    <a:pt x="22141" y="11025"/>
                    <a:pt x="22164" y="13307"/>
                    <a:pt x="21365" y="15385"/>
                  </a:cubicBezTo>
                  <a:cubicBezTo>
                    <a:pt x="20475" y="17621"/>
                    <a:pt x="18763" y="19539"/>
                    <a:pt x="16731" y="20794"/>
                  </a:cubicBezTo>
                  <a:cubicBezTo>
                    <a:pt x="15082" y="21813"/>
                    <a:pt x="13192" y="22396"/>
                    <a:pt x="11281" y="22396"/>
                  </a:cubicBezTo>
                  <a:cubicBezTo>
                    <a:pt x="10838" y="22396"/>
                    <a:pt x="10395" y="22365"/>
                    <a:pt x="9952" y="22301"/>
                  </a:cubicBezTo>
                  <a:cubicBezTo>
                    <a:pt x="7601" y="21958"/>
                    <a:pt x="5570" y="20726"/>
                    <a:pt x="4109" y="18900"/>
                  </a:cubicBezTo>
                  <a:cubicBezTo>
                    <a:pt x="2534" y="16891"/>
                    <a:pt x="1598" y="14335"/>
                    <a:pt x="1279" y="11824"/>
                  </a:cubicBezTo>
                  <a:cubicBezTo>
                    <a:pt x="936" y="9130"/>
                    <a:pt x="1302" y="6346"/>
                    <a:pt x="2603" y="3926"/>
                  </a:cubicBezTo>
                  <a:cubicBezTo>
                    <a:pt x="2648" y="3835"/>
                    <a:pt x="2648" y="3721"/>
                    <a:pt x="2625" y="3630"/>
                  </a:cubicBezTo>
                  <a:cubicBezTo>
                    <a:pt x="2991" y="3036"/>
                    <a:pt x="3447" y="2488"/>
                    <a:pt x="3995" y="2055"/>
                  </a:cubicBezTo>
                  <a:cubicBezTo>
                    <a:pt x="5201" y="1081"/>
                    <a:pt x="6749" y="783"/>
                    <a:pt x="8298" y="783"/>
                  </a:cubicBezTo>
                  <a:close/>
                  <a:moveTo>
                    <a:pt x="8338" y="0"/>
                  </a:moveTo>
                  <a:cubicBezTo>
                    <a:pt x="6771" y="0"/>
                    <a:pt x="5228" y="296"/>
                    <a:pt x="3972" y="1142"/>
                  </a:cubicBezTo>
                  <a:cubicBezTo>
                    <a:pt x="1849" y="2557"/>
                    <a:pt x="845" y="5090"/>
                    <a:pt x="548" y="7533"/>
                  </a:cubicBezTo>
                  <a:cubicBezTo>
                    <a:pt x="548" y="7601"/>
                    <a:pt x="548" y="7647"/>
                    <a:pt x="571" y="7692"/>
                  </a:cubicBezTo>
                  <a:cubicBezTo>
                    <a:pt x="1" y="11322"/>
                    <a:pt x="822" y="15225"/>
                    <a:pt x="2762" y="18283"/>
                  </a:cubicBezTo>
                  <a:cubicBezTo>
                    <a:pt x="4041" y="20315"/>
                    <a:pt x="5889" y="21935"/>
                    <a:pt x="8195" y="22666"/>
                  </a:cubicBezTo>
                  <a:cubicBezTo>
                    <a:pt x="9203" y="22990"/>
                    <a:pt x="10245" y="23145"/>
                    <a:pt x="11285" y="23145"/>
                  </a:cubicBezTo>
                  <a:cubicBezTo>
                    <a:pt x="12810" y="23145"/>
                    <a:pt x="14329" y="22811"/>
                    <a:pt x="15727" y="22186"/>
                  </a:cubicBezTo>
                  <a:cubicBezTo>
                    <a:pt x="18078" y="21137"/>
                    <a:pt x="20087" y="19310"/>
                    <a:pt x="21365" y="17096"/>
                  </a:cubicBezTo>
                  <a:cubicBezTo>
                    <a:pt x="22598" y="14974"/>
                    <a:pt x="23008" y="12531"/>
                    <a:pt x="22506" y="10135"/>
                  </a:cubicBezTo>
                  <a:cubicBezTo>
                    <a:pt x="21502" y="5113"/>
                    <a:pt x="17188" y="1689"/>
                    <a:pt x="12395" y="525"/>
                  </a:cubicBezTo>
                  <a:cubicBezTo>
                    <a:pt x="11148" y="235"/>
                    <a:pt x="9733" y="0"/>
                    <a:pt x="83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880650" y="510075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17" y="761"/>
                  </a:moveTo>
                  <a:cubicBezTo>
                    <a:pt x="4961" y="761"/>
                    <a:pt x="5585" y="846"/>
                    <a:pt x="6072" y="964"/>
                  </a:cubicBezTo>
                  <a:cubicBezTo>
                    <a:pt x="8035" y="1443"/>
                    <a:pt x="10021" y="2767"/>
                    <a:pt x="10546" y="4821"/>
                  </a:cubicBezTo>
                  <a:cubicBezTo>
                    <a:pt x="11071" y="6876"/>
                    <a:pt x="9450" y="8588"/>
                    <a:pt x="7784" y="9478"/>
                  </a:cubicBezTo>
                  <a:cubicBezTo>
                    <a:pt x="6975" y="9918"/>
                    <a:pt x="6084" y="10170"/>
                    <a:pt x="5215" y="10170"/>
                  </a:cubicBezTo>
                  <a:cubicBezTo>
                    <a:pt x="4146" y="10170"/>
                    <a:pt x="3111" y="9788"/>
                    <a:pt x="2306" y="8907"/>
                  </a:cubicBezTo>
                  <a:cubicBezTo>
                    <a:pt x="617" y="7035"/>
                    <a:pt x="776" y="4365"/>
                    <a:pt x="1256" y="2060"/>
                  </a:cubicBezTo>
                  <a:cubicBezTo>
                    <a:pt x="1795" y="1071"/>
                    <a:pt x="3090" y="761"/>
                    <a:pt x="4317" y="761"/>
                  </a:cubicBezTo>
                  <a:close/>
                  <a:moveTo>
                    <a:pt x="4342" y="0"/>
                  </a:moveTo>
                  <a:cubicBezTo>
                    <a:pt x="3023" y="0"/>
                    <a:pt x="1677" y="327"/>
                    <a:pt x="890" y="1238"/>
                  </a:cubicBezTo>
                  <a:cubicBezTo>
                    <a:pt x="754" y="1238"/>
                    <a:pt x="617" y="1329"/>
                    <a:pt x="594" y="1512"/>
                  </a:cubicBezTo>
                  <a:cubicBezTo>
                    <a:pt x="571" y="1603"/>
                    <a:pt x="548" y="1694"/>
                    <a:pt x="525" y="1786"/>
                  </a:cubicBezTo>
                  <a:cubicBezTo>
                    <a:pt x="457" y="1945"/>
                    <a:pt x="388" y="2105"/>
                    <a:pt x="343" y="2288"/>
                  </a:cubicBezTo>
                  <a:cubicBezTo>
                    <a:pt x="297" y="2402"/>
                    <a:pt x="320" y="2516"/>
                    <a:pt x="388" y="2585"/>
                  </a:cubicBezTo>
                  <a:cubicBezTo>
                    <a:pt x="0" y="4821"/>
                    <a:pt x="46" y="7195"/>
                    <a:pt x="1484" y="9090"/>
                  </a:cubicBezTo>
                  <a:cubicBezTo>
                    <a:pt x="2442" y="10342"/>
                    <a:pt x="3818" y="10919"/>
                    <a:pt x="5257" y="10919"/>
                  </a:cubicBezTo>
                  <a:cubicBezTo>
                    <a:pt x="6047" y="10919"/>
                    <a:pt x="6855" y="10745"/>
                    <a:pt x="7624" y="10414"/>
                  </a:cubicBezTo>
                  <a:cubicBezTo>
                    <a:pt x="9678" y="9501"/>
                    <a:pt x="11687" y="7538"/>
                    <a:pt x="11367" y="5118"/>
                  </a:cubicBezTo>
                  <a:cubicBezTo>
                    <a:pt x="11071" y="2744"/>
                    <a:pt x="8925" y="1010"/>
                    <a:pt x="6734" y="348"/>
                  </a:cubicBezTo>
                  <a:cubicBezTo>
                    <a:pt x="6057" y="140"/>
                    <a:pt x="5205" y="0"/>
                    <a:pt x="4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1022725" y="649425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1"/>
                  </a:moveTo>
                  <a:lnTo>
                    <a:pt x="24" y="1"/>
                  </a:lnTo>
                  <a:cubicBezTo>
                    <a:pt x="1" y="23"/>
                    <a:pt x="1" y="23"/>
                    <a:pt x="1" y="23"/>
                  </a:cubicBezTo>
                  <a:cubicBezTo>
                    <a:pt x="24" y="23"/>
                    <a:pt x="24" y="23"/>
                    <a:pt x="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1025575" y="638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963950" y="606625"/>
              <a:ext cx="82775" cy="69900"/>
            </a:xfrm>
            <a:custGeom>
              <a:avLst/>
              <a:gdLst/>
              <a:ahLst/>
              <a:cxnLst/>
              <a:rect l="l" t="t" r="r" b="b"/>
              <a:pathLst>
                <a:path w="3311" h="2796" extrusionOk="0">
                  <a:moveTo>
                    <a:pt x="1644" y="754"/>
                  </a:moveTo>
                  <a:cubicBezTo>
                    <a:pt x="1667" y="777"/>
                    <a:pt x="1713" y="777"/>
                    <a:pt x="1736" y="777"/>
                  </a:cubicBezTo>
                  <a:cubicBezTo>
                    <a:pt x="1781" y="800"/>
                    <a:pt x="1850" y="822"/>
                    <a:pt x="1918" y="845"/>
                  </a:cubicBezTo>
                  <a:cubicBezTo>
                    <a:pt x="1964" y="868"/>
                    <a:pt x="1987" y="891"/>
                    <a:pt x="2032" y="891"/>
                  </a:cubicBezTo>
                  <a:cubicBezTo>
                    <a:pt x="2078" y="914"/>
                    <a:pt x="2101" y="937"/>
                    <a:pt x="2146" y="982"/>
                  </a:cubicBezTo>
                  <a:cubicBezTo>
                    <a:pt x="2192" y="1005"/>
                    <a:pt x="2260" y="1028"/>
                    <a:pt x="2306" y="1074"/>
                  </a:cubicBezTo>
                  <a:cubicBezTo>
                    <a:pt x="2329" y="1096"/>
                    <a:pt x="2352" y="1119"/>
                    <a:pt x="2397" y="1142"/>
                  </a:cubicBezTo>
                  <a:cubicBezTo>
                    <a:pt x="2420" y="1165"/>
                    <a:pt x="2443" y="1188"/>
                    <a:pt x="2443" y="1211"/>
                  </a:cubicBezTo>
                  <a:cubicBezTo>
                    <a:pt x="2466" y="1211"/>
                    <a:pt x="2466" y="1233"/>
                    <a:pt x="2466" y="1233"/>
                  </a:cubicBezTo>
                  <a:cubicBezTo>
                    <a:pt x="2466" y="1242"/>
                    <a:pt x="2469" y="1250"/>
                    <a:pt x="2473" y="1257"/>
                  </a:cubicBezTo>
                  <a:lnTo>
                    <a:pt x="2473" y="1257"/>
                  </a:lnTo>
                  <a:cubicBezTo>
                    <a:pt x="2471" y="1256"/>
                    <a:pt x="2468" y="1256"/>
                    <a:pt x="2466" y="1256"/>
                  </a:cubicBezTo>
                  <a:cubicBezTo>
                    <a:pt x="2489" y="1279"/>
                    <a:pt x="2489" y="1279"/>
                    <a:pt x="2489" y="1302"/>
                  </a:cubicBezTo>
                  <a:cubicBezTo>
                    <a:pt x="2489" y="1325"/>
                    <a:pt x="2512" y="1325"/>
                    <a:pt x="2512" y="1347"/>
                  </a:cubicBezTo>
                  <a:cubicBezTo>
                    <a:pt x="2512" y="1370"/>
                    <a:pt x="2512" y="1393"/>
                    <a:pt x="2512" y="1393"/>
                  </a:cubicBezTo>
                  <a:cubicBezTo>
                    <a:pt x="2512" y="1416"/>
                    <a:pt x="2512" y="1416"/>
                    <a:pt x="2512" y="1439"/>
                  </a:cubicBezTo>
                  <a:cubicBezTo>
                    <a:pt x="2512" y="1484"/>
                    <a:pt x="2489" y="1507"/>
                    <a:pt x="2489" y="1530"/>
                  </a:cubicBezTo>
                  <a:cubicBezTo>
                    <a:pt x="2480" y="1539"/>
                    <a:pt x="2471" y="1555"/>
                    <a:pt x="2466" y="1567"/>
                  </a:cubicBezTo>
                  <a:lnTo>
                    <a:pt x="2466" y="1567"/>
                  </a:lnTo>
                  <a:cubicBezTo>
                    <a:pt x="2460" y="1576"/>
                    <a:pt x="2455" y="1587"/>
                    <a:pt x="2443" y="1599"/>
                  </a:cubicBezTo>
                  <a:cubicBezTo>
                    <a:pt x="2420" y="1644"/>
                    <a:pt x="2397" y="1667"/>
                    <a:pt x="2375" y="1713"/>
                  </a:cubicBezTo>
                  <a:cubicBezTo>
                    <a:pt x="2375" y="1735"/>
                    <a:pt x="2352" y="1735"/>
                    <a:pt x="2352" y="1735"/>
                  </a:cubicBezTo>
                  <a:cubicBezTo>
                    <a:pt x="2352" y="1758"/>
                    <a:pt x="2329" y="1758"/>
                    <a:pt x="2329" y="1781"/>
                  </a:cubicBezTo>
                  <a:cubicBezTo>
                    <a:pt x="2306" y="1804"/>
                    <a:pt x="2260" y="1827"/>
                    <a:pt x="2238" y="1850"/>
                  </a:cubicBezTo>
                  <a:cubicBezTo>
                    <a:pt x="2238" y="1872"/>
                    <a:pt x="2192" y="1895"/>
                    <a:pt x="2169" y="1895"/>
                  </a:cubicBezTo>
                  <a:cubicBezTo>
                    <a:pt x="2124" y="1918"/>
                    <a:pt x="2101" y="1941"/>
                    <a:pt x="2055" y="1964"/>
                  </a:cubicBezTo>
                  <a:cubicBezTo>
                    <a:pt x="2009" y="1987"/>
                    <a:pt x="1964" y="1987"/>
                    <a:pt x="1941" y="2009"/>
                  </a:cubicBezTo>
                  <a:cubicBezTo>
                    <a:pt x="1895" y="2009"/>
                    <a:pt x="1850" y="2032"/>
                    <a:pt x="1804" y="2032"/>
                  </a:cubicBezTo>
                  <a:lnTo>
                    <a:pt x="1530" y="2032"/>
                  </a:lnTo>
                  <a:cubicBezTo>
                    <a:pt x="1507" y="2032"/>
                    <a:pt x="1484" y="2032"/>
                    <a:pt x="1462" y="2009"/>
                  </a:cubicBezTo>
                  <a:cubicBezTo>
                    <a:pt x="1416" y="2009"/>
                    <a:pt x="1370" y="1987"/>
                    <a:pt x="1325" y="1987"/>
                  </a:cubicBezTo>
                  <a:cubicBezTo>
                    <a:pt x="1325" y="1987"/>
                    <a:pt x="1302" y="1964"/>
                    <a:pt x="1279" y="1964"/>
                  </a:cubicBezTo>
                  <a:cubicBezTo>
                    <a:pt x="1279" y="1964"/>
                    <a:pt x="1256" y="1964"/>
                    <a:pt x="1256" y="1941"/>
                  </a:cubicBezTo>
                  <a:cubicBezTo>
                    <a:pt x="1211" y="1918"/>
                    <a:pt x="1165" y="1895"/>
                    <a:pt x="1119" y="1872"/>
                  </a:cubicBezTo>
                  <a:cubicBezTo>
                    <a:pt x="1096" y="1850"/>
                    <a:pt x="1074" y="1827"/>
                    <a:pt x="1051" y="1804"/>
                  </a:cubicBezTo>
                  <a:cubicBezTo>
                    <a:pt x="1051" y="1804"/>
                    <a:pt x="1028" y="1781"/>
                    <a:pt x="1005" y="1758"/>
                  </a:cubicBezTo>
                  <a:cubicBezTo>
                    <a:pt x="1005" y="1758"/>
                    <a:pt x="1005" y="1735"/>
                    <a:pt x="1005" y="1735"/>
                  </a:cubicBezTo>
                  <a:cubicBezTo>
                    <a:pt x="982" y="1690"/>
                    <a:pt x="959" y="1644"/>
                    <a:pt x="914" y="1599"/>
                  </a:cubicBezTo>
                  <a:cubicBezTo>
                    <a:pt x="914" y="1576"/>
                    <a:pt x="914" y="1530"/>
                    <a:pt x="891" y="1507"/>
                  </a:cubicBezTo>
                  <a:cubicBezTo>
                    <a:pt x="891" y="1484"/>
                    <a:pt x="891" y="1462"/>
                    <a:pt x="868" y="1439"/>
                  </a:cubicBezTo>
                  <a:cubicBezTo>
                    <a:pt x="868" y="1439"/>
                    <a:pt x="868" y="1439"/>
                    <a:pt x="868" y="1416"/>
                  </a:cubicBezTo>
                  <a:cubicBezTo>
                    <a:pt x="868" y="1370"/>
                    <a:pt x="868" y="1325"/>
                    <a:pt x="868" y="1279"/>
                  </a:cubicBezTo>
                  <a:cubicBezTo>
                    <a:pt x="868" y="1279"/>
                    <a:pt x="868" y="1256"/>
                    <a:pt x="868" y="1256"/>
                  </a:cubicBezTo>
                  <a:cubicBezTo>
                    <a:pt x="868" y="1233"/>
                    <a:pt x="891" y="1188"/>
                    <a:pt x="891" y="1188"/>
                  </a:cubicBezTo>
                  <a:cubicBezTo>
                    <a:pt x="891" y="1165"/>
                    <a:pt x="891" y="1165"/>
                    <a:pt x="891" y="1165"/>
                  </a:cubicBezTo>
                  <a:cubicBezTo>
                    <a:pt x="982" y="1142"/>
                    <a:pt x="1074" y="1074"/>
                    <a:pt x="1119" y="982"/>
                  </a:cubicBezTo>
                  <a:cubicBezTo>
                    <a:pt x="1119" y="959"/>
                    <a:pt x="1142" y="937"/>
                    <a:pt x="1142" y="914"/>
                  </a:cubicBezTo>
                  <a:cubicBezTo>
                    <a:pt x="1165" y="891"/>
                    <a:pt x="1188" y="891"/>
                    <a:pt x="1188" y="868"/>
                  </a:cubicBezTo>
                  <a:cubicBezTo>
                    <a:pt x="1188" y="868"/>
                    <a:pt x="1233" y="845"/>
                    <a:pt x="1233" y="845"/>
                  </a:cubicBezTo>
                  <a:cubicBezTo>
                    <a:pt x="1256" y="822"/>
                    <a:pt x="1256" y="822"/>
                    <a:pt x="1256" y="822"/>
                  </a:cubicBezTo>
                  <a:cubicBezTo>
                    <a:pt x="1279" y="822"/>
                    <a:pt x="1302" y="800"/>
                    <a:pt x="1325" y="800"/>
                  </a:cubicBezTo>
                  <a:cubicBezTo>
                    <a:pt x="1347" y="777"/>
                    <a:pt x="1393" y="777"/>
                    <a:pt x="1416" y="754"/>
                  </a:cubicBezTo>
                  <a:close/>
                  <a:moveTo>
                    <a:pt x="1520" y="1"/>
                  </a:moveTo>
                  <a:cubicBezTo>
                    <a:pt x="1433" y="1"/>
                    <a:pt x="1345" y="8"/>
                    <a:pt x="1256" y="24"/>
                  </a:cubicBezTo>
                  <a:cubicBezTo>
                    <a:pt x="1005" y="69"/>
                    <a:pt x="754" y="206"/>
                    <a:pt x="594" y="412"/>
                  </a:cubicBezTo>
                  <a:cubicBezTo>
                    <a:pt x="503" y="434"/>
                    <a:pt x="412" y="480"/>
                    <a:pt x="343" y="571"/>
                  </a:cubicBezTo>
                  <a:cubicBezTo>
                    <a:pt x="1" y="1028"/>
                    <a:pt x="46" y="1713"/>
                    <a:pt x="366" y="2169"/>
                  </a:cubicBezTo>
                  <a:cubicBezTo>
                    <a:pt x="680" y="2595"/>
                    <a:pt x="1175" y="2795"/>
                    <a:pt x="1679" y="2795"/>
                  </a:cubicBezTo>
                  <a:cubicBezTo>
                    <a:pt x="1797" y="2795"/>
                    <a:pt x="1915" y="2784"/>
                    <a:pt x="2032" y="2763"/>
                  </a:cubicBezTo>
                  <a:cubicBezTo>
                    <a:pt x="2580" y="2648"/>
                    <a:pt x="3082" y="2238"/>
                    <a:pt x="3242" y="1667"/>
                  </a:cubicBezTo>
                  <a:cubicBezTo>
                    <a:pt x="3310" y="1393"/>
                    <a:pt x="3265" y="1074"/>
                    <a:pt x="3105" y="822"/>
                  </a:cubicBezTo>
                  <a:cubicBezTo>
                    <a:pt x="2922" y="549"/>
                    <a:pt x="2626" y="343"/>
                    <a:pt x="2352" y="206"/>
                  </a:cubicBezTo>
                  <a:cubicBezTo>
                    <a:pt x="2088" y="83"/>
                    <a:pt x="1811" y="1"/>
                    <a:pt x="1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6" name="Google Shape;616;p14"/>
          <p:cNvGrpSpPr/>
          <p:nvPr/>
        </p:nvGrpSpPr>
        <p:grpSpPr>
          <a:xfrm>
            <a:off x="6720275" y="-50700"/>
            <a:ext cx="446250" cy="453375"/>
            <a:chOff x="4350100" y="1147775"/>
            <a:chExt cx="446250" cy="453375"/>
          </a:xfrm>
        </p:grpSpPr>
        <p:sp>
          <p:nvSpPr>
            <p:cNvPr id="617" name="Google Shape;617;p14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4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0" name="Google Shape;620;p14"/>
          <p:cNvSpPr/>
          <p:nvPr/>
        </p:nvSpPr>
        <p:spPr>
          <a:xfrm>
            <a:off x="8752025" y="4189250"/>
            <a:ext cx="1223175" cy="348150"/>
          </a:xfrm>
          <a:custGeom>
            <a:avLst/>
            <a:gdLst/>
            <a:ahLst/>
            <a:cxnLst/>
            <a:rect l="l" t="t" r="r" b="b"/>
            <a:pathLst>
              <a:path w="48927" h="13926" extrusionOk="0">
                <a:moveTo>
                  <a:pt x="11396" y="757"/>
                </a:moveTo>
                <a:cubicBezTo>
                  <a:pt x="12294" y="757"/>
                  <a:pt x="11286" y="2680"/>
                  <a:pt x="11060" y="3133"/>
                </a:cubicBezTo>
                <a:cubicBezTo>
                  <a:pt x="10535" y="4137"/>
                  <a:pt x="9918" y="5073"/>
                  <a:pt x="9211" y="5964"/>
                </a:cubicBezTo>
                <a:cubicBezTo>
                  <a:pt x="8343" y="7059"/>
                  <a:pt x="7293" y="8086"/>
                  <a:pt x="6152" y="8954"/>
                </a:cubicBezTo>
                <a:cubicBezTo>
                  <a:pt x="6152" y="8680"/>
                  <a:pt x="6175" y="8406"/>
                  <a:pt x="6221" y="8155"/>
                </a:cubicBezTo>
                <a:cubicBezTo>
                  <a:pt x="6335" y="7150"/>
                  <a:pt x="6609" y="6146"/>
                  <a:pt x="6997" y="5210"/>
                </a:cubicBezTo>
                <a:cubicBezTo>
                  <a:pt x="7727" y="3453"/>
                  <a:pt x="9119" y="1467"/>
                  <a:pt x="11037" y="828"/>
                </a:cubicBezTo>
                <a:cubicBezTo>
                  <a:pt x="11181" y="779"/>
                  <a:pt x="11300" y="757"/>
                  <a:pt x="11396" y="757"/>
                </a:cubicBezTo>
                <a:close/>
                <a:moveTo>
                  <a:pt x="20378" y="1722"/>
                </a:moveTo>
                <a:cubicBezTo>
                  <a:pt x="20648" y="1722"/>
                  <a:pt x="20842" y="1864"/>
                  <a:pt x="20874" y="2243"/>
                </a:cubicBezTo>
                <a:cubicBezTo>
                  <a:pt x="20897" y="2677"/>
                  <a:pt x="20669" y="3133"/>
                  <a:pt x="20464" y="3498"/>
                </a:cubicBezTo>
                <a:cubicBezTo>
                  <a:pt x="20190" y="4001"/>
                  <a:pt x="19893" y="4457"/>
                  <a:pt x="19573" y="4914"/>
                </a:cubicBezTo>
                <a:cubicBezTo>
                  <a:pt x="18980" y="5804"/>
                  <a:pt x="18295" y="6603"/>
                  <a:pt x="17542" y="7356"/>
                </a:cubicBezTo>
                <a:cubicBezTo>
                  <a:pt x="16720" y="8178"/>
                  <a:pt x="15807" y="8931"/>
                  <a:pt x="14849" y="9570"/>
                </a:cubicBezTo>
                <a:cubicBezTo>
                  <a:pt x="14871" y="9022"/>
                  <a:pt x="14940" y="8497"/>
                  <a:pt x="15054" y="7995"/>
                </a:cubicBezTo>
                <a:cubicBezTo>
                  <a:pt x="15282" y="7013"/>
                  <a:pt x="15670" y="6055"/>
                  <a:pt x="16218" y="5187"/>
                </a:cubicBezTo>
                <a:cubicBezTo>
                  <a:pt x="16743" y="4297"/>
                  <a:pt x="17451" y="3521"/>
                  <a:pt x="18250" y="2859"/>
                </a:cubicBezTo>
                <a:cubicBezTo>
                  <a:pt x="18559" y="2599"/>
                  <a:pt x="19705" y="1722"/>
                  <a:pt x="20378" y="1722"/>
                </a:cubicBezTo>
                <a:close/>
                <a:moveTo>
                  <a:pt x="28114" y="3492"/>
                </a:moveTo>
                <a:cubicBezTo>
                  <a:pt x="28388" y="3492"/>
                  <a:pt x="28574" y="3695"/>
                  <a:pt x="28544" y="4115"/>
                </a:cubicBezTo>
                <a:cubicBezTo>
                  <a:pt x="28498" y="4640"/>
                  <a:pt x="28247" y="5119"/>
                  <a:pt x="27996" y="5553"/>
                </a:cubicBezTo>
                <a:cubicBezTo>
                  <a:pt x="27517" y="6511"/>
                  <a:pt x="26923" y="7401"/>
                  <a:pt x="26238" y="8223"/>
                </a:cubicBezTo>
                <a:cubicBezTo>
                  <a:pt x="25691" y="8908"/>
                  <a:pt x="25097" y="9547"/>
                  <a:pt x="24435" y="10118"/>
                </a:cubicBezTo>
                <a:cubicBezTo>
                  <a:pt x="24390" y="9867"/>
                  <a:pt x="24390" y="9593"/>
                  <a:pt x="24390" y="9342"/>
                </a:cubicBezTo>
                <a:cubicBezTo>
                  <a:pt x="24435" y="8200"/>
                  <a:pt x="24892" y="7082"/>
                  <a:pt x="25439" y="6100"/>
                </a:cubicBezTo>
                <a:cubicBezTo>
                  <a:pt x="25987" y="5210"/>
                  <a:pt x="26718" y="4206"/>
                  <a:pt x="27631" y="3658"/>
                </a:cubicBezTo>
                <a:cubicBezTo>
                  <a:pt x="27803" y="3548"/>
                  <a:pt x="27971" y="3492"/>
                  <a:pt x="28114" y="3492"/>
                </a:cubicBezTo>
                <a:close/>
                <a:moveTo>
                  <a:pt x="36360" y="3658"/>
                </a:moveTo>
                <a:cubicBezTo>
                  <a:pt x="36925" y="3658"/>
                  <a:pt x="37034" y="4238"/>
                  <a:pt x="36989" y="4708"/>
                </a:cubicBezTo>
                <a:cubicBezTo>
                  <a:pt x="36898" y="5690"/>
                  <a:pt x="36304" y="6671"/>
                  <a:pt x="35779" y="7493"/>
                </a:cubicBezTo>
                <a:cubicBezTo>
                  <a:pt x="35232" y="8360"/>
                  <a:pt x="34592" y="9136"/>
                  <a:pt x="33839" y="9821"/>
                </a:cubicBezTo>
                <a:cubicBezTo>
                  <a:pt x="33679" y="9958"/>
                  <a:pt x="33520" y="10118"/>
                  <a:pt x="33337" y="10255"/>
                </a:cubicBezTo>
                <a:cubicBezTo>
                  <a:pt x="33109" y="9342"/>
                  <a:pt x="33154" y="8360"/>
                  <a:pt x="33383" y="7447"/>
                </a:cubicBezTo>
                <a:cubicBezTo>
                  <a:pt x="33657" y="6352"/>
                  <a:pt x="34204" y="5324"/>
                  <a:pt x="35003" y="4503"/>
                </a:cubicBezTo>
                <a:cubicBezTo>
                  <a:pt x="35346" y="4137"/>
                  <a:pt x="35802" y="3658"/>
                  <a:pt x="36327" y="3658"/>
                </a:cubicBezTo>
                <a:cubicBezTo>
                  <a:pt x="36338" y="3658"/>
                  <a:pt x="36349" y="3658"/>
                  <a:pt x="36360" y="3658"/>
                </a:cubicBezTo>
                <a:close/>
                <a:moveTo>
                  <a:pt x="11404" y="1"/>
                </a:moveTo>
                <a:cubicBezTo>
                  <a:pt x="11366" y="1"/>
                  <a:pt x="11327" y="3"/>
                  <a:pt x="11288" y="6"/>
                </a:cubicBezTo>
                <a:cubicBezTo>
                  <a:pt x="10169" y="120"/>
                  <a:pt x="9051" y="1056"/>
                  <a:pt x="8298" y="1809"/>
                </a:cubicBezTo>
                <a:cubicBezTo>
                  <a:pt x="6609" y="3544"/>
                  <a:pt x="5696" y="5941"/>
                  <a:pt x="5445" y="8315"/>
                </a:cubicBezTo>
                <a:cubicBezTo>
                  <a:pt x="5399" y="8680"/>
                  <a:pt x="5376" y="9068"/>
                  <a:pt x="5399" y="9456"/>
                </a:cubicBezTo>
                <a:cubicBezTo>
                  <a:pt x="4988" y="9730"/>
                  <a:pt x="4577" y="9981"/>
                  <a:pt x="4121" y="10186"/>
                </a:cubicBezTo>
                <a:cubicBezTo>
                  <a:pt x="3339" y="10585"/>
                  <a:pt x="2484" y="10851"/>
                  <a:pt x="1619" y="10851"/>
                </a:cubicBezTo>
                <a:cubicBezTo>
                  <a:pt x="1297" y="10851"/>
                  <a:pt x="973" y="10814"/>
                  <a:pt x="651" y="10734"/>
                </a:cubicBezTo>
                <a:cubicBezTo>
                  <a:pt x="617" y="10726"/>
                  <a:pt x="584" y="10722"/>
                  <a:pt x="552" y="10722"/>
                </a:cubicBezTo>
                <a:cubicBezTo>
                  <a:pt x="146" y="10722"/>
                  <a:pt x="1" y="11358"/>
                  <a:pt x="446" y="11464"/>
                </a:cubicBezTo>
                <a:cubicBezTo>
                  <a:pt x="848" y="11567"/>
                  <a:pt x="1248" y="11615"/>
                  <a:pt x="1644" y="11615"/>
                </a:cubicBezTo>
                <a:cubicBezTo>
                  <a:pt x="3000" y="11615"/>
                  <a:pt x="4311" y="11060"/>
                  <a:pt x="5513" y="10300"/>
                </a:cubicBezTo>
                <a:cubicBezTo>
                  <a:pt x="5627" y="10780"/>
                  <a:pt x="5787" y="11236"/>
                  <a:pt x="6084" y="11624"/>
                </a:cubicBezTo>
                <a:cubicBezTo>
                  <a:pt x="6685" y="12477"/>
                  <a:pt x="7648" y="12820"/>
                  <a:pt x="8651" y="12820"/>
                </a:cubicBezTo>
                <a:cubicBezTo>
                  <a:pt x="8830" y="12820"/>
                  <a:pt x="9009" y="12809"/>
                  <a:pt x="9188" y="12788"/>
                </a:cubicBezTo>
                <a:cubicBezTo>
                  <a:pt x="10398" y="12628"/>
                  <a:pt x="11585" y="12172"/>
                  <a:pt x="12703" y="11647"/>
                </a:cubicBezTo>
                <a:cubicBezTo>
                  <a:pt x="13205" y="11419"/>
                  <a:pt x="13707" y="11145"/>
                  <a:pt x="14187" y="10871"/>
                </a:cubicBezTo>
                <a:cubicBezTo>
                  <a:pt x="14278" y="11350"/>
                  <a:pt x="14461" y="11807"/>
                  <a:pt x="14734" y="12218"/>
                </a:cubicBezTo>
                <a:cubicBezTo>
                  <a:pt x="15374" y="13199"/>
                  <a:pt x="16492" y="13747"/>
                  <a:pt x="17633" y="13884"/>
                </a:cubicBezTo>
                <a:cubicBezTo>
                  <a:pt x="17852" y="13912"/>
                  <a:pt x="18071" y="13926"/>
                  <a:pt x="18290" y="13926"/>
                </a:cubicBezTo>
                <a:cubicBezTo>
                  <a:pt x="20353" y="13926"/>
                  <a:pt x="22396" y="12721"/>
                  <a:pt x="24047" y="11442"/>
                </a:cubicBezTo>
                <a:cubicBezTo>
                  <a:pt x="24207" y="11738"/>
                  <a:pt x="24390" y="12035"/>
                  <a:pt x="24663" y="12286"/>
                </a:cubicBezTo>
                <a:cubicBezTo>
                  <a:pt x="25460" y="13072"/>
                  <a:pt x="26493" y="13364"/>
                  <a:pt x="27566" y="13364"/>
                </a:cubicBezTo>
                <a:cubicBezTo>
                  <a:pt x="28800" y="13364"/>
                  <a:pt x="30085" y="12978"/>
                  <a:pt x="31123" y="12514"/>
                </a:cubicBezTo>
                <a:cubicBezTo>
                  <a:pt x="31785" y="12218"/>
                  <a:pt x="32424" y="11852"/>
                  <a:pt x="33017" y="11442"/>
                </a:cubicBezTo>
                <a:cubicBezTo>
                  <a:pt x="33291" y="11898"/>
                  <a:pt x="33657" y="12309"/>
                  <a:pt x="34136" y="12628"/>
                </a:cubicBezTo>
                <a:cubicBezTo>
                  <a:pt x="34966" y="13164"/>
                  <a:pt x="35990" y="13341"/>
                  <a:pt x="36979" y="13341"/>
                </a:cubicBezTo>
                <a:cubicBezTo>
                  <a:pt x="37214" y="13341"/>
                  <a:pt x="37446" y="13331"/>
                  <a:pt x="37674" y="13313"/>
                </a:cubicBezTo>
                <a:cubicBezTo>
                  <a:pt x="40436" y="13085"/>
                  <a:pt x="42946" y="11875"/>
                  <a:pt x="45206" y="10369"/>
                </a:cubicBezTo>
                <a:cubicBezTo>
                  <a:pt x="46393" y="9593"/>
                  <a:pt x="47489" y="8771"/>
                  <a:pt x="48607" y="7926"/>
                </a:cubicBezTo>
                <a:cubicBezTo>
                  <a:pt x="48927" y="7682"/>
                  <a:pt x="48720" y="7190"/>
                  <a:pt x="48420" y="7190"/>
                </a:cubicBezTo>
                <a:cubicBezTo>
                  <a:pt x="48356" y="7190"/>
                  <a:pt x="48288" y="7212"/>
                  <a:pt x="48219" y="7265"/>
                </a:cubicBezTo>
                <a:cubicBezTo>
                  <a:pt x="46393" y="8657"/>
                  <a:pt x="44544" y="10049"/>
                  <a:pt x="42490" y="11099"/>
                </a:cubicBezTo>
                <a:cubicBezTo>
                  <a:pt x="40878" y="11915"/>
                  <a:pt x="38965" y="12605"/>
                  <a:pt x="37108" y="12605"/>
                </a:cubicBezTo>
                <a:cubicBezTo>
                  <a:pt x="36730" y="12605"/>
                  <a:pt x="36355" y="12576"/>
                  <a:pt x="35985" y="12514"/>
                </a:cubicBezTo>
                <a:cubicBezTo>
                  <a:pt x="35003" y="12332"/>
                  <a:pt x="34113" y="11852"/>
                  <a:pt x="33634" y="10985"/>
                </a:cubicBezTo>
                <a:cubicBezTo>
                  <a:pt x="34798" y="10072"/>
                  <a:pt x="35779" y="8954"/>
                  <a:pt x="36555" y="7698"/>
                </a:cubicBezTo>
                <a:cubicBezTo>
                  <a:pt x="37126" y="6762"/>
                  <a:pt x="37765" y="5575"/>
                  <a:pt x="37765" y="4457"/>
                </a:cubicBezTo>
                <a:cubicBezTo>
                  <a:pt x="37747" y="3547"/>
                  <a:pt x="37134" y="2913"/>
                  <a:pt x="36331" y="2913"/>
                </a:cubicBezTo>
                <a:cubicBezTo>
                  <a:pt x="36127" y="2913"/>
                  <a:pt x="35910" y="2954"/>
                  <a:pt x="35688" y="3042"/>
                </a:cubicBezTo>
                <a:cubicBezTo>
                  <a:pt x="34547" y="3521"/>
                  <a:pt x="33679" y="4754"/>
                  <a:pt x="33177" y="5827"/>
                </a:cubicBezTo>
                <a:cubicBezTo>
                  <a:pt x="32607" y="6991"/>
                  <a:pt x="32333" y="8292"/>
                  <a:pt x="32470" y="9593"/>
                </a:cubicBezTo>
                <a:cubicBezTo>
                  <a:pt x="32493" y="9981"/>
                  <a:pt x="32584" y="10369"/>
                  <a:pt x="32721" y="10734"/>
                </a:cubicBezTo>
                <a:cubicBezTo>
                  <a:pt x="31443" y="11647"/>
                  <a:pt x="29959" y="12355"/>
                  <a:pt x="28430" y="12537"/>
                </a:cubicBezTo>
                <a:cubicBezTo>
                  <a:pt x="28160" y="12576"/>
                  <a:pt x="27882" y="12598"/>
                  <a:pt x="27603" y="12598"/>
                </a:cubicBezTo>
                <a:cubicBezTo>
                  <a:pt x="26888" y="12598"/>
                  <a:pt x="26167" y="12452"/>
                  <a:pt x="25576" y="12058"/>
                </a:cubicBezTo>
                <a:cubicBezTo>
                  <a:pt x="25143" y="11761"/>
                  <a:pt x="24846" y="11373"/>
                  <a:pt x="24663" y="10917"/>
                </a:cubicBezTo>
                <a:cubicBezTo>
                  <a:pt x="24732" y="10871"/>
                  <a:pt x="24800" y="10825"/>
                  <a:pt x="24846" y="10757"/>
                </a:cubicBezTo>
                <a:cubicBezTo>
                  <a:pt x="25828" y="9912"/>
                  <a:pt x="26695" y="8954"/>
                  <a:pt x="27448" y="7926"/>
                </a:cubicBezTo>
                <a:cubicBezTo>
                  <a:pt x="28133" y="6945"/>
                  <a:pt x="28932" y="5804"/>
                  <a:pt x="29228" y="4617"/>
                </a:cubicBezTo>
                <a:cubicBezTo>
                  <a:pt x="29431" y="3765"/>
                  <a:pt x="29094" y="2716"/>
                  <a:pt x="28168" y="2716"/>
                </a:cubicBezTo>
                <a:cubicBezTo>
                  <a:pt x="28051" y="2716"/>
                  <a:pt x="27926" y="2732"/>
                  <a:pt x="27790" y="2768"/>
                </a:cubicBezTo>
                <a:cubicBezTo>
                  <a:pt x="27197" y="2905"/>
                  <a:pt x="26718" y="3361"/>
                  <a:pt x="26307" y="3772"/>
                </a:cubicBezTo>
                <a:cubicBezTo>
                  <a:pt x="25850" y="4229"/>
                  <a:pt x="25439" y="4731"/>
                  <a:pt x="25074" y="5279"/>
                </a:cubicBezTo>
                <a:cubicBezTo>
                  <a:pt x="24116" y="6717"/>
                  <a:pt x="23271" y="8908"/>
                  <a:pt x="23750" y="10688"/>
                </a:cubicBezTo>
                <a:cubicBezTo>
                  <a:pt x="22952" y="11327"/>
                  <a:pt x="22107" y="11875"/>
                  <a:pt x="21217" y="12332"/>
                </a:cubicBezTo>
                <a:cubicBezTo>
                  <a:pt x="20324" y="12778"/>
                  <a:pt x="19167" y="13136"/>
                  <a:pt x="18079" y="13136"/>
                </a:cubicBezTo>
                <a:cubicBezTo>
                  <a:pt x="16886" y="13136"/>
                  <a:pt x="15776" y="12705"/>
                  <a:pt x="15191" y="11487"/>
                </a:cubicBezTo>
                <a:cubicBezTo>
                  <a:pt x="15031" y="11168"/>
                  <a:pt x="14940" y="10802"/>
                  <a:pt x="14894" y="10437"/>
                </a:cubicBezTo>
                <a:cubicBezTo>
                  <a:pt x="15282" y="10209"/>
                  <a:pt x="15647" y="9958"/>
                  <a:pt x="16013" y="9684"/>
                </a:cubicBezTo>
                <a:cubicBezTo>
                  <a:pt x="18021" y="8155"/>
                  <a:pt x="19756" y="6260"/>
                  <a:pt x="21011" y="4069"/>
                </a:cubicBezTo>
                <a:cubicBezTo>
                  <a:pt x="21491" y="3270"/>
                  <a:pt x="22061" y="1923"/>
                  <a:pt x="21126" y="1216"/>
                </a:cubicBezTo>
                <a:cubicBezTo>
                  <a:pt x="20879" y="1026"/>
                  <a:pt x="20609" y="948"/>
                  <a:pt x="20328" y="948"/>
                </a:cubicBezTo>
                <a:cubicBezTo>
                  <a:pt x="19465" y="948"/>
                  <a:pt x="18510" y="1686"/>
                  <a:pt x="17907" y="2152"/>
                </a:cubicBezTo>
                <a:cubicBezTo>
                  <a:pt x="15990" y="3658"/>
                  <a:pt x="14620" y="5941"/>
                  <a:pt x="14209" y="8360"/>
                </a:cubicBezTo>
                <a:cubicBezTo>
                  <a:pt x="14118" y="8908"/>
                  <a:pt x="14072" y="9479"/>
                  <a:pt x="14095" y="10049"/>
                </a:cubicBezTo>
                <a:cubicBezTo>
                  <a:pt x="13547" y="10392"/>
                  <a:pt x="12977" y="10688"/>
                  <a:pt x="12383" y="10962"/>
                </a:cubicBezTo>
                <a:cubicBezTo>
                  <a:pt x="11422" y="11408"/>
                  <a:pt x="9924" y="12075"/>
                  <a:pt x="8628" y="12075"/>
                </a:cubicBezTo>
                <a:cubicBezTo>
                  <a:pt x="7801" y="12075"/>
                  <a:pt x="7057" y="11804"/>
                  <a:pt x="6586" y="11031"/>
                </a:cubicBezTo>
                <a:cubicBezTo>
                  <a:pt x="6380" y="10666"/>
                  <a:pt x="6266" y="10277"/>
                  <a:pt x="6198" y="9844"/>
                </a:cubicBezTo>
                <a:cubicBezTo>
                  <a:pt x="6746" y="9456"/>
                  <a:pt x="7248" y="9045"/>
                  <a:pt x="7727" y="8611"/>
                </a:cubicBezTo>
                <a:cubicBezTo>
                  <a:pt x="9690" y="6877"/>
                  <a:pt x="11311" y="4685"/>
                  <a:pt x="12315" y="2243"/>
                </a:cubicBezTo>
                <a:cubicBezTo>
                  <a:pt x="12498" y="1764"/>
                  <a:pt x="12657" y="1216"/>
                  <a:pt x="12475" y="714"/>
                </a:cubicBezTo>
                <a:cubicBezTo>
                  <a:pt x="12306" y="250"/>
                  <a:pt x="11866" y="1"/>
                  <a:pt x="1140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1" name="Google Shape;621;p14"/>
          <p:cNvGrpSpPr/>
          <p:nvPr/>
        </p:nvGrpSpPr>
        <p:grpSpPr>
          <a:xfrm rot="10800000">
            <a:off x="5023875" y="4453338"/>
            <a:ext cx="572925" cy="787025"/>
            <a:chOff x="3127800" y="2228675"/>
            <a:chExt cx="572925" cy="787025"/>
          </a:xfrm>
        </p:grpSpPr>
        <p:sp>
          <p:nvSpPr>
            <p:cNvPr id="622" name="Google Shape;622;p14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4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4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4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4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4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4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" name="Google Shape;636;p14"/>
          <p:cNvGrpSpPr/>
          <p:nvPr/>
        </p:nvGrpSpPr>
        <p:grpSpPr>
          <a:xfrm rot="-1413944">
            <a:off x="7978374" y="-141046"/>
            <a:ext cx="671649" cy="976573"/>
            <a:chOff x="6754175" y="1092800"/>
            <a:chExt cx="671650" cy="976575"/>
          </a:xfrm>
        </p:grpSpPr>
        <p:sp>
          <p:nvSpPr>
            <p:cNvPr id="637" name="Google Shape;637;p14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4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4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4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4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4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4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4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4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4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4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4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4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4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4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4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4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4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4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4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4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4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_ONLY_2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9"/>
          <p:cNvSpPr/>
          <p:nvPr/>
        </p:nvSpPr>
        <p:spPr>
          <a:xfrm>
            <a:off x="-10415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1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0" name="Google Shape;850;p19"/>
          <p:cNvSpPr/>
          <p:nvPr/>
        </p:nvSpPr>
        <p:spPr>
          <a:xfrm>
            <a:off x="6035050" y="4238577"/>
            <a:ext cx="3147959" cy="904926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1" name="Google Shape;851;p19"/>
          <p:cNvGrpSpPr/>
          <p:nvPr/>
        </p:nvGrpSpPr>
        <p:grpSpPr>
          <a:xfrm rot="-3777655">
            <a:off x="-53957" y="-151068"/>
            <a:ext cx="572927" cy="787028"/>
            <a:chOff x="3127800" y="2228675"/>
            <a:chExt cx="572925" cy="787025"/>
          </a:xfrm>
        </p:grpSpPr>
        <p:sp>
          <p:nvSpPr>
            <p:cNvPr id="852" name="Google Shape;852;p19"/>
            <p:cNvSpPr/>
            <p:nvPr/>
          </p:nvSpPr>
          <p:spPr>
            <a:xfrm>
              <a:off x="3150625" y="2450925"/>
              <a:ext cx="103300" cy="131100"/>
            </a:xfrm>
            <a:custGeom>
              <a:avLst/>
              <a:gdLst/>
              <a:ahLst/>
              <a:cxnLst/>
              <a:rect l="l" t="t" r="r" b="b"/>
              <a:pathLst>
                <a:path w="4132" h="5244" extrusionOk="0">
                  <a:moveTo>
                    <a:pt x="3059" y="0"/>
                  </a:moveTo>
                  <a:cubicBezTo>
                    <a:pt x="2734" y="0"/>
                    <a:pt x="2420" y="152"/>
                    <a:pt x="2237" y="457"/>
                  </a:cubicBezTo>
                  <a:cubicBezTo>
                    <a:pt x="1575" y="1575"/>
                    <a:pt x="913" y="2693"/>
                    <a:pt x="251" y="3812"/>
                  </a:cubicBezTo>
                  <a:cubicBezTo>
                    <a:pt x="0" y="4246"/>
                    <a:pt x="137" y="4885"/>
                    <a:pt x="594" y="5113"/>
                  </a:cubicBezTo>
                  <a:cubicBezTo>
                    <a:pt x="752" y="5200"/>
                    <a:pt x="925" y="5243"/>
                    <a:pt x="1094" y="5243"/>
                  </a:cubicBezTo>
                  <a:cubicBezTo>
                    <a:pt x="1411" y="5243"/>
                    <a:pt x="1716" y="5091"/>
                    <a:pt x="1895" y="4793"/>
                  </a:cubicBezTo>
                  <a:cubicBezTo>
                    <a:pt x="2557" y="3652"/>
                    <a:pt x="3219" y="2534"/>
                    <a:pt x="3881" y="1415"/>
                  </a:cubicBezTo>
                  <a:cubicBezTo>
                    <a:pt x="4132" y="1004"/>
                    <a:pt x="3995" y="365"/>
                    <a:pt x="3538" y="114"/>
                  </a:cubicBezTo>
                  <a:cubicBezTo>
                    <a:pt x="3386" y="38"/>
                    <a:pt x="3221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9"/>
            <p:cNvSpPr/>
            <p:nvPr/>
          </p:nvSpPr>
          <p:spPr>
            <a:xfrm>
              <a:off x="3291575" y="2539800"/>
              <a:ext cx="99875" cy="135275"/>
            </a:xfrm>
            <a:custGeom>
              <a:avLst/>
              <a:gdLst/>
              <a:ahLst/>
              <a:cxnLst/>
              <a:rect l="l" t="t" r="r" b="b"/>
              <a:pathLst>
                <a:path w="3995" h="5411" extrusionOk="0">
                  <a:moveTo>
                    <a:pt x="2909" y="1"/>
                  </a:moveTo>
                  <a:cubicBezTo>
                    <a:pt x="2584" y="1"/>
                    <a:pt x="2278" y="169"/>
                    <a:pt x="2077" y="462"/>
                  </a:cubicBezTo>
                  <a:cubicBezTo>
                    <a:pt x="1324" y="1581"/>
                    <a:pt x="685" y="2768"/>
                    <a:pt x="160" y="4000"/>
                  </a:cubicBezTo>
                  <a:cubicBezTo>
                    <a:pt x="69" y="4228"/>
                    <a:pt x="0" y="4457"/>
                    <a:pt x="69" y="4708"/>
                  </a:cubicBezTo>
                  <a:cubicBezTo>
                    <a:pt x="114" y="4936"/>
                    <a:pt x="297" y="5187"/>
                    <a:pt x="502" y="5301"/>
                  </a:cubicBezTo>
                  <a:cubicBezTo>
                    <a:pt x="644" y="5372"/>
                    <a:pt x="819" y="5410"/>
                    <a:pt x="995" y="5410"/>
                  </a:cubicBezTo>
                  <a:cubicBezTo>
                    <a:pt x="1329" y="5410"/>
                    <a:pt x="1669" y="5273"/>
                    <a:pt x="1803" y="4959"/>
                  </a:cubicBezTo>
                  <a:cubicBezTo>
                    <a:pt x="2328" y="3726"/>
                    <a:pt x="2968" y="2539"/>
                    <a:pt x="3721" y="1444"/>
                  </a:cubicBezTo>
                  <a:cubicBezTo>
                    <a:pt x="3995" y="1010"/>
                    <a:pt x="3812" y="371"/>
                    <a:pt x="3378" y="120"/>
                  </a:cubicBezTo>
                  <a:cubicBezTo>
                    <a:pt x="3224" y="39"/>
                    <a:pt x="3064" y="1"/>
                    <a:pt x="2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9"/>
            <p:cNvSpPr/>
            <p:nvPr/>
          </p:nvSpPr>
          <p:spPr>
            <a:xfrm>
              <a:off x="3429100" y="2620975"/>
              <a:ext cx="88475" cy="129675"/>
            </a:xfrm>
            <a:custGeom>
              <a:avLst/>
              <a:gdLst/>
              <a:ahLst/>
              <a:cxnLst/>
              <a:rect l="l" t="t" r="r" b="b"/>
              <a:pathLst>
                <a:path w="3539" h="5187" extrusionOk="0">
                  <a:moveTo>
                    <a:pt x="2558" y="1"/>
                  </a:moveTo>
                  <a:cubicBezTo>
                    <a:pt x="2390" y="1"/>
                    <a:pt x="2218" y="36"/>
                    <a:pt x="2077" y="114"/>
                  </a:cubicBezTo>
                  <a:cubicBezTo>
                    <a:pt x="1849" y="274"/>
                    <a:pt x="1712" y="456"/>
                    <a:pt x="1621" y="708"/>
                  </a:cubicBezTo>
                  <a:cubicBezTo>
                    <a:pt x="1575" y="844"/>
                    <a:pt x="1507" y="1004"/>
                    <a:pt x="1461" y="1141"/>
                  </a:cubicBezTo>
                  <a:cubicBezTo>
                    <a:pt x="1438" y="1210"/>
                    <a:pt x="1392" y="1278"/>
                    <a:pt x="1370" y="1324"/>
                  </a:cubicBezTo>
                  <a:cubicBezTo>
                    <a:pt x="1370" y="1347"/>
                    <a:pt x="1370" y="1369"/>
                    <a:pt x="1347" y="1415"/>
                  </a:cubicBezTo>
                  <a:cubicBezTo>
                    <a:pt x="1324" y="1438"/>
                    <a:pt x="1278" y="1575"/>
                    <a:pt x="1278" y="1598"/>
                  </a:cubicBezTo>
                  <a:cubicBezTo>
                    <a:pt x="1233" y="1666"/>
                    <a:pt x="1210" y="1712"/>
                    <a:pt x="1187" y="1780"/>
                  </a:cubicBezTo>
                  <a:cubicBezTo>
                    <a:pt x="1119" y="1917"/>
                    <a:pt x="1073" y="2054"/>
                    <a:pt x="1004" y="2168"/>
                  </a:cubicBezTo>
                  <a:cubicBezTo>
                    <a:pt x="753" y="2716"/>
                    <a:pt x="502" y="3241"/>
                    <a:pt x="228" y="3766"/>
                  </a:cubicBezTo>
                  <a:cubicBezTo>
                    <a:pt x="0" y="4223"/>
                    <a:pt x="91" y="4816"/>
                    <a:pt x="571" y="5067"/>
                  </a:cubicBezTo>
                  <a:cubicBezTo>
                    <a:pt x="720" y="5146"/>
                    <a:pt x="891" y="5186"/>
                    <a:pt x="1061" y="5186"/>
                  </a:cubicBezTo>
                  <a:cubicBezTo>
                    <a:pt x="1386" y="5186"/>
                    <a:pt x="1707" y="5039"/>
                    <a:pt x="1872" y="4725"/>
                  </a:cubicBezTo>
                  <a:cubicBezTo>
                    <a:pt x="2465" y="3583"/>
                    <a:pt x="2990" y="2397"/>
                    <a:pt x="3470" y="1187"/>
                  </a:cubicBezTo>
                  <a:cubicBezTo>
                    <a:pt x="3538" y="981"/>
                    <a:pt x="3470" y="685"/>
                    <a:pt x="3378" y="479"/>
                  </a:cubicBezTo>
                  <a:cubicBezTo>
                    <a:pt x="3264" y="274"/>
                    <a:pt x="3013" y="91"/>
                    <a:pt x="2785" y="23"/>
                  </a:cubicBezTo>
                  <a:cubicBezTo>
                    <a:pt x="2713" y="8"/>
                    <a:pt x="2636" y="1"/>
                    <a:pt x="25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9"/>
            <p:cNvSpPr/>
            <p:nvPr/>
          </p:nvSpPr>
          <p:spPr>
            <a:xfrm>
              <a:off x="3574025" y="2684625"/>
              <a:ext cx="93625" cy="112950"/>
            </a:xfrm>
            <a:custGeom>
              <a:avLst/>
              <a:gdLst/>
              <a:ahLst/>
              <a:cxnLst/>
              <a:rect l="l" t="t" r="r" b="b"/>
              <a:pathLst>
                <a:path w="3745" h="4518" extrusionOk="0">
                  <a:moveTo>
                    <a:pt x="2671" y="0"/>
                  </a:moveTo>
                  <a:cubicBezTo>
                    <a:pt x="2347" y="0"/>
                    <a:pt x="2032" y="163"/>
                    <a:pt x="1850" y="467"/>
                  </a:cubicBezTo>
                  <a:lnTo>
                    <a:pt x="275" y="3092"/>
                  </a:lnTo>
                  <a:cubicBezTo>
                    <a:pt x="1" y="3525"/>
                    <a:pt x="161" y="4165"/>
                    <a:pt x="594" y="4393"/>
                  </a:cubicBezTo>
                  <a:cubicBezTo>
                    <a:pt x="754" y="4477"/>
                    <a:pt x="921" y="4517"/>
                    <a:pt x="1084" y="4517"/>
                  </a:cubicBezTo>
                  <a:cubicBezTo>
                    <a:pt x="1408" y="4517"/>
                    <a:pt x="1713" y="4355"/>
                    <a:pt x="1895" y="4050"/>
                  </a:cubicBezTo>
                  <a:lnTo>
                    <a:pt x="3493" y="1426"/>
                  </a:lnTo>
                  <a:cubicBezTo>
                    <a:pt x="3744" y="992"/>
                    <a:pt x="3607" y="353"/>
                    <a:pt x="3151" y="124"/>
                  </a:cubicBezTo>
                  <a:cubicBezTo>
                    <a:pt x="2998" y="41"/>
                    <a:pt x="2834" y="0"/>
                    <a:pt x="2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9"/>
            <p:cNvSpPr/>
            <p:nvPr/>
          </p:nvSpPr>
          <p:spPr>
            <a:xfrm>
              <a:off x="3570600" y="2511325"/>
              <a:ext cx="85050" cy="119350"/>
            </a:xfrm>
            <a:custGeom>
              <a:avLst/>
              <a:gdLst/>
              <a:ahLst/>
              <a:cxnLst/>
              <a:rect l="l" t="t" r="r" b="b"/>
              <a:pathLst>
                <a:path w="3402" h="4774" extrusionOk="0">
                  <a:moveTo>
                    <a:pt x="2374" y="1"/>
                  </a:moveTo>
                  <a:cubicBezTo>
                    <a:pt x="1945" y="1"/>
                    <a:pt x="1536" y="265"/>
                    <a:pt x="1439" y="711"/>
                  </a:cubicBezTo>
                  <a:cubicBezTo>
                    <a:pt x="1347" y="1053"/>
                    <a:pt x="1233" y="1373"/>
                    <a:pt x="1096" y="1715"/>
                  </a:cubicBezTo>
                  <a:cubicBezTo>
                    <a:pt x="868" y="2263"/>
                    <a:pt x="571" y="2765"/>
                    <a:pt x="206" y="3245"/>
                  </a:cubicBezTo>
                  <a:lnTo>
                    <a:pt x="252" y="3153"/>
                  </a:lnTo>
                  <a:lnTo>
                    <a:pt x="252" y="3153"/>
                  </a:lnTo>
                  <a:cubicBezTo>
                    <a:pt x="115" y="3359"/>
                    <a:pt x="1" y="3541"/>
                    <a:pt x="1" y="3815"/>
                  </a:cubicBezTo>
                  <a:cubicBezTo>
                    <a:pt x="1" y="4044"/>
                    <a:pt x="92" y="4317"/>
                    <a:pt x="252" y="4477"/>
                  </a:cubicBezTo>
                  <a:cubicBezTo>
                    <a:pt x="434" y="4637"/>
                    <a:pt x="686" y="4774"/>
                    <a:pt x="937" y="4774"/>
                  </a:cubicBezTo>
                  <a:cubicBezTo>
                    <a:pt x="1165" y="4751"/>
                    <a:pt x="1462" y="4683"/>
                    <a:pt x="1599" y="4500"/>
                  </a:cubicBezTo>
                  <a:cubicBezTo>
                    <a:pt x="2397" y="3519"/>
                    <a:pt x="2968" y="2423"/>
                    <a:pt x="3265" y="1190"/>
                  </a:cubicBezTo>
                  <a:cubicBezTo>
                    <a:pt x="3402" y="711"/>
                    <a:pt x="3105" y="140"/>
                    <a:pt x="2603" y="26"/>
                  </a:cubicBezTo>
                  <a:cubicBezTo>
                    <a:pt x="2527" y="9"/>
                    <a:pt x="2450" y="1"/>
                    <a:pt x="2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9"/>
            <p:cNvSpPr/>
            <p:nvPr/>
          </p:nvSpPr>
          <p:spPr>
            <a:xfrm>
              <a:off x="3445650" y="2431250"/>
              <a:ext cx="94175" cy="115550"/>
            </a:xfrm>
            <a:custGeom>
              <a:avLst/>
              <a:gdLst/>
              <a:ahLst/>
              <a:cxnLst/>
              <a:rect l="l" t="t" r="r" b="b"/>
              <a:pathLst>
                <a:path w="3767" h="4622" extrusionOk="0">
                  <a:moveTo>
                    <a:pt x="2693" y="1"/>
                  </a:moveTo>
                  <a:cubicBezTo>
                    <a:pt x="2369" y="1"/>
                    <a:pt x="2054" y="163"/>
                    <a:pt x="1872" y="467"/>
                  </a:cubicBezTo>
                  <a:lnTo>
                    <a:pt x="251" y="3206"/>
                  </a:lnTo>
                  <a:cubicBezTo>
                    <a:pt x="0" y="3640"/>
                    <a:pt x="137" y="4256"/>
                    <a:pt x="594" y="4508"/>
                  </a:cubicBezTo>
                  <a:cubicBezTo>
                    <a:pt x="746" y="4584"/>
                    <a:pt x="913" y="4622"/>
                    <a:pt x="1078" y="4622"/>
                  </a:cubicBezTo>
                  <a:cubicBezTo>
                    <a:pt x="1408" y="4622"/>
                    <a:pt x="1727" y="4469"/>
                    <a:pt x="1895" y="4165"/>
                  </a:cubicBezTo>
                  <a:lnTo>
                    <a:pt x="3515" y="1426"/>
                  </a:lnTo>
                  <a:cubicBezTo>
                    <a:pt x="3766" y="992"/>
                    <a:pt x="3629" y="353"/>
                    <a:pt x="3173" y="125"/>
                  </a:cubicBezTo>
                  <a:cubicBezTo>
                    <a:pt x="3021" y="41"/>
                    <a:pt x="2856" y="1"/>
                    <a:pt x="2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9"/>
            <p:cNvSpPr/>
            <p:nvPr/>
          </p:nvSpPr>
          <p:spPr>
            <a:xfrm>
              <a:off x="3297275" y="2367475"/>
              <a:ext cx="98750" cy="113675"/>
            </a:xfrm>
            <a:custGeom>
              <a:avLst/>
              <a:gdLst/>
              <a:ahLst/>
              <a:cxnLst/>
              <a:rect l="l" t="t" r="r" b="b"/>
              <a:pathLst>
                <a:path w="3950" h="4547" extrusionOk="0">
                  <a:moveTo>
                    <a:pt x="2874" y="0"/>
                  </a:moveTo>
                  <a:cubicBezTo>
                    <a:pt x="2549" y="0"/>
                    <a:pt x="2233" y="168"/>
                    <a:pt x="2032" y="462"/>
                  </a:cubicBezTo>
                  <a:cubicBezTo>
                    <a:pt x="1461" y="1352"/>
                    <a:pt x="868" y="2242"/>
                    <a:pt x="274" y="3110"/>
                  </a:cubicBezTo>
                  <a:cubicBezTo>
                    <a:pt x="0" y="3543"/>
                    <a:pt x="183" y="4183"/>
                    <a:pt x="617" y="4411"/>
                  </a:cubicBezTo>
                  <a:cubicBezTo>
                    <a:pt x="778" y="4503"/>
                    <a:pt x="945" y="4546"/>
                    <a:pt x="1106" y="4546"/>
                  </a:cubicBezTo>
                  <a:cubicBezTo>
                    <a:pt x="1424" y="4546"/>
                    <a:pt x="1721" y="4379"/>
                    <a:pt x="1918" y="4091"/>
                  </a:cubicBezTo>
                  <a:lnTo>
                    <a:pt x="3675" y="1421"/>
                  </a:lnTo>
                  <a:cubicBezTo>
                    <a:pt x="3949" y="1010"/>
                    <a:pt x="3789" y="348"/>
                    <a:pt x="3333" y="120"/>
                  </a:cubicBezTo>
                  <a:cubicBezTo>
                    <a:pt x="3186" y="39"/>
                    <a:pt x="3029" y="0"/>
                    <a:pt x="2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3451925" y="2228675"/>
              <a:ext cx="79900" cy="109400"/>
            </a:xfrm>
            <a:custGeom>
              <a:avLst/>
              <a:gdLst/>
              <a:ahLst/>
              <a:cxnLst/>
              <a:rect l="l" t="t" r="r" b="b"/>
              <a:pathLst>
                <a:path w="3196" h="4376" extrusionOk="0">
                  <a:moveTo>
                    <a:pt x="2181" y="0"/>
                  </a:moveTo>
                  <a:cubicBezTo>
                    <a:pt x="1857" y="0"/>
                    <a:pt x="1540" y="144"/>
                    <a:pt x="1392" y="467"/>
                  </a:cubicBezTo>
                  <a:lnTo>
                    <a:pt x="183" y="2955"/>
                  </a:lnTo>
                  <a:cubicBezTo>
                    <a:pt x="69" y="3184"/>
                    <a:pt x="0" y="3435"/>
                    <a:pt x="69" y="3686"/>
                  </a:cubicBezTo>
                  <a:cubicBezTo>
                    <a:pt x="137" y="3914"/>
                    <a:pt x="297" y="4142"/>
                    <a:pt x="525" y="4256"/>
                  </a:cubicBezTo>
                  <a:cubicBezTo>
                    <a:pt x="667" y="4335"/>
                    <a:pt x="838" y="4376"/>
                    <a:pt x="1011" y="4376"/>
                  </a:cubicBezTo>
                  <a:cubicBezTo>
                    <a:pt x="1340" y="4376"/>
                    <a:pt x="1677" y="4228"/>
                    <a:pt x="1826" y="3914"/>
                  </a:cubicBezTo>
                  <a:lnTo>
                    <a:pt x="3013" y="1426"/>
                  </a:lnTo>
                  <a:cubicBezTo>
                    <a:pt x="3127" y="1198"/>
                    <a:pt x="3196" y="947"/>
                    <a:pt x="3127" y="696"/>
                  </a:cubicBezTo>
                  <a:cubicBezTo>
                    <a:pt x="3059" y="467"/>
                    <a:pt x="2899" y="216"/>
                    <a:pt x="2694" y="125"/>
                  </a:cubicBezTo>
                  <a:cubicBezTo>
                    <a:pt x="2539" y="44"/>
                    <a:pt x="2359" y="0"/>
                    <a:pt x="2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9"/>
            <p:cNvSpPr/>
            <p:nvPr/>
          </p:nvSpPr>
          <p:spPr>
            <a:xfrm>
              <a:off x="3607125" y="2317125"/>
              <a:ext cx="93600" cy="127000"/>
            </a:xfrm>
            <a:custGeom>
              <a:avLst/>
              <a:gdLst/>
              <a:ahLst/>
              <a:cxnLst/>
              <a:rect l="l" t="t" r="r" b="b"/>
              <a:pathLst>
                <a:path w="3744" h="5080" extrusionOk="0">
                  <a:moveTo>
                    <a:pt x="2643" y="1"/>
                  </a:moveTo>
                  <a:cubicBezTo>
                    <a:pt x="2324" y="1"/>
                    <a:pt x="2024" y="163"/>
                    <a:pt x="1827" y="467"/>
                  </a:cubicBezTo>
                  <a:cubicBezTo>
                    <a:pt x="1119" y="1540"/>
                    <a:pt x="548" y="2681"/>
                    <a:pt x="69" y="3891"/>
                  </a:cubicBezTo>
                  <a:cubicBezTo>
                    <a:pt x="1" y="4097"/>
                    <a:pt x="69" y="4416"/>
                    <a:pt x="160" y="4599"/>
                  </a:cubicBezTo>
                  <a:cubicBezTo>
                    <a:pt x="275" y="4804"/>
                    <a:pt x="526" y="5010"/>
                    <a:pt x="754" y="5055"/>
                  </a:cubicBezTo>
                  <a:cubicBezTo>
                    <a:pt x="833" y="5072"/>
                    <a:pt x="909" y="5080"/>
                    <a:pt x="982" y="5080"/>
                  </a:cubicBezTo>
                  <a:cubicBezTo>
                    <a:pt x="1416" y="5080"/>
                    <a:pt x="1742" y="4800"/>
                    <a:pt x="1918" y="4371"/>
                  </a:cubicBezTo>
                  <a:cubicBezTo>
                    <a:pt x="1941" y="4302"/>
                    <a:pt x="1986" y="4234"/>
                    <a:pt x="2009" y="4165"/>
                  </a:cubicBezTo>
                  <a:cubicBezTo>
                    <a:pt x="2009" y="4142"/>
                    <a:pt x="2009" y="4119"/>
                    <a:pt x="2032" y="4097"/>
                  </a:cubicBezTo>
                  <a:cubicBezTo>
                    <a:pt x="2078" y="3982"/>
                    <a:pt x="2146" y="3846"/>
                    <a:pt x="2192" y="3731"/>
                  </a:cubicBezTo>
                  <a:cubicBezTo>
                    <a:pt x="2306" y="3458"/>
                    <a:pt x="2443" y="3206"/>
                    <a:pt x="2580" y="2955"/>
                  </a:cubicBezTo>
                  <a:cubicBezTo>
                    <a:pt x="2854" y="2430"/>
                    <a:pt x="3151" y="1905"/>
                    <a:pt x="3470" y="1426"/>
                  </a:cubicBezTo>
                  <a:cubicBezTo>
                    <a:pt x="3744" y="1015"/>
                    <a:pt x="3561" y="353"/>
                    <a:pt x="3128" y="125"/>
                  </a:cubicBezTo>
                  <a:cubicBezTo>
                    <a:pt x="2968" y="41"/>
                    <a:pt x="2803" y="1"/>
                    <a:pt x="2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9"/>
            <p:cNvSpPr/>
            <p:nvPr/>
          </p:nvSpPr>
          <p:spPr>
            <a:xfrm>
              <a:off x="3176300" y="2631125"/>
              <a:ext cx="79350" cy="95650"/>
            </a:xfrm>
            <a:custGeom>
              <a:avLst/>
              <a:gdLst/>
              <a:ahLst/>
              <a:cxnLst/>
              <a:rect l="l" t="t" r="r" b="b"/>
              <a:pathLst>
                <a:path w="3174" h="3826" extrusionOk="0">
                  <a:moveTo>
                    <a:pt x="2148" y="0"/>
                  </a:moveTo>
                  <a:cubicBezTo>
                    <a:pt x="2079" y="0"/>
                    <a:pt x="2010" y="9"/>
                    <a:pt x="1941" y="28"/>
                  </a:cubicBezTo>
                  <a:lnTo>
                    <a:pt x="1735" y="119"/>
                  </a:lnTo>
                  <a:cubicBezTo>
                    <a:pt x="1575" y="210"/>
                    <a:pt x="1461" y="324"/>
                    <a:pt x="1370" y="484"/>
                  </a:cubicBezTo>
                  <a:cubicBezTo>
                    <a:pt x="914" y="1078"/>
                    <a:pt x="503" y="1717"/>
                    <a:pt x="183" y="2401"/>
                  </a:cubicBezTo>
                  <a:cubicBezTo>
                    <a:pt x="69" y="2630"/>
                    <a:pt x="1" y="2858"/>
                    <a:pt x="69" y="3109"/>
                  </a:cubicBezTo>
                  <a:cubicBezTo>
                    <a:pt x="137" y="3337"/>
                    <a:pt x="297" y="3588"/>
                    <a:pt x="503" y="3702"/>
                  </a:cubicBezTo>
                  <a:cubicBezTo>
                    <a:pt x="658" y="3780"/>
                    <a:pt x="823" y="3826"/>
                    <a:pt x="992" y="3826"/>
                  </a:cubicBezTo>
                  <a:cubicBezTo>
                    <a:pt x="1072" y="3826"/>
                    <a:pt x="1153" y="3816"/>
                    <a:pt x="1233" y="3794"/>
                  </a:cubicBezTo>
                  <a:cubicBezTo>
                    <a:pt x="1461" y="3725"/>
                    <a:pt x="1712" y="3588"/>
                    <a:pt x="1804" y="3360"/>
                  </a:cubicBezTo>
                  <a:cubicBezTo>
                    <a:pt x="2146" y="2675"/>
                    <a:pt x="2557" y="2036"/>
                    <a:pt x="3013" y="1443"/>
                  </a:cubicBezTo>
                  <a:cubicBezTo>
                    <a:pt x="3150" y="1260"/>
                    <a:pt x="3173" y="918"/>
                    <a:pt x="3105" y="712"/>
                  </a:cubicBezTo>
                  <a:cubicBezTo>
                    <a:pt x="3059" y="484"/>
                    <a:pt x="2876" y="256"/>
                    <a:pt x="2671" y="142"/>
                  </a:cubicBezTo>
                  <a:cubicBezTo>
                    <a:pt x="2506" y="59"/>
                    <a:pt x="2328" y="0"/>
                    <a:pt x="2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3289850" y="2746025"/>
              <a:ext cx="74775" cy="95025"/>
            </a:xfrm>
            <a:custGeom>
              <a:avLst/>
              <a:gdLst/>
              <a:ahLst/>
              <a:cxnLst/>
              <a:rect l="l" t="t" r="r" b="b"/>
              <a:pathLst>
                <a:path w="2991" h="3801" extrusionOk="0">
                  <a:moveTo>
                    <a:pt x="2023" y="0"/>
                  </a:moveTo>
                  <a:cubicBezTo>
                    <a:pt x="1943" y="0"/>
                    <a:pt x="1862" y="13"/>
                    <a:pt x="1781" y="42"/>
                  </a:cubicBezTo>
                  <a:cubicBezTo>
                    <a:pt x="1530" y="111"/>
                    <a:pt x="1347" y="248"/>
                    <a:pt x="1188" y="476"/>
                  </a:cubicBezTo>
                  <a:cubicBezTo>
                    <a:pt x="731" y="1138"/>
                    <a:pt x="389" y="1846"/>
                    <a:pt x="69" y="2599"/>
                  </a:cubicBezTo>
                  <a:cubicBezTo>
                    <a:pt x="1" y="2804"/>
                    <a:pt x="69" y="3124"/>
                    <a:pt x="161" y="3306"/>
                  </a:cubicBezTo>
                  <a:cubicBezTo>
                    <a:pt x="275" y="3535"/>
                    <a:pt x="526" y="3717"/>
                    <a:pt x="754" y="3763"/>
                  </a:cubicBezTo>
                  <a:cubicBezTo>
                    <a:pt x="836" y="3787"/>
                    <a:pt x="924" y="3800"/>
                    <a:pt x="1012" y="3800"/>
                  </a:cubicBezTo>
                  <a:cubicBezTo>
                    <a:pt x="1170" y="3800"/>
                    <a:pt x="1330" y="3759"/>
                    <a:pt x="1462" y="3672"/>
                  </a:cubicBezTo>
                  <a:cubicBezTo>
                    <a:pt x="1530" y="3626"/>
                    <a:pt x="1599" y="3580"/>
                    <a:pt x="1667" y="3535"/>
                  </a:cubicBezTo>
                  <a:cubicBezTo>
                    <a:pt x="1781" y="3420"/>
                    <a:pt x="1850" y="3284"/>
                    <a:pt x="1895" y="3124"/>
                  </a:cubicBezTo>
                  <a:cubicBezTo>
                    <a:pt x="2146" y="2530"/>
                    <a:pt x="2466" y="1960"/>
                    <a:pt x="2831" y="1435"/>
                  </a:cubicBezTo>
                  <a:cubicBezTo>
                    <a:pt x="2968" y="1252"/>
                    <a:pt x="2991" y="933"/>
                    <a:pt x="2945" y="704"/>
                  </a:cubicBezTo>
                  <a:cubicBezTo>
                    <a:pt x="2877" y="476"/>
                    <a:pt x="2717" y="248"/>
                    <a:pt x="2489" y="134"/>
                  </a:cubicBezTo>
                  <a:cubicBezTo>
                    <a:pt x="2350" y="56"/>
                    <a:pt x="2190" y="0"/>
                    <a:pt x="20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3463900" y="2821975"/>
              <a:ext cx="107875" cy="125375"/>
            </a:xfrm>
            <a:custGeom>
              <a:avLst/>
              <a:gdLst/>
              <a:ahLst/>
              <a:cxnLst/>
              <a:rect l="l" t="t" r="r" b="b"/>
              <a:pathLst>
                <a:path w="4315" h="5015" extrusionOk="0">
                  <a:moveTo>
                    <a:pt x="983" y="2710"/>
                  </a:moveTo>
                  <a:cubicBezTo>
                    <a:pt x="969" y="2726"/>
                    <a:pt x="963" y="2735"/>
                    <a:pt x="963" y="2735"/>
                  </a:cubicBezTo>
                  <a:cubicBezTo>
                    <a:pt x="964" y="2735"/>
                    <a:pt x="971" y="2727"/>
                    <a:pt x="983" y="2710"/>
                  </a:cubicBezTo>
                  <a:close/>
                  <a:moveTo>
                    <a:pt x="3248" y="1"/>
                  </a:moveTo>
                  <a:cubicBezTo>
                    <a:pt x="2926" y="1"/>
                    <a:pt x="2607" y="153"/>
                    <a:pt x="2443" y="451"/>
                  </a:cubicBezTo>
                  <a:cubicBezTo>
                    <a:pt x="2146" y="999"/>
                    <a:pt x="1826" y="1547"/>
                    <a:pt x="1461" y="2049"/>
                  </a:cubicBezTo>
                  <a:cubicBezTo>
                    <a:pt x="1370" y="2186"/>
                    <a:pt x="1279" y="2323"/>
                    <a:pt x="1187" y="2437"/>
                  </a:cubicBezTo>
                  <a:cubicBezTo>
                    <a:pt x="1142" y="2505"/>
                    <a:pt x="1096" y="2551"/>
                    <a:pt x="1050" y="2619"/>
                  </a:cubicBezTo>
                  <a:cubicBezTo>
                    <a:pt x="1030" y="2639"/>
                    <a:pt x="1028" y="2659"/>
                    <a:pt x="1012" y="2679"/>
                  </a:cubicBezTo>
                  <a:lnTo>
                    <a:pt x="1012" y="2679"/>
                  </a:lnTo>
                  <a:cubicBezTo>
                    <a:pt x="1022" y="2665"/>
                    <a:pt x="1028" y="2653"/>
                    <a:pt x="1028" y="2642"/>
                  </a:cubicBezTo>
                  <a:lnTo>
                    <a:pt x="1028" y="2642"/>
                  </a:lnTo>
                  <a:cubicBezTo>
                    <a:pt x="1009" y="2673"/>
                    <a:pt x="994" y="2695"/>
                    <a:pt x="983" y="2710"/>
                  </a:cubicBezTo>
                  <a:lnTo>
                    <a:pt x="983" y="2710"/>
                  </a:lnTo>
                  <a:cubicBezTo>
                    <a:pt x="989" y="2704"/>
                    <a:pt x="996" y="2696"/>
                    <a:pt x="1005" y="2688"/>
                  </a:cubicBezTo>
                  <a:cubicBezTo>
                    <a:pt x="1008" y="2685"/>
                    <a:pt x="1010" y="2682"/>
                    <a:pt x="1012" y="2679"/>
                  </a:cubicBezTo>
                  <a:lnTo>
                    <a:pt x="1012" y="2679"/>
                  </a:lnTo>
                  <a:cubicBezTo>
                    <a:pt x="980" y="2727"/>
                    <a:pt x="908" y="2789"/>
                    <a:pt x="891" y="2825"/>
                  </a:cubicBezTo>
                  <a:cubicBezTo>
                    <a:pt x="845" y="2870"/>
                    <a:pt x="799" y="2939"/>
                    <a:pt x="754" y="2985"/>
                  </a:cubicBezTo>
                  <a:cubicBezTo>
                    <a:pt x="640" y="3121"/>
                    <a:pt x="525" y="3258"/>
                    <a:pt x="411" y="3373"/>
                  </a:cubicBezTo>
                  <a:cubicBezTo>
                    <a:pt x="92" y="3761"/>
                    <a:pt x="0" y="4354"/>
                    <a:pt x="411" y="4719"/>
                  </a:cubicBezTo>
                  <a:cubicBezTo>
                    <a:pt x="595" y="4903"/>
                    <a:pt x="865" y="5015"/>
                    <a:pt x="1128" y="5015"/>
                  </a:cubicBezTo>
                  <a:cubicBezTo>
                    <a:pt x="1355" y="5015"/>
                    <a:pt x="1577" y="4932"/>
                    <a:pt x="1735" y="4742"/>
                  </a:cubicBezTo>
                  <a:cubicBezTo>
                    <a:pt x="2648" y="3738"/>
                    <a:pt x="3447" y="2619"/>
                    <a:pt x="4086" y="1432"/>
                  </a:cubicBezTo>
                  <a:cubicBezTo>
                    <a:pt x="4314" y="976"/>
                    <a:pt x="4200" y="360"/>
                    <a:pt x="3744" y="131"/>
                  </a:cubicBezTo>
                  <a:cubicBezTo>
                    <a:pt x="3593" y="44"/>
                    <a:pt x="3420" y="1"/>
                    <a:pt x="3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3285850" y="2894725"/>
              <a:ext cx="100475" cy="120975"/>
            </a:xfrm>
            <a:custGeom>
              <a:avLst/>
              <a:gdLst/>
              <a:ahLst/>
              <a:cxnLst/>
              <a:rect l="l" t="t" r="r" b="b"/>
              <a:pathLst>
                <a:path w="4019" h="4839" extrusionOk="0">
                  <a:moveTo>
                    <a:pt x="2957" y="1"/>
                  </a:moveTo>
                  <a:cubicBezTo>
                    <a:pt x="2633" y="1"/>
                    <a:pt x="2311" y="148"/>
                    <a:pt x="2147" y="463"/>
                  </a:cubicBezTo>
                  <a:cubicBezTo>
                    <a:pt x="1599" y="1490"/>
                    <a:pt x="982" y="2471"/>
                    <a:pt x="298" y="3407"/>
                  </a:cubicBezTo>
                  <a:cubicBezTo>
                    <a:pt x="1" y="3818"/>
                    <a:pt x="206" y="4503"/>
                    <a:pt x="640" y="4708"/>
                  </a:cubicBezTo>
                  <a:cubicBezTo>
                    <a:pt x="804" y="4798"/>
                    <a:pt x="966" y="4838"/>
                    <a:pt x="1120" y="4838"/>
                  </a:cubicBezTo>
                  <a:cubicBezTo>
                    <a:pt x="1438" y="4838"/>
                    <a:pt x="1726" y="4665"/>
                    <a:pt x="1941" y="4389"/>
                  </a:cubicBezTo>
                  <a:cubicBezTo>
                    <a:pt x="2626" y="3430"/>
                    <a:pt x="3242" y="2448"/>
                    <a:pt x="3790" y="1421"/>
                  </a:cubicBezTo>
                  <a:cubicBezTo>
                    <a:pt x="4018" y="988"/>
                    <a:pt x="3904" y="371"/>
                    <a:pt x="3448" y="120"/>
                  </a:cubicBezTo>
                  <a:cubicBezTo>
                    <a:pt x="3298" y="42"/>
                    <a:pt x="3127" y="1"/>
                    <a:pt x="2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3127800" y="2807725"/>
              <a:ext cx="90175" cy="117525"/>
            </a:xfrm>
            <a:custGeom>
              <a:avLst/>
              <a:gdLst/>
              <a:ahLst/>
              <a:cxnLst/>
              <a:rect l="l" t="t" r="r" b="b"/>
              <a:pathLst>
                <a:path w="3607" h="4701" extrusionOk="0">
                  <a:moveTo>
                    <a:pt x="2541" y="0"/>
                  </a:moveTo>
                  <a:cubicBezTo>
                    <a:pt x="2218" y="0"/>
                    <a:pt x="1899" y="152"/>
                    <a:pt x="1735" y="450"/>
                  </a:cubicBezTo>
                  <a:cubicBezTo>
                    <a:pt x="1233" y="1409"/>
                    <a:pt x="731" y="2345"/>
                    <a:pt x="251" y="3281"/>
                  </a:cubicBezTo>
                  <a:cubicBezTo>
                    <a:pt x="0" y="3714"/>
                    <a:pt x="114" y="4331"/>
                    <a:pt x="571" y="4582"/>
                  </a:cubicBezTo>
                  <a:cubicBezTo>
                    <a:pt x="728" y="4660"/>
                    <a:pt x="904" y="4701"/>
                    <a:pt x="1077" y="4701"/>
                  </a:cubicBezTo>
                  <a:cubicBezTo>
                    <a:pt x="1406" y="4701"/>
                    <a:pt x="1722" y="4554"/>
                    <a:pt x="1872" y="4239"/>
                  </a:cubicBezTo>
                  <a:cubicBezTo>
                    <a:pt x="2374" y="3303"/>
                    <a:pt x="2876" y="2368"/>
                    <a:pt x="3378" y="1432"/>
                  </a:cubicBezTo>
                  <a:cubicBezTo>
                    <a:pt x="3607" y="975"/>
                    <a:pt x="3515" y="359"/>
                    <a:pt x="3036" y="131"/>
                  </a:cubicBezTo>
                  <a:cubicBezTo>
                    <a:pt x="2885" y="43"/>
                    <a:pt x="2713" y="0"/>
                    <a:pt x="2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6" name="Google Shape;866;p19"/>
          <p:cNvGrpSpPr/>
          <p:nvPr/>
        </p:nvGrpSpPr>
        <p:grpSpPr>
          <a:xfrm rot="-3041862">
            <a:off x="8757584" y="3877514"/>
            <a:ext cx="446242" cy="453366"/>
            <a:chOff x="4350100" y="1147775"/>
            <a:chExt cx="446250" cy="453375"/>
          </a:xfrm>
        </p:grpSpPr>
        <p:sp>
          <p:nvSpPr>
            <p:cNvPr id="867" name="Google Shape;867;p19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9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9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" name="Google Shape;870;p19"/>
          <p:cNvGrpSpPr/>
          <p:nvPr/>
        </p:nvGrpSpPr>
        <p:grpSpPr>
          <a:xfrm>
            <a:off x="6388150" y="4754550"/>
            <a:ext cx="1067700" cy="1029050"/>
            <a:chOff x="4445375" y="3754025"/>
            <a:chExt cx="1067700" cy="1029050"/>
          </a:xfrm>
        </p:grpSpPr>
        <p:sp>
          <p:nvSpPr>
            <p:cNvPr id="871" name="Google Shape;871;p19"/>
            <p:cNvSpPr/>
            <p:nvPr/>
          </p:nvSpPr>
          <p:spPr>
            <a:xfrm>
              <a:off x="4445375" y="3754025"/>
              <a:ext cx="1067700" cy="1029050"/>
            </a:xfrm>
            <a:custGeom>
              <a:avLst/>
              <a:gdLst/>
              <a:ahLst/>
              <a:cxnLst/>
              <a:rect l="l" t="t" r="r" b="b"/>
              <a:pathLst>
                <a:path w="42708" h="41162" extrusionOk="0">
                  <a:moveTo>
                    <a:pt x="18268" y="754"/>
                  </a:moveTo>
                  <a:cubicBezTo>
                    <a:pt x="21180" y="754"/>
                    <a:pt x="24101" y="1353"/>
                    <a:pt x="26844" y="2291"/>
                  </a:cubicBezTo>
                  <a:cubicBezTo>
                    <a:pt x="30975" y="3684"/>
                    <a:pt x="35083" y="5807"/>
                    <a:pt x="37594" y="9481"/>
                  </a:cubicBezTo>
                  <a:cubicBezTo>
                    <a:pt x="38850" y="11307"/>
                    <a:pt x="39717" y="13362"/>
                    <a:pt x="40356" y="15462"/>
                  </a:cubicBezTo>
                  <a:cubicBezTo>
                    <a:pt x="41018" y="17539"/>
                    <a:pt x="41429" y="19684"/>
                    <a:pt x="41520" y="21876"/>
                  </a:cubicBezTo>
                  <a:cubicBezTo>
                    <a:pt x="41703" y="26098"/>
                    <a:pt x="40539" y="30252"/>
                    <a:pt x="37708" y="33448"/>
                  </a:cubicBezTo>
                  <a:cubicBezTo>
                    <a:pt x="35038" y="36461"/>
                    <a:pt x="31363" y="38469"/>
                    <a:pt x="27551" y="39565"/>
                  </a:cubicBezTo>
                  <a:cubicBezTo>
                    <a:pt x="25655" y="40107"/>
                    <a:pt x="23718" y="40389"/>
                    <a:pt x="21791" y="40389"/>
                  </a:cubicBezTo>
                  <a:cubicBezTo>
                    <a:pt x="19334" y="40389"/>
                    <a:pt x="16891" y="39931"/>
                    <a:pt x="14564" y="38972"/>
                  </a:cubicBezTo>
                  <a:cubicBezTo>
                    <a:pt x="10706" y="37374"/>
                    <a:pt x="7419" y="34544"/>
                    <a:pt x="5182" y="31028"/>
                  </a:cubicBezTo>
                  <a:cubicBezTo>
                    <a:pt x="823" y="24158"/>
                    <a:pt x="229" y="14686"/>
                    <a:pt x="4635" y="7678"/>
                  </a:cubicBezTo>
                  <a:cubicBezTo>
                    <a:pt x="5160" y="6811"/>
                    <a:pt x="5776" y="5989"/>
                    <a:pt x="6461" y="5236"/>
                  </a:cubicBezTo>
                  <a:cubicBezTo>
                    <a:pt x="6483" y="5236"/>
                    <a:pt x="6483" y="5213"/>
                    <a:pt x="6506" y="5190"/>
                  </a:cubicBezTo>
                  <a:cubicBezTo>
                    <a:pt x="8424" y="3341"/>
                    <a:pt x="10866" y="2063"/>
                    <a:pt x="13445" y="1356"/>
                  </a:cubicBezTo>
                  <a:cubicBezTo>
                    <a:pt x="15029" y="939"/>
                    <a:pt x="16647" y="754"/>
                    <a:pt x="18268" y="754"/>
                  </a:cubicBezTo>
                  <a:close/>
                  <a:moveTo>
                    <a:pt x="18378" y="0"/>
                  </a:moveTo>
                  <a:cubicBezTo>
                    <a:pt x="17616" y="0"/>
                    <a:pt x="16853" y="40"/>
                    <a:pt x="16093" y="123"/>
                  </a:cubicBezTo>
                  <a:cubicBezTo>
                    <a:pt x="12098" y="534"/>
                    <a:pt x="8150" y="2246"/>
                    <a:pt x="5388" y="5236"/>
                  </a:cubicBezTo>
                  <a:cubicBezTo>
                    <a:pt x="4703" y="5943"/>
                    <a:pt x="4132" y="6742"/>
                    <a:pt x="3630" y="7587"/>
                  </a:cubicBezTo>
                  <a:cubicBezTo>
                    <a:pt x="3562" y="7701"/>
                    <a:pt x="3562" y="7815"/>
                    <a:pt x="3607" y="7906"/>
                  </a:cubicBezTo>
                  <a:cubicBezTo>
                    <a:pt x="1" y="14183"/>
                    <a:pt x="69" y="22286"/>
                    <a:pt x="3105" y="28814"/>
                  </a:cubicBezTo>
                  <a:cubicBezTo>
                    <a:pt x="4931" y="32718"/>
                    <a:pt x="7853" y="36073"/>
                    <a:pt x="11551" y="38287"/>
                  </a:cubicBezTo>
                  <a:cubicBezTo>
                    <a:pt x="14671" y="40163"/>
                    <a:pt x="18229" y="41162"/>
                    <a:pt x="21856" y="41162"/>
                  </a:cubicBezTo>
                  <a:cubicBezTo>
                    <a:pt x="22687" y="41162"/>
                    <a:pt x="23522" y="41109"/>
                    <a:pt x="24356" y="41003"/>
                  </a:cubicBezTo>
                  <a:cubicBezTo>
                    <a:pt x="28647" y="40432"/>
                    <a:pt x="32915" y="38675"/>
                    <a:pt x="36270" y="35890"/>
                  </a:cubicBezTo>
                  <a:cubicBezTo>
                    <a:pt x="39580" y="33151"/>
                    <a:pt x="41657" y="29385"/>
                    <a:pt x="42182" y="25117"/>
                  </a:cubicBezTo>
                  <a:cubicBezTo>
                    <a:pt x="42707" y="20620"/>
                    <a:pt x="41657" y="15895"/>
                    <a:pt x="39763" y="11810"/>
                  </a:cubicBezTo>
                  <a:cubicBezTo>
                    <a:pt x="38804" y="9732"/>
                    <a:pt x="37526" y="7838"/>
                    <a:pt x="35814" y="6309"/>
                  </a:cubicBezTo>
                  <a:cubicBezTo>
                    <a:pt x="34148" y="4802"/>
                    <a:pt x="32185" y="3661"/>
                    <a:pt x="30130" y="2748"/>
                  </a:cubicBezTo>
                  <a:cubicBezTo>
                    <a:pt x="26462" y="1115"/>
                    <a:pt x="22422" y="0"/>
                    <a:pt x="18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9"/>
            <p:cNvSpPr/>
            <p:nvPr/>
          </p:nvSpPr>
          <p:spPr>
            <a:xfrm>
              <a:off x="4525850" y="3828875"/>
              <a:ext cx="901050" cy="847950"/>
            </a:xfrm>
            <a:custGeom>
              <a:avLst/>
              <a:gdLst/>
              <a:ahLst/>
              <a:cxnLst/>
              <a:rect l="l" t="t" r="r" b="b"/>
              <a:pathLst>
                <a:path w="36042" h="33918" extrusionOk="0">
                  <a:moveTo>
                    <a:pt x="15729" y="732"/>
                  </a:moveTo>
                  <a:cubicBezTo>
                    <a:pt x="18305" y="732"/>
                    <a:pt x="20906" y="1153"/>
                    <a:pt x="23328" y="1922"/>
                  </a:cubicBezTo>
                  <a:cubicBezTo>
                    <a:pt x="26546" y="2927"/>
                    <a:pt x="29536" y="4707"/>
                    <a:pt x="31659" y="7355"/>
                  </a:cubicBezTo>
                  <a:cubicBezTo>
                    <a:pt x="33873" y="10139"/>
                    <a:pt x="34992" y="13746"/>
                    <a:pt x="34946" y="17284"/>
                  </a:cubicBezTo>
                  <a:cubicBezTo>
                    <a:pt x="34832" y="23926"/>
                    <a:pt x="30678" y="30157"/>
                    <a:pt x="24309" y="32303"/>
                  </a:cubicBezTo>
                  <a:cubicBezTo>
                    <a:pt x="22589" y="32880"/>
                    <a:pt x="20779" y="33172"/>
                    <a:pt x="18968" y="33172"/>
                  </a:cubicBezTo>
                  <a:cubicBezTo>
                    <a:pt x="17343" y="33172"/>
                    <a:pt x="15717" y="32937"/>
                    <a:pt x="14152" y="32463"/>
                  </a:cubicBezTo>
                  <a:cubicBezTo>
                    <a:pt x="11048" y="31527"/>
                    <a:pt x="8263" y="29632"/>
                    <a:pt x="6140" y="27167"/>
                  </a:cubicBezTo>
                  <a:cubicBezTo>
                    <a:pt x="1461" y="21757"/>
                    <a:pt x="525" y="14065"/>
                    <a:pt x="3127" y="7492"/>
                  </a:cubicBezTo>
                  <a:cubicBezTo>
                    <a:pt x="3401" y="6807"/>
                    <a:pt x="3721" y="6145"/>
                    <a:pt x="4063" y="5506"/>
                  </a:cubicBezTo>
                  <a:cubicBezTo>
                    <a:pt x="6072" y="2881"/>
                    <a:pt x="9245" y="1443"/>
                    <a:pt x="12486" y="964"/>
                  </a:cubicBezTo>
                  <a:cubicBezTo>
                    <a:pt x="13552" y="808"/>
                    <a:pt x="14638" y="732"/>
                    <a:pt x="15729" y="732"/>
                  </a:cubicBezTo>
                  <a:close/>
                  <a:moveTo>
                    <a:pt x="15639" y="0"/>
                  </a:moveTo>
                  <a:cubicBezTo>
                    <a:pt x="15463" y="0"/>
                    <a:pt x="15287" y="2"/>
                    <a:pt x="15111" y="5"/>
                  </a:cubicBezTo>
                  <a:cubicBezTo>
                    <a:pt x="11299" y="73"/>
                    <a:pt x="7373" y="1101"/>
                    <a:pt x="4565" y="3794"/>
                  </a:cubicBezTo>
                  <a:cubicBezTo>
                    <a:pt x="4360" y="3999"/>
                    <a:pt x="4155" y="4205"/>
                    <a:pt x="3972" y="4433"/>
                  </a:cubicBezTo>
                  <a:cubicBezTo>
                    <a:pt x="3858" y="4433"/>
                    <a:pt x="3767" y="4479"/>
                    <a:pt x="3698" y="4593"/>
                  </a:cubicBezTo>
                  <a:cubicBezTo>
                    <a:pt x="3607" y="4753"/>
                    <a:pt x="3515" y="4935"/>
                    <a:pt x="3424" y="5095"/>
                  </a:cubicBezTo>
                  <a:cubicBezTo>
                    <a:pt x="3264" y="5323"/>
                    <a:pt x="3082" y="5552"/>
                    <a:pt x="2922" y="5803"/>
                  </a:cubicBezTo>
                  <a:cubicBezTo>
                    <a:pt x="2854" y="5917"/>
                    <a:pt x="2854" y="6054"/>
                    <a:pt x="2899" y="6145"/>
                  </a:cubicBezTo>
                  <a:cubicBezTo>
                    <a:pt x="0" y="12422"/>
                    <a:pt x="229" y="20023"/>
                    <a:pt x="4155" y="25843"/>
                  </a:cubicBezTo>
                  <a:cubicBezTo>
                    <a:pt x="6049" y="28628"/>
                    <a:pt x="8674" y="30956"/>
                    <a:pt x="11755" y="32371"/>
                  </a:cubicBezTo>
                  <a:cubicBezTo>
                    <a:pt x="14029" y="33405"/>
                    <a:pt x="16491" y="33918"/>
                    <a:pt x="18965" y="33918"/>
                  </a:cubicBezTo>
                  <a:cubicBezTo>
                    <a:pt x="20041" y="33918"/>
                    <a:pt x="21120" y="33820"/>
                    <a:pt x="22187" y="33627"/>
                  </a:cubicBezTo>
                  <a:cubicBezTo>
                    <a:pt x="25656" y="32988"/>
                    <a:pt x="28920" y="31253"/>
                    <a:pt x="31271" y="28628"/>
                  </a:cubicBezTo>
                  <a:cubicBezTo>
                    <a:pt x="33554" y="26094"/>
                    <a:pt x="35037" y="22876"/>
                    <a:pt x="35517" y="19498"/>
                  </a:cubicBezTo>
                  <a:cubicBezTo>
                    <a:pt x="36042" y="15960"/>
                    <a:pt x="35425" y="12331"/>
                    <a:pt x="33736" y="9181"/>
                  </a:cubicBezTo>
                  <a:cubicBezTo>
                    <a:pt x="32024" y="5940"/>
                    <a:pt x="29171" y="3520"/>
                    <a:pt x="25839" y="2059"/>
                  </a:cubicBezTo>
                  <a:cubicBezTo>
                    <a:pt x="22645" y="647"/>
                    <a:pt x="19120" y="0"/>
                    <a:pt x="15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9"/>
            <p:cNvSpPr/>
            <p:nvPr/>
          </p:nvSpPr>
          <p:spPr>
            <a:xfrm>
              <a:off x="4684475" y="3927800"/>
              <a:ext cx="575225" cy="578550"/>
            </a:xfrm>
            <a:custGeom>
              <a:avLst/>
              <a:gdLst/>
              <a:ahLst/>
              <a:cxnLst/>
              <a:rect l="l" t="t" r="r" b="b"/>
              <a:pathLst>
                <a:path w="23009" h="23142" extrusionOk="0">
                  <a:moveTo>
                    <a:pt x="8298" y="779"/>
                  </a:moveTo>
                  <a:cubicBezTo>
                    <a:pt x="9182" y="779"/>
                    <a:pt x="10067" y="877"/>
                    <a:pt x="10888" y="1001"/>
                  </a:cubicBezTo>
                  <a:cubicBezTo>
                    <a:pt x="15454" y="1732"/>
                    <a:pt x="19813" y="4402"/>
                    <a:pt x="21388" y="8921"/>
                  </a:cubicBezTo>
                  <a:cubicBezTo>
                    <a:pt x="22141" y="11021"/>
                    <a:pt x="22187" y="13304"/>
                    <a:pt x="21365" y="15381"/>
                  </a:cubicBezTo>
                  <a:cubicBezTo>
                    <a:pt x="20475" y="17618"/>
                    <a:pt x="18763" y="19535"/>
                    <a:pt x="16732" y="20791"/>
                  </a:cubicBezTo>
                  <a:cubicBezTo>
                    <a:pt x="15082" y="21810"/>
                    <a:pt x="13192" y="22393"/>
                    <a:pt x="11281" y="22393"/>
                  </a:cubicBezTo>
                  <a:cubicBezTo>
                    <a:pt x="10839" y="22393"/>
                    <a:pt x="10395" y="22361"/>
                    <a:pt x="9953" y="22297"/>
                  </a:cubicBezTo>
                  <a:cubicBezTo>
                    <a:pt x="7624" y="21955"/>
                    <a:pt x="5570" y="20722"/>
                    <a:pt x="4109" y="18896"/>
                  </a:cubicBezTo>
                  <a:cubicBezTo>
                    <a:pt x="2534" y="16887"/>
                    <a:pt x="1599" y="14331"/>
                    <a:pt x="1279" y="11820"/>
                  </a:cubicBezTo>
                  <a:cubicBezTo>
                    <a:pt x="937" y="9127"/>
                    <a:pt x="1302" y="6342"/>
                    <a:pt x="2603" y="3946"/>
                  </a:cubicBezTo>
                  <a:cubicBezTo>
                    <a:pt x="2671" y="3831"/>
                    <a:pt x="2671" y="3717"/>
                    <a:pt x="2626" y="3626"/>
                  </a:cubicBezTo>
                  <a:cubicBezTo>
                    <a:pt x="3014" y="3033"/>
                    <a:pt x="3447" y="2508"/>
                    <a:pt x="3995" y="2051"/>
                  </a:cubicBezTo>
                  <a:cubicBezTo>
                    <a:pt x="5201" y="1078"/>
                    <a:pt x="6749" y="779"/>
                    <a:pt x="8298" y="779"/>
                  </a:cubicBezTo>
                  <a:close/>
                  <a:moveTo>
                    <a:pt x="8312" y="0"/>
                  </a:moveTo>
                  <a:cubicBezTo>
                    <a:pt x="6754" y="0"/>
                    <a:pt x="5221" y="298"/>
                    <a:pt x="3972" y="1138"/>
                  </a:cubicBezTo>
                  <a:cubicBezTo>
                    <a:pt x="1850" y="2553"/>
                    <a:pt x="845" y="5087"/>
                    <a:pt x="571" y="7529"/>
                  </a:cubicBezTo>
                  <a:cubicBezTo>
                    <a:pt x="549" y="7598"/>
                    <a:pt x="571" y="7643"/>
                    <a:pt x="571" y="7689"/>
                  </a:cubicBezTo>
                  <a:cubicBezTo>
                    <a:pt x="1" y="11318"/>
                    <a:pt x="822" y="15221"/>
                    <a:pt x="2763" y="18280"/>
                  </a:cubicBezTo>
                  <a:cubicBezTo>
                    <a:pt x="4041" y="20311"/>
                    <a:pt x="5890" y="21932"/>
                    <a:pt x="8195" y="22662"/>
                  </a:cubicBezTo>
                  <a:cubicBezTo>
                    <a:pt x="9203" y="22986"/>
                    <a:pt x="10246" y="23141"/>
                    <a:pt x="11287" y="23141"/>
                  </a:cubicBezTo>
                  <a:cubicBezTo>
                    <a:pt x="12814" y="23141"/>
                    <a:pt x="14339" y="22807"/>
                    <a:pt x="15750" y="22183"/>
                  </a:cubicBezTo>
                  <a:cubicBezTo>
                    <a:pt x="18078" y="21133"/>
                    <a:pt x="20087" y="19307"/>
                    <a:pt x="21365" y="17093"/>
                  </a:cubicBezTo>
                  <a:cubicBezTo>
                    <a:pt x="22598" y="14970"/>
                    <a:pt x="23009" y="12528"/>
                    <a:pt x="22529" y="10131"/>
                  </a:cubicBezTo>
                  <a:cubicBezTo>
                    <a:pt x="21502" y="5110"/>
                    <a:pt x="17211" y="1686"/>
                    <a:pt x="12395" y="545"/>
                  </a:cubicBezTo>
                  <a:cubicBezTo>
                    <a:pt x="11140" y="242"/>
                    <a:pt x="9716" y="0"/>
                    <a:pt x="8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9"/>
            <p:cNvSpPr/>
            <p:nvPr/>
          </p:nvSpPr>
          <p:spPr>
            <a:xfrm>
              <a:off x="4832850" y="4094200"/>
              <a:ext cx="292175" cy="273000"/>
            </a:xfrm>
            <a:custGeom>
              <a:avLst/>
              <a:gdLst/>
              <a:ahLst/>
              <a:cxnLst/>
              <a:rect l="l" t="t" r="r" b="b"/>
              <a:pathLst>
                <a:path w="11687" h="10920" extrusionOk="0">
                  <a:moveTo>
                    <a:pt x="4301" y="761"/>
                  </a:moveTo>
                  <a:cubicBezTo>
                    <a:pt x="4948" y="761"/>
                    <a:pt x="5577" y="847"/>
                    <a:pt x="6072" y="964"/>
                  </a:cubicBezTo>
                  <a:cubicBezTo>
                    <a:pt x="8012" y="1444"/>
                    <a:pt x="9998" y="2768"/>
                    <a:pt x="10523" y="4822"/>
                  </a:cubicBezTo>
                  <a:cubicBezTo>
                    <a:pt x="11048" y="6876"/>
                    <a:pt x="9427" y="8588"/>
                    <a:pt x="7761" y="9501"/>
                  </a:cubicBezTo>
                  <a:cubicBezTo>
                    <a:pt x="6957" y="9928"/>
                    <a:pt x="6072" y="10174"/>
                    <a:pt x="5209" y="10174"/>
                  </a:cubicBezTo>
                  <a:cubicBezTo>
                    <a:pt x="4134" y="10174"/>
                    <a:pt x="3093" y="9793"/>
                    <a:pt x="2283" y="8908"/>
                  </a:cubicBezTo>
                  <a:cubicBezTo>
                    <a:pt x="594" y="7036"/>
                    <a:pt x="754" y="4365"/>
                    <a:pt x="1233" y="2060"/>
                  </a:cubicBezTo>
                  <a:cubicBezTo>
                    <a:pt x="1772" y="1072"/>
                    <a:pt x="3067" y="761"/>
                    <a:pt x="4301" y="761"/>
                  </a:cubicBezTo>
                  <a:close/>
                  <a:moveTo>
                    <a:pt x="4332" y="1"/>
                  </a:moveTo>
                  <a:cubicBezTo>
                    <a:pt x="3014" y="1"/>
                    <a:pt x="1677" y="328"/>
                    <a:pt x="891" y="1238"/>
                  </a:cubicBezTo>
                  <a:cubicBezTo>
                    <a:pt x="731" y="1261"/>
                    <a:pt x="594" y="1330"/>
                    <a:pt x="571" y="1512"/>
                  </a:cubicBezTo>
                  <a:cubicBezTo>
                    <a:pt x="548" y="1604"/>
                    <a:pt x="525" y="1695"/>
                    <a:pt x="503" y="1786"/>
                  </a:cubicBezTo>
                  <a:cubicBezTo>
                    <a:pt x="434" y="1946"/>
                    <a:pt x="366" y="2106"/>
                    <a:pt x="320" y="2288"/>
                  </a:cubicBezTo>
                  <a:cubicBezTo>
                    <a:pt x="274" y="2402"/>
                    <a:pt x="297" y="2517"/>
                    <a:pt x="366" y="2585"/>
                  </a:cubicBezTo>
                  <a:cubicBezTo>
                    <a:pt x="0" y="4822"/>
                    <a:pt x="23" y="7219"/>
                    <a:pt x="1461" y="9090"/>
                  </a:cubicBezTo>
                  <a:cubicBezTo>
                    <a:pt x="2434" y="10343"/>
                    <a:pt x="3806" y="10920"/>
                    <a:pt x="5239" y="10920"/>
                  </a:cubicBezTo>
                  <a:cubicBezTo>
                    <a:pt x="6027" y="10920"/>
                    <a:pt x="6833" y="10746"/>
                    <a:pt x="7601" y="10414"/>
                  </a:cubicBezTo>
                  <a:cubicBezTo>
                    <a:pt x="9655" y="9524"/>
                    <a:pt x="11687" y="7538"/>
                    <a:pt x="11367" y="5141"/>
                  </a:cubicBezTo>
                  <a:cubicBezTo>
                    <a:pt x="11048" y="2745"/>
                    <a:pt x="8902" y="1033"/>
                    <a:pt x="6734" y="348"/>
                  </a:cubicBezTo>
                  <a:cubicBezTo>
                    <a:pt x="6048" y="141"/>
                    <a:pt x="5194" y="1"/>
                    <a:pt x="43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9"/>
            <p:cNvSpPr/>
            <p:nvPr/>
          </p:nvSpPr>
          <p:spPr>
            <a:xfrm>
              <a:off x="4974375" y="42335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3" y="0"/>
                  </a:moveTo>
                  <a:cubicBezTo>
                    <a:pt x="23" y="23"/>
                    <a:pt x="0" y="23"/>
                    <a:pt x="0" y="23"/>
                  </a:cubicBezTo>
                  <a:cubicBezTo>
                    <a:pt x="23" y="23"/>
                    <a:pt x="23" y="23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9"/>
            <p:cNvSpPr/>
            <p:nvPr/>
          </p:nvSpPr>
          <p:spPr>
            <a:xfrm>
              <a:off x="4977225" y="4222150"/>
              <a:ext cx="575" cy="25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3" y="1"/>
                  </a:moveTo>
                  <a:cubicBezTo>
                    <a:pt x="0" y="1"/>
                    <a:pt x="0" y="1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9"/>
            <p:cNvSpPr/>
            <p:nvPr/>
          </p:nvSpPr>
          <p:spPr>
            <a:xfrm>
              <a:off x="4915600" y="4190775"/>
              <a:ext cx="82750" cy="69875"/>
            </a:xfrm>
            <a:custGeom>
              <a:avLst/>
              <a:gdLst/>
              <a:ahLst/>
              <a:cxnLst/>
              <a:rect l="l" t="t" r="r" b="b"/>
              <a:pathLst>
                <a:path w="3310" h="2795" extrusionOk="0">
                  <a:moveTo>
                    <a:pt x="1643" y="753"/>
                  </a:moveTo>
                  <a:cubicBezTo>
                    <a:pt x="1666" y="776"/>
                    <a:pt x="1712" y="776"/>
                    <a:pt x="1735" y="776"/>
                  </a:cubicBezTo>
                  <a:cubicBezTo>
                    <a:pt x="1803" y="799"/>
                    <a:pt x="1849" y="822"/>
                    <a:pt x="1917" y="845"/>
                  </a:cubicBezTo>
                  <a:lnTo>
                    <a:pt x="1940" y="845"/>
                  </a:lnTo>
                  <a:cubicBezTo>
                    <a:pt x="1963" y="868"/>
                    <a:pt x="1986" y="890"/>
                    <a:pt x="2031" y="913"/>
                  </a:cubicBezTo>
                  <a:cubicBezTo>
                    <a:pt x="2077" y="936"/>
                    <a:pt x="2123" y="959"/>
                    <a:pt x="2146" y="982"/>
                  </a:cubicBezTo>
                  <a:cubicBezTo>
                    <a:pt x="2214" y="1005"/>
                    <a:pt x="2260" y="1050"/>
                    <a:pt x="2305" y="1073"/>
                  </a:cubicBezTo>
                  <a:cubicBezTo>
                    <a:pt x="2351" y="1096"/>
                    <a:pt x="2374" y="1119"/>
                    <a:pt x="2397" y="1141"/>
                  </a:cubicBezTo>
                  <a:cubicBezTo>
                    <a:pt x="2420" y="1164"/>
                    <a:pt x="2442" y="1187"/>
                    <a:pt x="2465" y="1210"/>
                  </a:cubicBezTo>
                  <a:cubicBezTo>
                    <a:pt x="2465" y="1233"/>
                    <a:pt x="2465" y="1233"/>
                    <a:pt x="2465" y="1233"/>
                  </a:cubicBezTo>
                  <a:cubicBezTo>
                    <a:pt x="2465" y="1256"/>
                    <a:pt x="2488" y="1278"/>
                    <a:pt x="2488" y="1278"/>
                  </a:cubicBezTo>
                  <a:cubicBezTo>
                    <a:pt x="2488" y="1284"/>
                    <a:pt x="2488" y="1290"/>
                    <a:pt x="2488" y="1301"/>
                  </a:cubicBezTo>
                  <a:cubicBezTo>
                    <a:pt x="2511" y="1324"/>
                    <a:pt x="2511" y="1347"/>
                    <a:pt x="2511" y="1347"/>
                  </a:cubicBezTo>
                  <a:cubicBezTo>
                    <a:pt x="2511" y="1370"/>
                    <a:pt x="2511" y="1393"/>
                    <a:pt x="2511" y="1393"/>
                  </a:cubicBezTo>
                  <a:cubicBezTo>
                    <a:pt x="2511" y="1415"/>
                    <a:pt x="2511" y="1438"/>
                    <a:pt x="2511" y="1438"/>
                  </a:cubicBezTo>
                  <a:cubicBezTo>
                    <a:pt x="2511" y="1438"/>
                    <a:pt x="2511" y="1438"/>
                    <a:pt x="2511" y="1461"/>
                  </a:cubicBezTo>
                  <a:cubicBezTo>
                    <a:pt x="2511" y="1484"/>
                    <a:pt x="2488" y="1507"/>
                    <a:pt x="2488" y="1530"/>
                  </a:cubicBezTo>
                  <a:cubicBezTo>
                    <a:pt x="2488" y="1535"/>
                    <a:pt x="2485" y="1544"/>
                    <a:pt x="2481" y="1553"/>
                  </a:cubicBezTo>
                  <a:lnTo>
                    <a:pt x="2481" y="1553"/>
                  </a:lnTo>
                  <a:cubicBezTo>
                    <a:pt x="2465" y="1557"/>
                    <a:pt x="2465" y="1578"/>
                    <a:pt x="2465" y="1598"/>
                  </a:cubicBezTo>
                  <a:cubicBezTo>
                    <a:pt x="2442" y="1644"/>
                    <a:pt x="2397" y="1689"/>
                    <a:pt x="2374" y="1712"/>
                  </a:cubicBezTo>
                  <a:cubicBezTo>
                    <a:pt x="2374" y="1735"/>
                    <a:pt x="2351" y="1735"/>
                    <a:pt x="2351" y="1735"/>
                  </a:cubicBezTo>
                  <a:cubicBezTo>
                    <a:pt x="2351" y="1758"/>
                    <a:pt x="2328" y="1758"/>
                    <a:pt x="2328" y="1781"/>
                  </a:cubicBezTo>
                  <a:cubicBezTo>
                    <a:pt x="2305" y="1803"/>
                    <a:pt x="2260" y="1826"/>
                    <a:pt x="2237" y="1872"/>
                  </a:cubicBezTo>
                  <a:cubicBezTo>
                    <a:pt x="2237" y="1872"/>
                    <a:pt x="2191" y="1895"/>
                    <a:pt x="2168" y="1918"/>
                  </a:cubicBezTo>
                  <a:cubicBezTo>
                    <a:pt x="2146" y="1940"/>
                    <a:pt x="2100" y="1940"/>
                    <a:pt x="2054" y="1963"/>
                  </a:cubicBezTo>
                  <a:cubicBezTo>
                    <a:pt x="2009" y="1986"/>
                    <a:pt x="1986" y="1986"/>
                    <a:pt x="1940" y="2009"/>
                  </a:cubicBezTo>
                  <a:cubicBezTo>
                    <a:pt x="1895" y="2009"/>
                    <a:pt x="1849" y="2032"/>
                    <a:pt x="1826" y="2032"/>
                  </a:cubicBezTo>
                  <a:lnTo>
                    <a:pt x="1780" y="2032"/>
                  </a:lnTo>
                  <a:cubicBezTo>
                    <a:pt x="1758" y="2032"/>
                    <a:pt x="1735" y="2032"/>
                    <a:pt x="1712" y="2055"/>
                  </a:cubicBezTo>
                  <a:cubicBezTo>
                    <a:pt x="1666" y="2055"/>
                    <a:pt x="1621" y="2055"/>
                    <a:pt x="1575" y="2032"/>
                  </a:cubicBezTo>
                  <a:lnTo>
                    <a:pt x="1461" y="2032"/>
                  </a:lnTo>
                  <a:cubicBezTo>
                    <a:pt x="1415" y="2009"/>
                    <a:pt x="1370" y="2009"/>
                    <a:pt x="1324" y="1986"/>
                  </a:cubicBezTo>
                  <a:cubicBezTo>
                    <a:pt x="1324" y="1986"/>
                    <a:pt x="1301" y="1963"/>
                    <a:pt x="1278" y="1963"/>
                  </a:cubicBezTo>
                  <a:lnTo>
                    <a:pt x="1255" y="1963"/>
                  </a:lnTo>
                  <a:cubicBezTo>
                    <a:pt x="1210" y="1940"/>
                    <a:pt x="1164" y="1895"/>
                    <a:pt x="1118" y="1872"/>
                  </a:cubicBezTo>
                  <a:cubicBezTo>
                    <a:pt x="1096" y="1849"/>
                    <a:pt x="1073" y="1826"/>
                    <a:pt x="1073" y="1803"/>
                  </a:cubicBezTo>
                  <a:cubicBezTo>
                    <a:pt x="1050" y="1803"/>
                    <a:pt x="1027" y="1781"/>
                    <a:pt x="1027" y="1758"/>
                  </a:cubicBezTo>
                  <a:cubicBezTo>
                    <a:pt x="1004" y="1758"/>
                    <a:pt x="1004" y="1758"/>
                    <a:pt x="1004" y="1735"/>
                  </a:cubicBezTo>
                  <a:cubicBezTo>
                    <a:pt x="982" y="1689"/>
                    <a:pt x="959" y="1644"/>
                    <a:pt x="936" y="1598"/>
                  </a:cubicBezTo>
                  <a:cubicBezTo>
                    <a:pt x="913" y="1575"/>
                    <a:pt x="913" y="1552"/>
                    <a:pt x="890" y="1507"/>
                  </a:cubicBezTo>
                  <a:cubicBezTo>
                    <a:pt x="890" y="1484"/>
                    <a:pt x="890" y="1461"/>
                    <a:pt x="890" y="1438"/>
                  </a:cubicBezTo>
                  <a:lnTo>
                    <a:pt x="867" y="1438"/>
                  </a:lnTo>
                  <a:lnTo>
                    <a:pt x="867" y="1415"/>
                  </a:lnTo>
                  <a:cubicBezTo>
                    <a:pt x="867" y="1370"/>
                    <a:pt x="867" y="1324"/>
                    <a:pt x="867" y="1278"/>
                  </a:cubicBezTo>
                  <a:cubicBezTo>
                    <a:pt x="867" y="1278"/>
                    <a:pt x="867" y="1278"/>
                    <a:pt x="867" y="1256"/>
                  </a:cubicBezTo>
                  <a:cubicBezTo>
                    <a:pt x="867" y="1233"/>
                    <a:pt x="890" y="1187"/>
                    <a:pt x="890" y="1187"/>
                  </a:cubicBezTo>
                  <a:cubicBezTo>
                    <a:pt x="890" y="1164"/>
                    <a:pt x="890" y="1164"/>
                    <a:pt x="890" y="1164"/>
                  </a:cubicBezTo>
                  <a:cubicBezTo>
                    <a:pt x="982" y="1141"/>
                    <a:pt x="1073" y="1073"/>
                    <a:pt x="1118" y="982"/>
                  </a:cubicBezTo>
                  <a:cubicBezTo>
                    <a:pt x="1118" y="959"/>
                    <a:pt x="1141" y="936"/>
                    <a:pt x="1141" y="913"/>
                  </a:cubicBezTo>
                  <a:lnTo>
                    <a:pt x="1164" y="913"/>
                  </a:lnTo>
                  <a:cubicBezTo>
                    <a:pt x="1164" y="913"/>
                    <a:pt x="1187" y="890"/>
                    <a:pt x="1187" y="868"/>
                  </a:cubicBezTo>
                  <a:cubicBezTo>
                    <a:pt x="1210" y="868"/>
                    <a:pt x="1233" y="845"/>
                    <a:pt x="1233" y="845"/>
                  </a:cubicBezTo>
                  <a:cubicBezTo>
                    <a:pt x="1255" y="845"/>
                    <a:pt x="1255" y="822"/>
                    <a:pt x="1255" y="822"/>
                  </a:cubicBezTo>
                  <a:cubicBezTo>
                    <a:pt x="1278" y="822"/>
                    <a:pt x="1301" y="799"/>
                    <a:pt x="1324" y="799"/>
                  </a:cubicBezTo>
                  <a:cubicBezTo>
                    <a:pt x="1370" y="799"/>
                    <a:pt x="1392" y="776"/>
                    <a:pt x="1438" y="776"/>
                  </a:cubicBezTo>
                  <a:cubicBezTo>
                    <a:pt x="1438" y="753"/>
                    <a:pt x="1461" y="753"/>
                    <a:pt x="1461" y="753"/>
                  </a:cubicBezTo>
                  <a:close/>
                  <a:moveTo>
                    <a:pt x="1519" y="0"/>
                  </a:moveTo>
                  <a:cubicBezTo>
                    <a:pt x="1432" y="0"/>
                    <a:pt x="1344" y="7"/>
                    <a:pt x="1255" y="23"/>
                  </a:cubicBezTo>
                  <a:cubicBezTo>
                    <a:pt x="1004" y="69"/>
                    <a:pt x="776" y="206"/>
                    <a:pt x="593" y="411"/>
                  </a:cubicBezTo>
                  <a:cubicBezTo>
                    <a:pt x="502" y="434"/>
                    <a:pt x="411" y="480"/>
                    <a:pt x="342" y="571"/>
                  </a:cubicBezTo>
                  <a:cubicBezTo>
                    <a:pt x="0" y="1027"/>
                    <a:pt x="46" y="1735"/>
                    <a:pt x="388" y="2169"/>
                  </a:cubicBezTo>
                  <a:cubicBezTo>
                    <a:pt x="684" y="2594"/>
                    <a:pt x="1175" y="2795"/>
                    <a:pt x="1678" y="2795"/>
                  </a:cubicBezTo>
                  <a:cubicBezTo>
                    <a:pt x="1796" y="2795"/>
                    <a:pt x="1915" y="2784"/>
                    <a:pt x="2031" y="2762"/>
                  </a:cubicBezTo>
                  <a:cubicBezTo>
                    <a:pt x="2579" y="2671"/>
                    <a:pt x="3104" y="2237"/>
                    <a:pt x="3241" y="1689"/>
                  </a:cubicBezTo>
                  <a:cubicBezTo>
                    <a:pt x="3310" y="1393"/>
                    <a:pt x="3264" y="1073"/>
                    <a:pt x="3104" y="822"/>
                  </a:cubicBezTo>
                  <a:cubicBezTo>
                    <a:pt x="2922" y="548"/>
                    <a:pt x="2625" y="343"/>
                    <a:pt x="2351" y="206"/>
                  </a:cubicBezTo>
                  <a:cubicBezTo>
                    <a:pt x="2087" y="83"/>
                    <a:pt x="1810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8" name="Google Shape;878;p19"/>
          <p:cNvSpPr txBox="1">
            <a:spLocks noGrp="1"/>
          </p:cNvSpPr>
          <p:nvPr>
            <p:ph type="subTitle" idx="1"/>
          </p:nvPr>
        </p:nvSpPr>
        <p:spPr>
          <a:xfrm>
            <a:off x="797945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9" name="Google Shape;879;p19"/>
          <p:cNvSpPr txBox="1">
            <a:spLocks noGrp="1"/>
          </p:cNvSpPr>
          <p:nvPr>
            <p:ph type="subTitle" idx="2"/>
          </p:nvPr>
        </p:nvSpPr>
        <p:spPr>
          <a:xfrm>
            <a:off x="722345" y="3722250"/>
            <a:ext cx="22542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19"/>
          <p:cNvSpPr txBox="1">
            <a:spLocks noGrp="1"/>
          </p:cNvSpPr>
          <p:nvPr>
            <p:ph type="subTitle" idx="3"/>
          </p:nvPr>
        </p:nvSpPr>
        <p:spPr>
          <a:xfrm>
            <a:off x="3520493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1" name="Google Shape;881;p19"/>
          <p:cNvSpPr txBox="1">
            <a:spLocks noGrp="1"/>
          </p:cNvSpPr>
          <p:nvPr>
            <p:ph type="subTitle" idx="4"/>
          </p:nvPr>
        </p:nvSpPr>
        <p:spPr>
          <a:xfrm>
            <a:off x="3444018" y="3722250"/>
            <a:ext cx="22542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19"/>
          <p:cNvSpPr txBox="1">
            <a:spLocks noGrp="1"/>
          </p:cNvSpPr>
          <p:nvPr>
            <p:ph type="subTitle" idx="5"/>
          </p:nvPr>
        </p:nvSpPr>
        <p:spPr>
          <a:xfrm>
            <a:off x="6243055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3" name="Google Shape;883;p19"/>
          <p:cNvSpPr txBox="1">
            <a:spLocks noGrp="1"/>
          </p:cNvSpPr>
          <p:nvPr>
            <p:ph type="subTitle" idx="6"/>
          </p:nvPr>
        </p:nvSpPr>
        <p:spPr>
          <a:xfrm>
            <a:off x="6167455" y="3722250"/>
            <a:ext cx="22542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theme" Target="../theme/theme1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Encode Sans"/>
              <a:buChar char="●"/>
              <a:defRPr sz="18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8" r:id="rId7"/>
    <p:sldLayoutId id="2147483660" r:id="rId8"/>
    <p:sldLayoutId id="2147483665" r:id="rId9"/>
    <p:sldLayoutId id="2147483666" r:id="rId10"/>
    <p:sldLayoutId id="2147483671" r:id="rId11"/>
    <p:sldLayoutId id="2147483675" r:id="rId12"/>
    <p:sldLayoutId id="2147483678" r:id="rId13"/>
    <p:sldLayoutId id="214748368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orient="horz">
          <p15:clr>
            <a:srgbClr val="EA4335"/>
          </p15:clr>
        </p15:guide>
        <p15:guide id="4">
          <p15:clr>
            <a:srgbClr val="EA4335"/>
          </p15:clr>
        </p15:guide>
        <p15:guide id="5" orient="horz" pos="3240">
          <p15:clr>
            <a:srgbClr val="EA4335"/>
          </p15:clr>
        </p15:guide>
        <p15:guide id="6" pos="576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 pos="2903">
          <p15:clr>
            <a:srgbClr val="EA4335"/>
          </p15:clr>
        </p15:guide>
        <p15:guide id="9" pos="449">
          <p15:clr>
            <a:srgbClr val="EA4335"/>
          </p15:clr>
        </p15:guide>
        <p15:guide id="10" pos="531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8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24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26.jp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8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8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9.xml" /><Relationship Id="rId5" Type="http://schemas.openxmlformats.org/officeDocument/2006/relationships/image" Target="../media/image32.png" /><Relationship Id="rId4" Type="http://schemas.openxmlformats.org/officeDocument/2006/relationships/image" Target="../media/image31.jp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8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6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 /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13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 /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7.png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4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 /><Relationship Id="rId2" Type="http://schemas.openxmlformats.org/officeDocument/2006/relationships/notesSlide" Target="../notesSlides/notesSlide23.xml" /><Relationship Id="rId1" Type="http://schemas.openxmlformats.org/officeDocument/2006/relationships/slideLayout" Target="../slideLayouts/slideLayout10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 /><Relationship Id="rId1" Type="http://schemas.openxmlformats.org/officeDocument/2006/relationships/slideLayout" Target="../slideLayouts/slideLayout14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6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3.jp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 /><Relationship Id="rId3" Type="http://schemas.openxmlformats.org/officeDocument/2006/relationships/image" Target="../media/image4.png" /><Relationship Id="rId7" Type="http://schemas.openxmlformats.org/officeDocument/2006/relationships/image" Target="../media/image8.png" /><Relationship Id="rId12" Type="http://schemas.openxmlformats.org/officeDocument/2006/relationships/image" Target="../media/image13.sv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1.xml" /><Relationship Id="rId6" Type="http://schemas.openxmlformats.org/officeDocument/2006/relationships/image" Target="../media/image7.svg" /><Relationship Id="rId11" Type="http://schemas.openxmlformats.org/officeDocument/2006/relationships/image" Target="../media/image12.png" /><Relationship Id="rId5" Type="http://schemas.openxmlformats.org/officeDocument/2006/relationships/image" Target="../media/image6.png" /><Relationship Id="rId10" Type="http://schemas.openxmlformats.org/officeDocument/2006/relationships/image" Target="../media/image11.svg" /><Relationship Id="rId4" Type="http://schemas.openxmlformats.org/officeDocument/2006/relationships/image" Target="../media/image5.svg" /><Relationship Id="rId9" Type="http://schemas.openxmlformats.org/officeDocument/2006/relationships/image" Target="../media/image10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5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image" Target="../media/image19.sv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0.xml" /><Relationship Id="rId6" Type="http://schemas.openxmlformats.org/officeDocument/2006/relationships/image" Target="../media/image18.png" /><Relationship Id="rId5" Type="http://schemas.openxmlformats.org/officeDocument/2006/relationships/image" Target="../media/image17.png" /><Relationship Id="rId4" Type="http://schemas.openxmlformats.org/officeDocument/2006/relationships/image" Target="../media/image16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F124DE-A38A-4CCD-8404-2098C2F56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5521" y="866663"/>
            <a:ext cx="5115261" cy="3410174"/>
          </a:xfrm>
          <a:prstGeom prst="rect">
            <a:avLst/>
          </a:prstGeom>
          <a:effectLst>
            <a:reflection endPos="0" dir="5400000" sy="-100000" algn="bl" rotWithShape="0"/>
          </a:effectLst>
        </p:spPr>
      </p:pic>
      <p:sp>
        <p:nvSpPr>
          <p:cNvPr id="1744" name="Google Shape;1744;p37"/>
          <p:cNvSpPr txBox="1">
            <a:spLocks noGrp="1"/>
          </p:cNvSpPr>
          <p:nvPr>
            <p:ph type="ctrTitle"/>
          </p:nvPr>
        </p:nvSpPr>
        <p:spPr>
          <a:xfrm>
            <a:off x="4555577" y="132446"/>
            <a:ext cx="4588423" cy="27957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SOCIAL PSYCHOLOGY</a:t>
            </a:r>
            <a:endParaRPr dirty="0"/>
          </a:p>
        </p:txBody>
      </p:sp>
      <p:sp>
        <p:nvSpPr>
          <p:cNvPr id="1745" name="Google Shape;1745;p37"/>
          <p:cNvSpPr txBox="1">
            <a:spLocks noGrp="1"/>
          </p:cNvSpPr>
          <p:nvPr>
            <p:ph type="subTitle" idx="1"/>
          </p:nvPr>
        </p:nvSpPr>
        <p:spPr>
          <a:xfrm>
            <a:off x="4737988" y="2656837"/>
            <a:ext cx="4256758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Science of human interactions and social environment.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5A3F3E-68DD-4541-B02E-2A55008D73D0}"/>
              </a:ext>
            </a:extLst>
          </p:cNvPr>
          <p:cNvSpPr txBox="1"/>
          <p:nvPr/>
        </p:nvSpPr>
        <p:spPr>
          <a:xfrm>
            <a:off x="3447750" y="3199619"/>
            <a:ext cx="49200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" b="1" i="0" u="none" strike="noStrike" kern="0" cap="none" spc="0" normalizeH="0" baseline="0" noProof="0" dirty="0">
                <a:ln>
                  <a:noFill/>
                </a:ln>
                <a:solidFill>
                  <a:srgbClr val="3A3939"/>
                </a:solidFill>
                <a:effectLst/>
                <a:uLnTx/>
                <a:uFillTx/>
                <a:latin typeface="Encode Sans"/>
                <a:sym typeface="Encode Sans"/>
              </a:rPr>
              <a:t>Dr. Shankuntala Dulhani</a:t>
            </a:r>
          </a:p>
          <a:p>
            <a:pPr algn="r"/>
            <a:r>
              <a:rPr lang="en" dirty="0">
                <a:solidFill>
                  <a:srgbClr val="3A3939"/>
                </a:solidFill>
                <a:latin typeface="Encode Sans"/>
                <a:sym typeface="Encode Sans"/>
              </a:rPr>
              <a:t>Assistant Professor</a:t>
            </a:r>
          </a:p>
          <a:p>
            <a:pPr algn="r"/>
            <a:r>
              <a:rPr lang="en" dirty="0">
                <a:solidFill>
                  <a:srgbClr val="3A3939"/>
                </a:solidFill>
                <a:latin typeface="Encode Sans"/>
                <a:sym typeface="Encode Sans"/>
              </a:rPr>
              <a:t>Department Of Psychology</a:t>
            </a:r>
          </a:p>
          <a:p>
            <a:pPr algn="r"/>
            <a:r>
              <a:rPr lang="en" dirty="0">
                <a:solidFill>
                  <a:srgbClr val="3A3939"/>
                </a:solidFill>
                <a:latin typeface="Encode Sans"/>
                <a:sym typeface="Encode Sans"/>
              </a:rPr>
              <a:t>Durga Mahavidyalaya Raipur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p43"/>
          <p:cNvSpPr txBox="1">
            <a:spLocks noGrp="1"/>
          </p:cNvSpPr>
          <p:nvPr>
            <p:ph type="ctrTitle"/>
          </p:nvPr>
        </p:nvSpPr>
        <p:spPr>
          <a:xfrm>
            <a:off x="3114597" y="1614409"/>
            <a:ext cx="6421800" cy="23908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9144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Attitude in social psychology refers to a person’s </a:t>
            </a:r>
            <a:br>
              <a:rPr lang="en-US" sz="1600" dirty="0"/>
            </a:br>
            <a:r>
              <a:rPr lang="en-US" sz="1600" dirty="0"/>
              <a:t>evaluation, beliefs, feelings, and predisposition </a:t>
            </a:r>
            <a:br>
              <a:rPr lang="en-US" sz="1600" dirty="0"/>
            </a:br>
            <a:r>
              <a:rPr lang="en-US" sz="1600" dirty="0"/>
              <a:t>towards a particular object, person, group, idea, </a:t>
            </a:r>
            <a:br>
              <a:rPr lang="en-US" sz="1600" dirty="0"/>
            </a:br>
            <a:r>
              <a:rPr lang="en-US" sz="1600" dirty="0"/>
              <a:t>or situation.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It reflects an individual's overall </a:t>
            </a:r>
            <a:br>
              <a:rPr lang="en-US" sz="1600" dirty="0"/>
            </a:br>
            <a:r>
              <a:rPr lang="en-US" sz="1600" dirty="0"/>
              <a:t>positive or negative stance, influencing their </a:t>
            </a:r>
            <a:br>
              <a:rPr lang="en-US" sz="1600" dirty="0"/>
            </a:br>
            <a:r>
              <a:rPr lang="en-US" sz="1600" dirty="0" err="1"/>
              <a:t>behaviour</a:t>
            </a:r>
            <a:r>
              <a:rPr lang="en-US" sz="1600" dirty="0"/>
              <a:t>, perceptions, and interactions in various </a:t>
            </a:r>
            <a:br>
              <a:rPr lang="en-US" sz="1600" dirty="0"/>
            </a:br>
            <a:r>
              <a:rPr lang="en-US" sz="1600" dirty="0"/>
              <a:t>social contexts.</a:t>
            </a:r>
            <a:endParaRPr sz="1600" dirty="0"/>
          </a:p>
        </p:txBody>
      </p:sp>
      <p:grpSp>
        <p:nvGrpSpPr>
          <p:cNvPr id="2148" name="Google Shape;2148;p43"/>
          <p:cNvGrpSpPr/>
          <p:nvPr/>
        </p:nvGrpSpPr>
        <p:grpSpPr>
          <a:xfrm rot="-914551">
            <a:off x="1541767" y="597727"/>
            <a:ext cx="1104634" cy="721908"/>
            <a:chOff x="713225" y="901338"/>
            <a:chExt cx="1204537" cy="787197"/>
          </a:xfrm>
        </p:grpSpPr>
        <p:sp>
          <p:nvSpPr>
            <p:cNvPr id="2149" name="Google Shape;2149;p43"/>
            <p:cNvSpPr/>
            <p:nvPr/>
          </p:nvSpPr>
          <p:spPr>
            <a:xfrm>
              <a:off x="713225" y="901338"/>
              <a:ext cx="1204537" cy="787197"/>
            </a:xfrm>
            <a:custGeom>
              <a:avLst/>
              <a:gdLst/>
              <a:ahLst/>
              <a:cxnLst/>
              <a:rect l="l" t="t" r="r" b="b"/>
              <a:pathLst>
                <a:path w="19736" h="12898" extrusionOk="0">
                  <a:moveTo>
                    <a:pt x="8387" y="0"/>
                  </a:moveTo>
                  <a:cubicBezTo>
                    <a:pt x="7405" y="0"/>
                    <a:pt x="6377" y="208"/>
                    <a:pt x="5708" y="909"/>
                  </a:cubicBezTo>
                  <a:cubicBezTo>
                    <a:pt x="4673" y="1976"/>
                    <a:pt x="4054" y="3491"/>
                    <a:pt x="3702" y="5027"/>
                  </a:cubicBezTo>
                  <a:cubicBezTo>
                    <a:pt x="2984" y="5271"/>
                    <a:pt x="2231" y="5395"/>
                    <a:pt x="1480" y="5395"/>
                  </a:cubicBezTo>
                  <a:cubicBezTo>
                    <a:pt x="982" y="5395"/>
                    <a:pt x="485" y="5340"/>
                    <a:pt x="1" y="5229"/>
                  </a:cubicBezTo>
                  <a:lnTo>
                    <a:pt x="1" y="5229"/>
                  </a:lnTo>
                  <a:cubicBezTo>
                    <a:pt x="43" y="5645"/>
                    <a:pt x="459" y="5891"/>
                    <a:pt x="833" y="6051"/>
                  </a:cubicBezTo>
                  <a:cubicBezTo>
                    <a:pt x="1462" y="6316"/>
                    <a:pt x="2149" y="6446"/>
                    <a:pt x="2839" y="6446"/>
                  </a:cubicBezTo>
                  <a:cubicBezTo>
                    <a:pt x="3038" y="6446"/>
                    <a:pt x="3237" y="6435"/>
                    <a:pt x="3435" y="6414"/>
                  </a:cubicBezTo>
                  <a:lnTo>
                    <a:pt x="3435" y="6414"/>
                  </a:lnTo>
                  <a:cubicBezTo>
                    <a:pt x="3393" y="6659"/>
                    <a:pt x="3361" y="6894"/>
                    <a:pt x="3339" y="7139"/>
                  </a:cubicBezTo>
                  <a:cubicBezTo>
                    <a:pt x="3286" y="7640"/>
                    <a:pt x="3254" y="8163"/>
                    <a:pt x="3457" y="8632"/>
                  </a:cubicBezTo>
                  <a:cubicBezTo>
                    <a:pt x="3756" y="9326"/>
                    <a:pt x="4481" y="9710"/>
                    <a:pt x="5174" y="10019"/>
                  </a:cubicBezTo>
                  <a:cubicBezTo>
                    <a:pt x="8087" y="11310"/>
                    <a:pt x="11009" y="12281"/>
                    <a:pt x="14124" y="12857"/>
                  </a:cubicBezTo>
                  <a:cubicBezTo>
                    <a:pt x="14292" y="12887"/>
                    <a:pt x="14462" y="12897"/>
                    <a:pt x="14632" y="12897"/>
                  </a:cubicBezTo>
                  <a:cubicBezTo>
                    <a:pt x="14942" y="12897"/>
                    <a:pt x="15254" y="12864"/>
                    <a:pt x="15556" y="12864"/>
                  </a:cubicBezTo>
                  <a:cubicBezTo>
                    <a:pt x="15606" y="12864"/>
                    <a:pt x="15654" y="12865"/>
                    <a:pt x="15703" y="12867"/>
                  </a:cubicBezTo>
                  <a:cubicBezTo>
                    <a:pt x="15752" y="12870"/>
                    <a:pt x="15800" y="12872"/>
                    <a:pt x="15847" y="12872"/>
                  </a:cubicBezTo>
                  <a:cubicBezTo>
                    <a:pt x="16338" y="12872"/>
                    <a:pt x="16756" y="12719"/>
                    <a:pt x="17165" y="12398"/>
                  </a:cubicBezTo>
                  <a:cubicBezTo>
                    <a:pt x="18157" y="11619"/>
                    <a:pt x="18509" y="10670"/>
                    <a:pt x="18925" y="9539"/>
                  </a:cubicBezTo>
                  <a:cubicBezTo>
                    <a:pt x="19351" y="8334"/>
                    <a:pt x="19735" y="7118"/>
                    <a:pt x="19714" y="5859"/>
                  </a:cubicBezTo>
                  <a:cubicBezTo>
                    <a:pt x="19714" y="5784"/>
                    <a:pt x="19714" y="5731"/>
                    <a:pt x="19703" y="5667"/>
                  </a:cubicBezTo>
                  <a:cubicBezTo>
                    <a:pt x="19661" y="5037"/>
                    <a:pt x="19458" y="4408"/>
                    <a:pt x="19063" y="3949"/>
                  </a:cubicBezTo>
                  <a:cubicBezTo>
                    <a:pt x="18007" y="2733"/>
                    <a:pt x="16204" y="2147"/>
                    <a:pt x="14754" y="1624"/>
                  </a:cubicBezTo>
                  <a:cubicBezTo>
                    <a:pt x="12972" y="994"/>
                    <a:pt x="11201" y="269"/>
                    <a:pt x="9313" y="56"/>
                  </a:cubicBezTo>
                  <a:cubicBezTo>
                    <a:pt x="9018" y="22"/>
                    <a:pt x="8705" y="0"/>
                    <a:pt x="8387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3"/>
            <p:cNvSpPr/>
            <p:nvPr/>
          </p:nvSpPr>
          <p:spPr>
            <a:xfrm>
              <a:off x="1132523" y="1090845"/>
              <a:ext cx="552161" cy="474955"/>
            </a:xfrm>
            <a:custGeom>
              <a:avLst/>
              <a:gdLst/>
              <a:ahLst/>
              <a:cxnLst/>
              <a:rect l="l" t="t" r="r" b="b"/>
              <a:pathLst>
                <a:path w="9047" h="7782" extrusionOk="0">
                  <a:moveTo>
                    <a:pt x="4753" y="1002"/>
                  </a:moveTo>
                  <a:cubicBezTo>
                    <a:pt x="5254" y="1002"/>
                    <a:pt x="5753" y="1052"/>
                    <a:pt x="6241" y="1132"/>
                  </a:cubicBezTo>
                  <a:cubicBezTo>
                    <a:pt x="6892" y="1250"/>
                    <a:pt x="7681" y="1442"/>
                    <a:pt x="8182" y="1879"/>
                  </a:cubicBezTo>
                  <a:cubicBezTo>
                    <a:pt x="8513" y="2199"/>
                    <a:pt x="8417" y="2508"/>
                    <a:pt x="7916" y="2775"/>
                  </a:cubicBezTo>
                  <a:cubicBezTo>
                    <a:pt x="7857" y="2781"/>
                    <a:pt x="7798" y="2783"/>
                    <a:pt x="7740" y="2783"/>
                  </a:cubicBezTo>
                  <a:cubicBezTo>
                    <a:pt x="7681" y="2783"/>
                    <a:pt x="7622" y="2781"/>
                    <a:pt x="7564" y="2775"/>
                  </a:cubicBezTo>
                  <a:cubicBezTo>
                    <a:pt x="7190" y="2775"/>
                    <a:pt x="6817" y="2733"/>
                    <a:pt x="6444" y="2679"/>
                  </a:cubicBezTo>
                  <a:cubicBezTo>
                    <a:pt x="5868" y="2583"/>
                    <a:pt x="5291" y="2423"/>
                    <a:pt x="4747" y="2210"/>
                  </a:cubicBezTo>
                  <a:cubicBezTo>
                    <a:pt x="4105" y="1986"/>
                    <a:pt x="3503" y="1654"/>
                    <a:pt x="2952" y="1248"/>
                  </a:cubicBezTo>
                  <a:lnTo>
                    <a:pt x="2952" y="1248"/>
                  </a:lnTo>
                  <a:cubicBezTo>
                    <a:pt x="3316" y="1150"/>
                    <a:pt x="3689" y="1086"/>
                    <a:pt x="4054" y="1036"/>
                  </a:cubicBezTo>
                  <a:cubicBezTo>
                    <a:pt x="4287" y="1013"/>
                    <a:pt x="4520" y="1002"/>
                    <a:pt x="4753" y="1002"/>
                  </a:cubicBezTo>
                  <a:close/>
                  <a:moveTo>
                    <a:pt x="4767" y="4769"/>
                  </a:moveTo>
                  <a:cubicBezTo>
                    <a:pt x="4954" y="4769"/>
                    <a:pt x="5141" y="4786"/>
                    <a:pt x="5323" y="4813"/>
                  </a:cubicBezTo>
                  <a:cubicBezTo>
                    <a:pt x="5612" y="4866"/>
                    <a:pt x="6614" y="5218"/>
                    <a:pt x="5910" y="5463"/>
                  </a:cubicBezTo>
                  <a:cubicBezTo>
                    <a:pt x="5663" y="5549"/>
                    <a:pt x="5386" y="5579"/>
                    <a:pt x="5103" y="5579"/>
                  </a:cubicBezTo>
                  <a:cubicBezTo>
                    <a:pt x="4677" y="5579"/>
                    <a:pt x="4235" y="5510"/>
                    <a:pt x="3851" y="5453"/>
                  </a:cubicBezTo>
                  <a:cubicBezTo>
                    <a:pt x="3695" y="5429"/>
                    <a:pt x="3516" y="5395"/>
                    <a:pt x="3324" y="5348"/>
                  </a:cubicBezTo>
                  <a:lnTo>
                    <a:pt x="3324" y="5348"/>
                  </a:lnTo>
                  <a:cubicBezTo>
                    <a:pt x="3472" y="5196"/>
                    <a:pt x="3636" y="5068"/>
                    <a:pt x="3787" y="4983"/>
                  </a:cubicBezTo>
                  <a:cubicBezTo>
                    <a:pt x="4090" y="4825"/>
                    <a:pt x="4428" y="4769"/>
                    <a:pt x="4767" y="4769"/>
                  </a:cubicBezTo>
                  <a:close/>
                  <a:moveTo>
                    <a:pt x="1535" y="0"/>
                  </a:moveTo>
                  <a:cubicBezTo>
                    <a:pt x="1395" y="0"/>
                    <a:pt x="1263" y="190"/>
                    <a:pt x="1387" y="322"/>
                  </a:cubicBezTo>
                  <a:cubicBezTo>
                    <a:pt x="1642" y="611"/>
                    <a:pt x="1913" y="878"/>
                    <a:pt x="2200" y="1125"/>
                  </a:cubicBezTo>
                  <a:lnTo>
                    <a:pt x="2200" y="1125"/>
                  </a:lnTo>
                  <a:cubicBezTo>
                    <a:pt x="1872" y="1261"/>
                    <a:pt x="1556" y="1426"/>
                    <a:pt x="1259" y="1623"/>
                  </a:cubicBezTo>
                  <a:cubicBezTo>
                    <a:pt x="747" y="1975"/>
                    <a:pt x="320" y="2444"/>
                    <a:pt x="160" y="3042"/>
                  </a:cubicBezTo>
                  <a:cubicBezTo>
                    <a:pt x="0" y="3650"/>
                    <a:pt x="427" y="4183"/>
                    <a:pt x="864" y="4546"/>
                  </a:cubicBezTo>
                  <a:cubicBezTo>
                    <a:pt x="1402" y="5003"/>
                    <a:pt x="2030" y="5322"/>
                    <a:pt x="2695" y="5538"/>
                  </a:cubicBezTo>
                  <a:lnTo>
                    <a:pt x="2695" y="5538"/>
                  </a:lnTo>
                  <a:cubicBezTo>
                    <a:pt x="2567" y="5783"/>
                    <a:pt x="2494" y="6059"/>
                    <a:pt x="2497" y="6359"/>
                  </a:cubicBezTo>
                  <a:cubicBezTo>
                    <a:pt x="2507" y="7545"/>
                    <a:pt x="4424" y="7782"/>
                    <a:pt x="5390" y="7782"/>
                  </a:cubicBezTo>
                  <a:cubicBezTo>
                    <a:pt x="5458" y="7782"/>
                    <a:pt x="5522" y="7780"/>
                    <a:pt x="5580" y="7778"/>
                  </a:cubicBezTo>
                  <a:cubicBezTo>
                    <a:pt x="5814" y="7757"/>
                    <a:pt x="5814" y="7405"/>
                    <a:pt x="5580" y="7405"/>
                  </a:cubicBezTo>
                  <a:cubicBezTo>
                    <a:pt x="5524" y="7406"/>
                    <a:pt x="5469" y="7407"/>
                    <a:pt x="5414" y="7407"/>
                  </a:cubicBezTo>
                  <a:cubicBezTo>
                    <a:pt x="4685" y="7407"/>
                    <a:pt x="3994" y="7273"/>
                    <a:pt x="3339" y="6946"/>
                  </a:cubicBezTo>
                  <a:cubicBezTo>
                    <a:pt x="2697" y="6638"/>
                    <a:pt x="2775" y="6101"/>
                    <a:pt x="3077" y="5651"/>
                  </a:cubicBezTo>
                  <a:lnTo>
                    <a:pt x="3077" y="5651"/>
                  </a:lnTo>
                  <a:cubicBezTo>
                    <a:pt x="3536" y="5771"/>
                    <a:pt x="4006" y="5848"/>
                    <a:pt x="4470" y="5890"/>
                  </a:cubicBezTo>
                  <a:cubicBezTo>
                    <a:pt x="4665" y="5909"/>
                    <a:pt x="4947" y="5939"/>
                    <a:pt x="5241" y="5939"/>
                  </a:cubicBezTo>
                  <a:cubicBezTo>
                    <a:pt x="5787" y="5939"/>
                    <a:pt x="6373" y="5835"/>
                    <a:pt x="6518" y="5357"/>
                  </a:cubicBezTo>
                  <a:cubicBezTo>
                    <a:pt x="6764" y="4546"/>
                    <a:pt x="5206" y="4397"/>
                    <a:pt x="4737" y="4397"/>
                  </a:cubicBezTo>
                  <a:cubicBezTo>
                    <a:pt x="4729" y="4397"/>
                    <a:pt x="4722" y="4397"/>
                    <a:pt x="4715" y="4397"/>
                  </a:cubicBezTo>
                  <a:cubicBezTo>
                    <a:pt x="4023" y="4397"/>
                    <a:pt x="3322" y="4710"/>
                    <a:pt x="2898" y="5232"/>
                  </a:cubicBezTo>
                  <a:lnTo>
                    <a:pt x="2898" y="5232"/>
                  </a:lnTo>
                  <a:cubicBezTo>
                    <a:pt x="1831" y="4905"/>
                    <a:pt x="595" y="4260"/>
                    <a:pt x="523" y="3266"/>
                  </a:cubicBezTo>
                  <a:cubicBezTo>
                    <a:pt x="470" y="2519"/>
                    <a:pt x="1419" y="1932"/>
                    <a:pt x="1974" y="1623"/>
                  </a:cubicBezTo>
                  <a:cubicBezTo>
                    <a:pt x="2149" y="1530"/>
                    <a:pt x="2330" y="1451"/>
                    <a:pt x="2517" y="1384"/>
                  </a:cubicBezTo>
                  <a:lnTo>
                    <a:pt x="2517" y="1384"/>
                  </a:lnTo>
                  <a:cubicBezTo>
                    <a:pt x="3311" y="2001"/>
                    <a:pt x="4210" y="2468"/>
                    <a:pt x="5185" y="2786"/>
                  </a:cubicBezTo>
                  <a:cubicBezTo>
                    <a:pt x="5878" y="3021"/>
                    <a:pt x="6614" y="3127"/>
                    <a:pt x="7350" y="3159"/>
                  </a:cubicBezTo>
                  <a:cubicBezTo>
                    <a:pt x="7446" y="3166"/>
                    <a:pt x="7557" y="3173"/>
                    <a:pt x="7675" y="3173"/>
                  </a:cubicBezTo>
                  <a:cubicBezTo>
                    <a:pt x="8096" y="3173"/>
                    <a:pt x="8594" y="3089"/>
                    <a:pt x="8694" y="2647"/>
                  </a:cubicBezTo>
                  <a:cubicBezTo>
                    <a:pt x="9046" y="1218"/>
                    <a:pt x="6828" y="855"/>
                    <a:pt x="5878" y="716"/>
                  </a:cubicBezTo>
                  <a:cubicBezTo>
                    <a:pt x="5519" y="665"/>
                    <a:pt x="5152" y="638"/>
                    <a:pt x="4783" y="638"/>
                  </a:cubicBezTo>
                  <a:cubicBezTo>
                    <a:pt x="4046" y="638"/>
                    <a:pt x="3302" y="745"/>
                    <a:pt x="2604" y="976"/>
                  </a:cubicBezTo>
                  <a:lnTo>
                    <a:pt x="2604" y="976"/>
                  </a:lnTo>
                  <a:cubicBezTo>
                    <a:pt x="2264" y="694"/>
                    <a:pt x="1946" y="384"/>
                    <a:pt x="1654" y="55"/>
                  </a:cubicBezTo>
                  <a:cubicBezTo>
                    <a:pt x="1618" y="16"/>
                    <a:pt x="1576" y="0"/>
                    <a:pt x="153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3"/>
            <p:cNvSpPr/>
            <p:nvPr/>
          </p:nvSpPr>
          <p:spPr>
            <a:xfrm>
              <a:off x="713225" y="902131"/>
              <a:ext cx="1141369" cy="786404"/>
            </a:xfrm>
            <a:custGeom>
              <a:avLst/>
              <a:gdLst/>
              <a:ahLst/>
              <a:cxnLst/>
              <a:rect l="l" t="t" r="r" b="b"/>
              <a:pathLst>
                <a:path w="18701" h="12885" extrusionOk="0">
                  <a:moveTo>
                    <a:pt x="7841" y="0"/>
                  </a:moveTo>
                  <a:cubicBezTo>
                    <a:pt x="7041" y="64"/>
                    <a:pt x="6252" y="320"/>
                    <a:pt x="5708" y="885"/>
                  </a:cubicBezTo>
                  <a:cubicBezTo>
                    <a:pt x="4673" y="1963"/>
                    <a:pt x="4054" y="3478"/>
                    <a:pt x="3702" y="5014"/>
                  </a:cubicBezTo>
                  <a:cubicBezTo>
                    <a:pt x="2984" y="5258"/>
                    <a:pt x="2231" y="5382"/>
                    <a:pt x="1480" y="5382"/>
                  </a:cubicBezTo>
                  <a:cubicBezTo>
                    <a:pt x="982" y="5382"/>
                    <a:pt x="485" y="5327"/>
                    <a:pt x="1" y="5216"/>
                  </a:cubicBezTo>
                  <a:lnTo>
                    <a:pt x="1" y="5216"/>
                  </a:lnTo>
                  <a:cubicBezTo>
                    <a:pt x="43" y="5632"/>
                    <a:pt x="459" y="5878"/>
                    <a:pt x="833" y="6038"/>
                  </a:cubicBezTo>
                  <a:cubicBezTo>
                    <a:pt x="1462" y="6303"/>
                    <a:pt x="2149" y="6433"/>
                    <a:pt x="2839" y="6433"/>
                  </a:cubicBezTo>
                  <a:cubicBezTo>
                    <a:pt x="3038" y="6433"/>
                    <a:pt x="3237" y="6422"/>
                    <a:pt x="3435" y="6401"/>
                  </a:cubicBezTo>
                  <a:lnTo>
                    <a:pt x="3435" y="6401"/>
                  </a:lnTo>
                  <a:cubicBezTo>
                    <a:pt x="3393" y="6646"/>
                    <a:pt x="3361" y="6881"/>
                    <a:pt x="3339" y="7126"/>
                  </a:cubicBezTo>
                  <a:cubicBezTo>
                    <a:pt x="3286" y="7627"/>
                    <a:pt x="3254" y="8150"/>
                    <a:pt x="3457" y="8619"/>
                  </a:cubicBezTo>
                  <a:cubicBezTo>
                    <a:pt x="3756" y="9313"/>
                    <a:pt x="4481" y="9697"/>
                    <a:pt x="5174" y="10006"/>
                  </a:cubicBezTo>
                  <a:cubicBezTo>
                    <a:pt x="8087" y="11297"/>
                    <a:pt x="11009" y="12268"/>
                    <a:pt x="14124" y="12844"/>
                  </a:cubicBezTo>
                  <a:cubicBezTo>
                    <a:pt x="14292" y="12874"/>
                    <a:pt x="14462" y="12884"/>
                    <a:pt x="14632" y="12884"/>
                  </a:cubicBezTo>
                  <a:cubicBezTo>
                    <a:pt x="14942" y="12884"/>
                    <a:pt x="15254" y="12851"/>
                    <a:pt x="15556" y="12851"/>
                  </a:cubicBezTo>
                  <a:cubicBezTo>
                    <a:pt x="15606" y="12851"/>
                    <a:pt x="15654" y="12852"/>
                    <a:pt x="15703" y="12854"/>
                  </a:cubicBezTo>
                  <a:cubicBezTo>
                    <a:pt x="15752" y="12857"/>
                    <a:pt x="15800" y="12859"/>
                    <a:pt x="15847" y="12859"/>
                  </a:cubicBezTo>
                  <a:cubicBezTo>
                    <a:pt x="16338" y="12859"/>
                    <a:pt x="16756" y="12706"/>
                    <a:pt x="17165" y="12385"/>
                  </a:cubicBezTo>
                  <a:cubicBezTo>
                    <a:pt x="17975" y="11745"/>
                    <a:pt x="18370" y="10998"/>
                    <a:pt x="18701" y="10123"/>
                  </a:cubicBezTo>
                  <a:cubicBezTo>
                    <a:pt x="17602" y="9931"/>
                    <a:pt x="16471" y="9931"/>
                    <a:pt x="15362" y="9857"/>
                  </a:cubicBezTo>
                  <a:cubicBezTo>
                    <a:pt x="14252" y="9761"/>
                    <a:pt x="13100" y="9579"/>
                    <a:pt x="12215" y="8886"/>
                  </a:cubicBezTo>
                  <a:cubicBezTo>
                    <a:pt x="11255" y="8118"/>
                    <a:pt x="10796" y="6913"/>
                    <a:pt x="10508" y="5718"/>
                  </a:cubicBezTo>
                  <a:cubicBezTo>
                    <a:pt x="10231" y="4523"/>
                    <a:pt x="10081" y="3286"/>
                    <a:pt x="9580" y="2166"/>
                  </a:cubicBezTo>
                  <a:cubicBezTo>
                    <a:pt x="9185" y="1312"/>
                    <a:pt x="8588" y="576"/>
                    <a:pt x="7841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2" name="Google Shape;2152;p43"/>
          <p:cNvGrpSpPr/>
          <p:nvPr/>
        </p:nvGrpSpPr>
        <p:grpSpPr>
          <a:xfrm rot="-914551" flipH="1">
            <a:off x="571142" y="442672"/>
            <a:ext cx="852095" cy="695716"/>
            <a:chOff x="767239" y="2435279"/>
            <a:chExt cx="929159" cy="758636"/>
          </a:xfrm>
        </p:grpSpPr>
        <p:sp>
          <p:nvSpPr>
            <p:cNvPr id="2153" name="Google Shape;2153;p43"/>
            <p:cNvSpPr/>
            <p:nvPr/>
          </p:nvSpPr>
          <p:spPr>
            <a:xfrm>
              <a:off x="767239" y="2435279"/>
              <a:ext cx="929159" cy="758634"/>
            </a:xfrm>
            <a:custGeom>
              <a:avLst/>
              <a:gdLst/>
              <a:ahLst/>
              <a:cxnLst/>
              <a:rect l="l" t="t" r="r" b="b"/>
              <a:pathLst>
                <a:path w="15224" h="12430" extrusionOk="0">
                  <a:moveTo>
                    <a:pt x="8295" y="1"/>
                  </a:moveTo>
                  <a:cubicBezTo>
                    <a:pt x="7303" y="1"/>
                    <a:pt x="6312" y="86"/>
                    <a:pt x="5345" y="247"/>
                  </a:cubicBezTo>
                  <a:cubicBezTo>
                    <a:pt x="3905" y="471"/>
                    <a:pt x="2689" y="1282"/>
                    <a:pt x="2145" y="2701"/>
                  </a:cubicBezTo>
                  <a:cubicBezTo>
                    <a:pt x="1569" y="4194"/>
                    <a:pt x="1452" y="5816"/>
                    <a:pt x="1676" y="7394"/>
                  </a:cubicBezTo>
                  <a:cubicBezTo>
                    <a:pt x="1729" y="7725"/>
                    <a:pt x="1782" y="8067"/>
                    <a:pt x="1878" y="8408"/>
                  </a:cubicBezTo>
                  <a:cubicBezTo>
                    <a:pt x="1356" y="8835"/>
                    <a:pt x="897" y="9293"/>
                    <a:pt x="577" y="9869"/>
                  </a:cubicBezTo>
                  <a:cubicBezTo>
                    <a:pt x="129" y="10648"/>
                    <a:pt x="1" y="11661"/>
                    <a:pt x="438" y="12430"/>
                  </a:cubicBezTo>
                  <a:cubicBezTo>
                    <a:pt x="801" y="11320"/>
                    <a:pt x="1590" y="10349"/>
                    <a:pt x="2582" y="9752"/>
                  </a:cubicBezTo>
                  <a:cubicBezTo>
                    <a:pt x="2657" y="9827"/>
                    <a:pt x="2732" y="9901"/>
                    <a:pt x="2817" y="9965"/>
                  </a:cubicBezTo>
                  <a:cubicBezTo>
                    <a:pt x="4012" y="10936"/>
                    <a:pt x="5388" y="11480"/>
                    <a:pt x="6924" y="11640"/>
                  </a:cubicBezTo>
                  <a:cubicBezTo>
                    <a:pt x="7447" y="11698"/>
                    <a:pt x="7984" y="11727"/>
                    <a:pt x="8524" y="11727"/>
                  </a:cubicBezTo>
                  <a:cubicBezTo>
                    <a:pt x="9668" y="11727"/>
                    <a:pt x="10829" y="11599"/>
                    <a:pt x="11917" y="11352"/>
                  </a:cubicBezTo>
                  <a:cubicBezTo>
                    <a:pt x="14039" y="10872"/>
                    <a:pt x="14871" y="9261"/>
                    <a:pt x="15149" y="7256"/>
                  </a:cubicBezTo>
                  <a:cubicBezTo>
                    <a:pt x="15213" y="6808"/>
                    <a:pt x="15223" y="6338"/>
                    <a:pt x="15213" y="5869"/>
                  </a:cubicBezTo>
                  <a:cubicBezTo>
                    <a:pt x="15191" y="4994"/>
                    <a:pt x="15202" y="3874"/>
                    <a:pt x="14893" y="3042"/>
                  </a:cubicBezTo>
                  <a:cubicBezTo>
                    <a:pt x="14551" y="2114"/>
                    <a:pt x="13890" y="1293"/>
                    <a:pt x="13058" y="759"/>
                  </a:cubicBezTo>
                  <a:cubicBezTo>
                    <a:pt x="12205" y="215"/>
                    <a:pt x="10658" y="151"/>
                    <a:pt x="9655" y="55"/>
                  </a:cubicBezTo>
                  <a:cubicBezTo>
                    <a:pt x="9203" y="18"/>
                    <a:pt x="8749" y="1"/>
                    <a:pt x="8295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3"/>
            <p:cNvSpPr/>
            <p:nvPr/>
          </p:nvSpPr>
          <p:spPr>
            <a:xfrm>
              <a:off x="1133194" y="2746426"/>
              <a:ext cx="24108" cy="67990"/>
            </a:xfrm>
            <a:custGeom>
              <a:avLst/>
              <a:gdLst/>
              <a:ahLst/>
              <a:cxnLst/>
              <a:rect l="l" t="t" r="r" b="b"/>
              <a:pathLst>
                <a:path w="395" h="1114" extrusionOk="0">
                  <a:moveTo>
                    <a:pt x="78" y="0"/>
                  </a:moveTo>
                  <a:cubicBezTo>
                    <a:pt x="73" y="0"/>
                    <a:pt x="68" y="1"/>
                    <a:pt x="64" y="3"/>
                  </a:cubicBezTo>
                  <a:cubicBezTo>
                    <a:pt x="0" y="14"/>
                    <a:pt x="11" y="280"/>
                    <a:pt x="85" y="579"/>
                  </a:cubicBezTo>
                  <a:cubicBezTo>
                    <a:pt x="147" y="866"/>
                    <a:pt x="218" y="1114"/>
                    <a:pt x="290" y="1114"/>
                  </a:cubicBezTo>
                  <a:cubicBezTo>
                    <a:pt x="293" y="1114"/>
                    <a:pt x="296" y="1113"/>
                    <a:pt x="299" y="1112"/>
                  </a:cubicBezTo>
                  <a:cubicBezTo>
                    <a:pt x="363" y="1102"/>
                    <a:pt x="395" y="846"/>
                    <a:pt x="320" y="536"/>
                  </a:cubicBezTo>
                  <a:cubicBezTo>
                    <a:pt x="260" y="235"/>
                    <a:pt x="152" y="0"/>
                    <a:pt x="7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3"/>
            <p:cNvSpPr/>
            <p:nvPr/>
          </p:nvSpPr>
          <p:spPr>
            <a:xfrm>
              <a:off x="1368843" y="2708769"/>
              <a:ext cx="21544" cy="63962"/>
            </a:xfrm>
            <a:custGeom>
              <a:avLst/>
              <a:gdLst/>
              <a:ahLst/>
              <a:cxnLst/>
              <a:rect l="l" t="t" r="r" b="b"/>
              <a:pathLst>
                <a:path w="353" h="1048" extrusionOk="0">
                  <a:moveTo>
                    <a:pt x="69" y="1"/>
                  </a:moveTo>
                  <a:cubicBezTo>
                    <a:pt x="67" y="1"/>
                    <a:pt x="66" y="1"/>
                    <a:pt x="65" y="1"/>
                  </a:cubicBezTo>
                  <a:cubicBezTo>
                    <a:pt x="1" y="23"/>
                    <a:pt x="22" y="257"/>
                    <a:pt x="65" y="535"/>
                  </a:cubicBezTo>
                  <a:cubicBezTo>
                    <a:pt x="117" y="827"/>
                    <a:pt x="169" y="1047"/>
                    <a:pt x="241" y="1047"/>
                  </a:cubicBezTo>
                  <a:cubicBezTo>
                    <a:pt x="243" y="1047"/>
                    <a:pt x="244" y="1047"/>
                    <a:pt x="246" y="1047"/>
                  </a:cubicBezTo>
                  <a:cubicBezTo>
                    <a:pt x="321" y="1047"/>
                    <a:pt x="353" y="791"/>
                    <a:pt x="299" y="492"/>
                  </a:cubicBezTo>
                  <a:cubicBezTo>
                    <a:pt x="247" y="211"/>
                    <a:pt x="124" y="1"/>
                    <a:pt x="69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3"/>
            <p:cNvSpPr/>
            <p:nvPr/>
          </p:nvSpPr>
          <p:spPr>
            <a:xfrm>
              <a:off x="1094133" y="2691009"/>
              <a:ext cx="87948" cy="33568"/>
            </a:xfrm>
            <a:custGeom>
              <a:avLst/>
              <a:gdLst/>
              <a:ahLst/>
              <a:cxnLst/>
              <a:rect l="l" t="t" r="r" b="b"/>
              <a:pathLst>
                <a:path w="1441" h="550" extrusionOk="0">
                  <a:moveTo>
                    <a:pt x="111" y="1"/>
                  </a:moveTo>
                  <a:cubicBezTo>
                    <a:pt x="66" y="1"/>
                    <a:pt x="38" y="9"/>
                    <a:pt x="32" y="26"/>
                  </a:cubicBezTo>
                  <a:cubicBezTo>
                    <a:pt x="0" y="90"/>
                    <a:pt x="299" y="250"/>
                    <a:pt x="683" y="388"/>
                  </a:cubicBezTo>
                  <a:cubicBezTo>
                    <a:pt x="950" y="492"/>
                    <a:pt x="1187" y="550"/>
                    <a:pt x="1317" y="550"/>
                  </a:cubicBezTo>
                  <a:cubicBezTo>
                    <a:pt x="1373" y="550"/>
                    <a:pt x="1409" y="539"/>
                    <a:pt x="1419" y="516"/>
                  </a:cubicBezTo>
                  <a:cubicBezTo>
                    <a:pt x="1440" y="452"/>
                    <a:pt x="1152" y="292"/>
                    <a:pt x="768" y="164"/>
                  </a:cubicBezTo>
                  <a:cubicBezTo>
                    <a:pt x="494" y="62"/>
                    <a:pt x="236" y="1"/>
                    <a:pt x="11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3"/>
            <p:cNvSpPr/>
            <p:nvPr/>
          </p:nvSpPr>
          <p:spPr>
            <a:xfrm>
              <a:off x="1336984" y="2640107"/>
              <a:ext cx="44981" cy="64328"/>
            </a:xfrm>
            <a:custGeom>
              <a:avLst/>
              <a:gdLst/>
              <a:ahLst/>
              <a:cxnLst/>
              <a:rect l="l" t="t" r="r" b="b"/>
              <a:pathLst>
                <a:path w="737" h="1054" extrusionOk="0">
                  <a:moveTo>
                    <a:pt x="664" y="0"/>
                  </a:moveTo>
                  <a:cubicBezTo>
                    <a:pt x="590" y="0"/>
                    <a:pt x="399" y="182"/>
                    <a:pt x="235" y="444"/>
                  </a:cubicBezTo>
                  <a:cubicBezTo>
                    <a:pt x="64" y="742"/>
                    <a:pt x="0" y="1009"/>
                    <a:pt x="53" y="1052"/>
                  </a:cubicBezTo>
                  <a:cubicBezTo>
                    <a:pt x="56" y="1053"/>
                    <a:pt x="59" y="1053"/>
                    <a:pt x="63" y="1053"/>
                  </a:cubicBezTo>
                  <a:cubicBezTo>
                    <a:pt x="132" y="1053"/>
                    <a:pt x="285" y="847"/>
                    <a:pt x="437" y="582"/>
                  </a:cubicBezTo>
                  <a:cubicBezTo>
                    <a:pt x="608" y="284"/>
                    <a:pt x="736" y="49"/>
                    <a:pt x="683" y="6"/>
                  </a:cubicBezTo>
                  <a:cubicBezTo>
                    <a:pt x="678" y="2"/>
                    <a:pt x="671" y="0"/>
                    <a:pt x="66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3"/>
            <p:cNvSpPr/>
            <p:nvPr/>
          </p:nvSpPr>
          <p:spPr>
            <a:xfrm>
              <a:off x="1196974" y="2773281"/>
              <a:ext cx="169365" cy="119868"/>
            </a:xfrm>
            <a:custGeom>
              <a:avLst/>
              <a:gdLst/>
              <a:ahLst/>
              <a:cxnLst/>
              <a:rect l="l" t="t" r="r" b="b"/>
              <a:pathLst>
                <a:path w="2775" h="1964" extrusionOk="0">
                  <a:moveTo>
                    <a:pt x="1387" y="0"/>
                  </a:moveTo>
                  <a:cubicBezTo>
                    <a:pt x="630" y="0"/>
                    <a:pt x="0" y="662"/>
                    <a:pt x="0" y="1483"/>
                  </a:cubicBezTo>
                  <a:cubicBezTo>
                    <a:pt x="0" y="1654"/>
                    <a:pt x="22" y="1814"/>
                    <a:pt x="75" y="1963"/>
                  </a:cubicBezTo>
                  <a:cubicBezTo>
                    <a:pt x="107" y="1931"/>
                    <a:pt x="150" y="1921"/>
                    <a:pt x="171" y="1910"/>
                  </a:cubicBezTo>
                  <a:cubicBezTo>
                    <a:pt x="705" y="1536"/>
                    <a:pt x="1494" y="1408"/>
                    <a:pt x="2091" y="1376"/>
                  </a:cubicBezTo>
                  <a:cubicBezTo>
                    <a:pt x="2203" y="1366"/>
                    <a:pt x="2318" y="1360"/>
                    <a:pt x="2433" y="1360"/>
                  </a:cubicBezTo>
                  <a:cubicBezTo>
                    <a:pt x="2547" y="1360"/>
                    <a:pt x="2662" y="1366"/>
                    <a:pt x="2774" y="1376"/>
                  </a:cubicBezTo>
                  <a:cubicBezTo>
                    <a:pt x="2721" y="598"/>
                    <a:pt x="2123" y="0"/>
                    <a:pt x="1387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3"/>
            <p:cNvSpPr/>
            <p:nvPr/>
          </p:nvSpPr>
          <p:spPr>
            <a:xfrm>
              <a:off x="1213270" y="2810389"/>
              <a:ext cx="143915" cy="74948"/>
            </a:xfrm>
            <a:custGeom>
              <a:avLst/>
              <a:gdLst/>
              <a:ahLst/>
              <a:cxnLst/>
              <a:rect l="l" t="t" r="r" b="b"/>
              <a:pathLst>
                <a:path w="2358" h="1228" extrusionOk="0">
                  <a:moveTo>
                    <a:pt x="1227" y="0"/>
                  </a:moveTo>
                  <a:cubicBezTo>
                    <a:pt x="555" y="22"/>
                    <a:pt x="11" y="566"/>
                    <a:pt x="0" y="1227"/>
                  </a:cubicBezTo>
                  <a:cubicBezTo>
                    <a:pt x="523" y="907"/>
                    <a:pt x="1248" y="790"/>
                    <a:pt x="1824" y="747"/>
                  </a:cubicBezTo>
                  <a:cubicBezTo>
                    <a:pt x="1910" y="742"/>
                    <a:pt x="2000" y="739"/>
                    <a:pt x="2091" y="739"/>
                  </a:cubicBezTo>
                  <a:cubicBezTo>
                    <a:pt x="2182" y="739"/>
                    <a:pt x="2272" y="742"/>
                    <a:pt x="2358" y="747"/>
                  </a:cubicBezTo>
                  <a:cubicBezTo>
                    <a:pt x="2176" y="310"/>
                    <a:pt x="1728" y="0"/>
                    <a:pt x="1227" y="0"/>
                  </a:cubicBezTo>
                  <a:close/>
                </a:path>
              </a:pathLst>
            </a:custGeom>
            <a:solidFill>
              <a:srgbClr val="4C6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3"/>
            <p:cNvSpPr/>
            <p:nvPr/>
          </p:nvSpPr>
          <p:spPr>
            <a:xfrm>
              <a:off x="767911" y="2497229"/>
              <a:ext cx="918051" cy="696686"/>
            </a:xfrm>
            <a:custGeom>
              <a:avLst/>
              <a:gdLst/>
              <a:ahLst/>
              <a:cxnLst/>
              <a:rect l="l" t="t" r="r" b="b"/>
              <a:pathLst>
                <a:path w="15042" h="11415" extrusionOk="0">
                  <a:moveTo>
                    <a:pt x="3425" y="0"/>
                  </a:moveTo>
                  <a:cubicBezTo>
                    <a:pt x="2870" y="416"/>
                    <a:pt x="2433" y="971"/>
                    <a:pt x="2145" y="1675"/>
                  </a:cubicBezTo>
                  <a:cubicBezTo>
                    <a:pt x="1579" y="3179"/>
                    <a:pt x="1451" y="4801"/>
                    <a:pt x="1686" y="6379"/>
                  </a:cubicBezTo>
                  <a:cubicBezTo>
                    <a:pt x="1739" y="6710"/>
                    <a:pt x="1793" y="7052"/>
                    <a:pt x="1878" y="7393"/>
                  </a:cubicBezTo>
                  <a:cubicBezTo>
                    <a:pt x="1366" y="7820"/>
                    <a:pt x="897" y="8278"/>
                    <a:pt x="577" y="8854"/>
                  </a:cubicBezTo>
                  <a:cubicBezTo>
                    <a:pt x="139" y="9633"/>
                    <a:pt x="1" y="10646"/>
                    <a:pt x="438" y="11415"/>
                  </a:cubicBezTo>
                  <a:cubicBezTo>
                    <a:pt x="801" y="10305"/>
                    <a:pt x="1590" y="9334"/>
                    <a:pt x="2593" y="8737"/>
                  </a:cubicBezTo>
                  <a:cubicBezTo>
                    <a:pt x="2657" y="8812"/>
                    <a:pt x="2731" y="8886"/>
                    <a:pt x="2817" y="8950"/>
                  </a:cubicBezTo>
                  <a:cubicBezTo>
                    <a:pt x="4012" y="9921"/>
                    <a:pt x="5388" y="10465"/>
                    <a:pt x="6924" y="10625"/>
                  </a:cubicBezTo>
                  <a:cubicBezTo>
                    <a:pt x="7450" y="10683"/>
                    <a:pt x="7989" y="10712"/>
                    <a:pt x="8531" y="10712"/>
                  </a:cubicBezTo>
                  <a:cubicBezTo>
                    <a:pt x="9679" y="10712"/>
                    <a:pt x="10840" y="10584"/>
                    <a:pt x="11927" y="10337"/>
                  </a:cubicBezTo>
                  <a:cubicBezTo>
                    <a:pt x="13826" y="9910"/>
                    <a:pt x="14700" y="8545"/>
                    <a:pt x="15042" y="6817"/>
                  </a:cubicBezTo>
                  <a:cubicBezTo>
                    <a:pt x="14251" y="6317"/>
                    <a:pt x="13312" y="6128"/>
                    <a:pt x="12349" y="6128"/>
                  </a:cubicBezTo>
                  <a:cubicBezTo>
                    <a:pt x="11543" y="6128"/>
                    <a:pt x="10721" y="6260"/>
                    <a:pt x="9953" y="6454"/>
                  </a:cubicBezTo>
                  <a:cubicBezTo>
                    <a:pt x="9489" y="6574"/>
                    <a:pt x="9004" y="6710"/>
                    <a:pt x="8534" y="6710"/>
                  </a:cubicBezTo>
                  <a:cubicBezTo>
                    <a:pt x="8335" y="6710"/>
                    <a:pt x="8139" y="6685"/>
                    <a:pt x="7948" y="6625"/>
                  </a:cubicBezTo>
                  <a:cubicBezTo>
                    <a:pt x="7393" y="6454"/>
                    <a:pt x="6945" y="6006"/>
                    <a:pt x="6668" y="5483"/>
                  </a:cubicBezTo>
                  <a:cubicBezTo>
                    <a:pt x="6390" y="4971"/>
                    <a:pt x="6230" y="4395"/>
                    <a:pt x="6060" y="3841"/>
                  </a:cubicBezTo>
                  <a:cubicBezTo>
                    <a:pt x="5793" y="2945"/>
                    <a:pt x="5452" y="2070"/>
                    <a:pt x="4908" y="1312"/>
                  </a:cubicBezTo>
                  <a:cubicBezTo>
                    <a:pt x="4513" y="779"/>
                    <a:pt x="4001" y="331"/>
                    <a:pt x="3425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F616D1F-0751-4A95-9B4A-FFF93C231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362" y="1660086"/>
            <a:ext cx="3786692" cy="37866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7F8AC0-F912-4479-BFC8-97F57548413E}"/>
              </a:ext>
            </a:extLst>
          </p:cNvPr>
          <p:cNvSpPr/>
          <p:nvPr/>
        </p:nvSpPr>
        <p:spPr>
          <a:xfrm>
            <a:off x="0" y="4084605"/>
            <a:ext cx="8133907" cy="1084521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8987F2-5BE6-4978-BA82-74431440B97D}"/>
              </a:ext>
            </a:extLst>
          </p:cNvPr>
          <p:cNvSpPr/>
          <p:nvPr/>
        </p:nvSpPr>
        <p:spPr>
          <a:xfrm>
            <a:off x="563878" y="4626865"/>
            <a:ext cx="8016244" cy="454335"/>
          </a:xfrm>
          <a:prstGeom prst="roundRect">
            <a:avLst/>
          </a:prstGeom>
          <a:solidFill>
            <a:srgbClr val="F1E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87" name="Google Shape;1887;p41"/>
          <p:cNvSpPr txBox="1">
            <a:spLocks noGrp="1"/>
          </p:cNvSpPr>
          <p:nvPr>
            <p:ph type="title"/>
          </p:nvPr>
        </p:nvSpPr>
        <p:spPr>
          <a:xfrm>
            <a:off x="713250" y="4579033"/>
            <a:ext cx="7717500" cy="564467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ROLE OF ATTITUDE IN SHAPING BEHAVIOUR</a:t>
            </a:r>
            <a:endParaRPr sz="2400" dirty="0"/>
          </a:p>
        </p:txBody>
      </p:sp>
      <p:sp>
        <p:nvSpPr>
          <p:cNvPr id="1889" name="Google Shape;1889;p41"/>
          <p:cNvSpPr txBox="1">
            <a:spLocks noGrp="1"/>
          </p:cNvSpPr>
          <p:nvPr>
            <p:ph type="body" idx="2"/>
          </p:nvPr>
        </p:nvSpPr>
        <p:spPr>
          <a:xfrm>
            <a:off x="4572000" y="2568523"/>
            <a:ext cx="4473560" cy="24648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Environmental Conservation: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3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Attitude</a:t>
            </a:r>
            <a:r>
              <a:rPr lang="en-US" sz="1300" dirty="0"/>
              <a:t>: Someone holds a strong pro-environmental attitude, believing in the importance of conserving resources.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err="1"/>
              <a:t>Behaviour</a:t>
            </a:r>
            <a:r>
              <a:rPr lang="en-US" sz="1300" dirty="0"/>
              <a:t>: They actively participate in recycling, reducing waste, and using eco-friendly products.</a:t>
            </a:r>
            <a:endParaRPr sz="13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B71692-5D9F-40FD-8BBA-9DE4A7766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192" y="-567319"/>
            <a:ext cx="4084605" cy="4084605"/>
          </a:xfrm>
          <a:prstGeom prst="rect">
            <a:avLst/>
          </a:prstGeom>
        </p:spPr>
      </p:pic>
      <p:sp>
        <p:nvSpPr>
          <p:cNvPr id="1888" name="Google Shape;1888;p41"/>
          <p:cNvSpPr txBox="1">
            <a:spLocks noGrp="1"/>
          </p:cNvSpPr>
          <p:nvPr>
            <p:ph type="body" idx="1"/>
          </p:nvPr>
        </p:nvSpPr>
        <p:spPr>
          <a:xfrm>
            <a:off x="135031" y="2688098"/>
            <a:ext cx="4219799" cy="22374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Health-related </a:t>
            </a:r>
            <a:r>
              <a:rPr lang="en-US" sz="1300" b="1" dirty="0" err="1"/>
              <a:t>Behaviour</a:t>
            </a:r>
            <a:r>
              <a:rPr lang="en-US" sz="1300" b="1" dirty="0"/>
              <a:t>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3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Attitude</a:t>
            </a:r>
            <a:r>
              <a:rPr lang="en-US" sz="1300" dirty="0"/>
              <a:t>: A person has a positive attitude towards regular exercise and healthy eating.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3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err="1"/>
              <a:t>Behaviour</a:t>
            </a:r>
            <a:r>
              <a:rPr lang="en-US" sz="1300" dirty="0"/>
              <a:t>: They consistently engage in physical activity and make nutritious food choices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9B0064-F5AE-4FB5-8AE0-E899B9BC2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153" y="62300"/>
            <a:ext cx="3006427" cy="300642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7F8AC0-F912-4479-BFC8-97F57548413E}"/>
              </a:ext>
            </a:extLst>
          </p:cNvPr>
          <p:cNvSpPr/>
          <p:nvPr/>
        </p:nvSpPr>
        <p:spPr>
          <a:xfrm>
            <a:off x="0" y="4084605"/>
            <a:ext cx="8133907" cy="1084521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8987F2-5BE6-4978-BA82-74431440B97D}"/>
              </a:ext>
            </a:extLst>
          </p:cNvPr>
          <p:cNvSpPr/>
          <p:nvPr/>
        </p:nvSpPr>
        <p:spPr>
          <a:xfrm>
            <a:off x="563878" y="4626865"/>
            <a:ext cx="8016244" cy="454335"/>
          </a:xfrm>
          <a:prstGeom prst="roundRect">
            <a:avLst/>
          </a:prstGeom>
          <a:solidFill>
            <a:srgbClr val="F1E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87" name="Google Shape;1887;p41"/>
          <p:cNvSpPr txBox="1">
            <a:spLocks noGrp="1"/>
          </p:cNvSpPr>
          <p:nvPr>
            <p:ph type="title"/>
          </p:nvPr>
        </p:nvSpPr>
        <p:spPr>
          <a:xfrm>
            <a:off x="713250" y="4579033"/>
            <a:ext cx="7717500" cy="564467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ROLE OF ATTITUDE IN SHAPING BEHAVIOUR</a:t>
            </a:r>
            <a:endParaRPr sz="2400" dirty="0"/>
          </a:p>
        </p:txBody>
      </p:sp>
      <p:sp>
        <p:nvSpPr>
          <p:cNvPr id="1889" name="Google Shape;1889;p41"/>
          <p:cNvSpPr txBox="1">
            <a:spLocks noGrp="1"/>
          </p:cNvSpPr>
          <p:nvPr>
            <p:ph type="body" idx="2"/>
          </p:nvPr>
        </p:nvSpPr>
        <p:spPr>
          <a:xfrm>
            <a:off x="4572000" y="2568523"/>
            <a:ext cx="4473560" cy="24648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Risky Behavior: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3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Attitude</a:t>
            </a:r>
            <a:r>
              <a:rPr lang="en-US" sz="1300" dirty="0"/>
              <a:t>: An individual has a carefree and adventurous attitude towards risky activities.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3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err="1"/>
              <a:t>Behaviour</a:t>
            </a:r>
            <a:r>
              <a:rPr lang="en-US" sz="1300" dirty="0"/>
              <a:t>: They may engage in activities like extreme sports without much consideration for safety.</a:t>
            </a:r>
            <a:endParaRPr sz="1300" dirty="0"/>
          </a:p>
        </p:txBody>
      </p:sp>
      <p:sp>
        <p:nvSpPr>
          <p:cNvPr id="1888" name="Google Shape;1888;p41"/>
          <p:cNvSpPr txBox="1">
            <a:spLocks noGrp="1"/>
          </p:cNvSpPr>
          <p:nvPr>
            <p:ph type="body" idx="1"/>
          </p:nvPr>
        </p:nvSpPr>
        <p:spPr>
          <a:xfrm>
            <a:off x="135031" y="2688098"/>
            <a:ext cx="4219799" cy="22374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Prejudice and Discrimination: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3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Attitude</a:t>
            </a:r>
            <a:r>
              <a:rPr lang="en-US" sz="1300" dirty="0"/>
              <a:t>: A person possesses negative attitudes towards a certain racial or ethnic group.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3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err="1"/>
              <a:t>Behaviour</a:t>
            </a:r>
            <a:r>
              <a:rPr lang="en-US" sz="1300" dirty="0"/>
              <a:t>: They may avoid interacting with members of that group or display discriminatory </a:t>
            </a:r>
            <a:r>
              <a:rPr lang="en-US" sz="1300" dirty="0" err="1"/>
              <a:t>behaviour</a:t>
            </a:r>
            <a:r>
              <a:rPr lang="en-US" sz="1300" dirty="0"/>
              <a:t>.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4CF1A0-A6ED-4078-BAA5-16022761B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390" y="62300"/>
            <a:ext cx="2957996" cy="2957996"/>
          </a:xfrm>
          <a:prstGeom prst="round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674D2A-6C43-417B-8950-E6300C254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911" y="98114"/>
            <a:ext cx="2957996" cy="295799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64509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3962700" y="60970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3805800" y="15562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5343D5-9204-46F4-B992-18DFDB7C667C}"/>
              </a:ext>
            </a:extLst>
          </p:cNvPr>
          <p:cNvSpPr/>
          <p:nvPr/>
        </p:nvSpPr>
        <p:spPr>
          <a:xfrm>
            <a:off x="0" y="2682261"/>
            <a:ext cx="6946468" cy="2461239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0" y="583343"/>
            <a:ext cx="9144000" cy="2961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5400" dirty="0"/>
              <a:t>SOCIAL INFLUENCE</a:t>
            </a:r>
            <a:br>
              <a:rPr lang="en-IN" sz="5400" dirty="0"/>
            </a:br>
            <a:endParaRPr sz="5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88DECA-1CE6-4C57-AA22-031E0DF87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109" y="1714126"/>
            <a:ext cx="5492787" cy="366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54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p43"/>
          <p:cNvSpPr txBox="1">
            <a:spLocks noGrp="1"/>
          </p:cNvSpPr>
          <p:nvPr>
            <p:ph type="ctrTitle"/>
          </p:nvPr>
        </p:nvSpPr>
        <p:spPr>
          <a:xfrm>
            <a:off x="1361100" y="2069793"/>
            <a:ext cx="6421800" cy="12793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9144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Social influence in social psychology refers to the process through which individuals' thoughts, feelings, or behaviors are influenced by the presence, actions, or opinions of others. </a:t>
            </a:r>
            <a:br>
              <a:rPr lang="en-US" sz="1600" dirty="0"/>
            </a:br>
            <a:br>
              <a:rPr lang="en-US" sz="1600" dirty="0"/>
            </a:br>
            <a:endParaRPr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A03E5A-F257-4585-8137-6EB11629DF07}"/>
              </a:ext>
            </a:extLst>
          </p:cNvPr>
          <p:cNvSpPr txBox="1"/>
          <p:nvPr/>
        </p:nvSpPr>
        <p:spPr>
          <a:xfrm>
            <a:off x="2078916" y="180838"/>
            <a:ext cx="4986168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" sz="2800" b="0" i="0" u="none" strike="noStrike" kern="0" cap="none" spc="0" normalizeH="0" baseline="0" noProof="0" dirty="0">
                <a:ln>
                  <a:noFill/>
                </a:ln>
                <a:solidFill>
                  <a:srgbClr val="455E70"/>
                </a:solidFill>
                <a:effectLst/>
                <a:uLnTx/>
                <a:uFillTx/>
                <a:latin typeface="Paytone One"/>
                <a:sym typeface="Paytone One"/>
              </a:rPr>
              <a:t>WHAT IS </a:t>
            </a:r>
          </a:p>
          <a:p>
            <a:pPr algn="ctr"/>
            <a:r>
              <a:rPr kumimoji="0" lang="en" sz="4400" b="0" i="0" u="none" strike="noStrike" kern="0" cap="none" spc="0" normalizeH="0" baseline="0" noProof="0" dirty="0">
                <a:ln>
                  <a:noFill/>
                </a:ln>
                <a:solidFill>
                  <a:srgbClr val="455E70"/>
                </a:solidFill>
                <a:effectLst/>
                <a:uLnTx/>
                <a:uFillTx/>
                <a:latin typeface="Paytone One"/>
                <a:sym typeface="Paytone One"/>
              </a:rPr>
              <a:t>SOCIAL INFLUENCE?</a:t>
            </a:r>
            <a:endParaRPr lang="en-IN" sz="4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1FDBC9-9477-43D4-9B33-D619E1D95842}"/>
              </a:ext>
            </a:extLst>
          </p:cNvPr>
          <p:cNvSpPr/>
          <p:nvPr/>
        </p:nvSpPr>
        <p:spPr>
          <a:xfrm>
            <a:off x="0" y="3506993"/>
            <a:ext cx="9144000" cy="1636507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EAC375-4AA7-446A-B31A-5CECE4B7D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36" y="2571750"/>
            <a:ext cx="7740128" cy="288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75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229797" y="60970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72897" y="15562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5343D5-9204-46F4-B992-18DFDB7C667C}"/>
              </a:ext>
            </a:extLst>
          </p:cNvPr>
          <p:cNvSpPr/>
          <p:nvPr/>
        </p:nvSpPr>
        <p:spPr>
          <a:xfrm>
            <a:off x="0" y="2682261"/>
            <a:ext cx="6946468" cy="2461239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0" y="155620"/>
            <a:ext cx="9144000" cy="14390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400" dirty="0"/>
              <a:t>PREJUDICE AND DISCRIMINATION</a:t>
            </a:r>
            <a:endParaRPr sz="4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A689F6-9211-4589-929A-A00629C65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773" y="1689365"/>
            <a:ext cx="4752695" cy="316846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80833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3288777-F351-47FD-A760-C0712517A91B}"/>
              </a:ext>
            </a:extLst>
          </p:cNvPr>
          <p:cNvSpPr/>
          <p:nvPr/>
        </p:nvSpPr>
        <p:spPr>
          <a:xfrm>
            <a:off x="303028" y="0"/>
            <a:ext cx="8537944" cy="96482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A03E5A-F257-4585-8137-6EB11629DF07}"/>
              </a:ext>
            </a:extLst>
          </p:cNvPr>
          <p:cNvSpPr txBox="1"/>
          <p:nvPr/>
        </p:nvSpPr>
        <p:spPr>
          <a:xfrm>
            <a:off x="303028" y="-45566"/>
            <a:ext cx="8537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ytone One"/>
                <a:sym typeface="Paytone One"/>
              </a:rPr>
              <a:t>ORIGIN OF </a:t>
            </a:r>
          </a:p>
          <a:p>
            <a:pPr algn="ctr"/>
            <a:r>
              <a:rPr kumimoji="0" lang="en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ytone One"/>
                <a:sym typeface="Paytone One"/>
              </a:rPr>
              <a:t>PREJUDICE AND DISCRIMINATION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1FDBC9-9477-43D4-9B33-D619E1D95842}"/>
              </a:ext>
            </a:extLst>
          </p:cNvPr>
          <p:cNvSpPr/>
          <p:nvPr/>
        </p:nvSpPr>
        <p:spPr>
          <a:xfrm>
            <a:off x="0" y="3506993"/>
            <a:ext cx="9144000" cy="1636507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46" name="Google Shape;2146;p43"/>
          <p:cNvSpPr txBox="1">
            <a:spLocks noGrp="1"/>
          </p:cNvSpPr>
          <p:nvPr>
            <p:ph type="ctrTitle"/>
          </p:nvPr>
        </p:nvSpPr>
        <p:spPr>
          <a:xfrm>
            <a:off x="778995" y="1031652"/>
            <a:ext cx="7923754" cy="13211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-US" sz="1600" b="1" dirty="0"/>
              <a:t>Socialization                           Categorization                         Social Identity</a:t>
            </a:r>
            <a:br>
              <a:rPr lang="en-US" sz="1600" b="1" dirty="0"/>
            </a:br>
            <a:r>
              <a:rPr lang="en-US" sz="1600" b="1" dirty="0"/>
              <a:t>Fear and Threat                     Cognitive Biases                      Social Norms</a:t>
            </a:r>
            <a:br>
              <a:rPr lang="en-US" sz="1600" b="1" dirty="0"/>
            </a:br>
            <a:r>
              <a:rPr lang="en-US" sz="1600" b="1" dirty="0"/>
              <a:t>Intergroup Conflict               Media Influence              Historical/Cultural Factors</a:t>
            </a:r>
            <a:endParaRPr sz="1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203309-321A-42EF-8395-EE15BE794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144" y="2352832"/>
            <a:ext cx="4869712" cy="2666747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15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7" name="Google Shape;2577;p52"/>
          <p:cNvSpPr/>
          <p:nvPr/>
        </p:nvSpPr>
        <p:spPr>
          <a:xfrm>
            <a:off x="3696682" y="2448275"/>
            <a:ext cx="1748872" cy="459300"/>
          </a:xfrm>
          <a:custGeom>
            <a:avLst/>
            <a:gdLst/>
            <a:ahLst/>
            <a:cxnLst/>
            <a:rect l="l" t="t" r="r" b="b"/>
            <a:pathLst>
              <a:path w="40378" h="9474" extrusionOk="0">
                <a:moveTo>
                  <a:pt x="20184" y="0"/>
                </a:moveTo>
                <a:cubicBezTo>
                  <a:pt x="9036" y="0"/>
                  <a:pt x="1" y="2123"/>
                  <a:pt x="1" y="4737"/>
                </a:cubicBezTo>
                <a:cubicBezTo>
                  <a:pt x="1" y="7350"/>
                  <a:pt x="9036" y="9473"/>
                  <a:pt x="20184" y="9473"/>
                </a:cubicBezTo>
                <a:cubicBezTo>
                  <a:pt x="31342" y="9473"/>
                  <a:pt x="40377" y="7350"/>
                  <a:pt x="40377" y="4737"/>
                </a:cubicBezTo>
                <a:cubicBezTo>
                  <a:pt x="40377" y="2123"/>
                  <a:pt x="31342" y="0"/>
                  <a:pt x="20184" y="0"/>
                </a:cubicBezTo>
                <a:close/>
              </a:path>
            </a:pathLst>
          </a:custGeom>
          <a:solidFill>
            <a:srgbClr val="6FA0A4">
              <a:alpha val="31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8" name="Google Shape;2578;p52"/>
          <p:cNvSpPr/>
          <p:nvPr/>
        </p:nvSpPr>
        <p:spPr>
          <a:xfrm>
            <a:off x="975009" y="2448275"/>
            <a:ext cx="1748872" cy="459300"/>
          </a:xfrm>
          <a:custGeom>
            <a:avLst/>
            <a:gdLst/>
            <a:ahLst/>
            <a:cxnLst/>
            <a:rect l="l" t="t" r="r" b="b"/>
            <a:pathLst>
              <a:path w="40378" h="9474" extrusionOk="0">
                <a:moveTo>
                  <a:pt x="20184" y="0"/>
                </a:moveTo>
                <a:cubicBezTo>
                  <a:pt x="9036" y="0"/>
                  <a:pt x="1" y="2123"/>
                  <a:pt x="1" y="4737"/>
                </a:cubicBezTo>
                <a:cubicBezTo>
                  <a:pt x="1" y="7350"/>
                  <a:pt x="9036" y="9473"/>
                  <a:pt x="20184" y="9473"/>
                </a:cubicBezTo>
                <a:cubicBezTo>
                  <a:pt x="31342" y="9473"/>
                  <a:pt x="40377" y="7350"/>
                  <a:pt x="40377" y="4737"/>
                </a:cubicBezTo>
                <a:cubicBezTo>
                  <a:pt x="40377" y="2123"/>
                  <a:pt x="31342" y="0"/>
                  <a:pt x="20184" y="0"/>
                </a:cubicBezTo>
                <a:close/>
              </a:path>
            </a:pathLst>
          </a:custGeom>
          <a:solidFill>
            <a:srgbClr val="6FA0A4">
              <a:alpha val="31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9" name="Google Shape;2579;p5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Ways to Reduce </a:t>
            </a:r>
            <a:br>
              <a:rPr lang="en" dirty="0"/>
            </a:br>
            <a:r>
              <a:rPr lang="en" dirty="0"/>
              <a:t>PREJUDICE AND DISCRIMINATION</a:t>
            </a:r>
            <a:endParaRPr dirty="0"/>
          </a:p>
        </p:txBody>
      </p:sp>
      <p:sp>
        <p:nvSpPr>
          <p:cNvPr id="2819" name="Google Shape;2819;p52"/>
          <p:cNvSpPr txBox="1">
            <a:spLocks noGrp="1"/>
          </p:cNvSpPr>
          <p:nvPr>
            <p:ph type="subTitle" idx="1"/>
          </p:nvPr>
        </p:nvSpPr>
        <p:spPr>
          <a:xfrm>
            <a:off x="797945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Education and Awareness:</a:t>
            </a:r>
            <a:endParaRPr dirty="0"/>
          </a:p>
        </p:txBody>
      </p:sp>
      <p:sp>
        <p:nvSpPr>
          <p:cNvPr id="2820" name="Google Shape;2820;p52"/>
          <p:cNvSpPr txBox="1">
            <a:spLocks noGrp="1"/>
          </p:cNvSpPr>
          <p:nvPr>
            <p:ph type="subTitle" idx="2"/>
          </p:nvPr>
        </p:nvSpPr>
        <p:spPr>
          <a:xfrm>
            <a:off x="358561" y="3742822"/>
            <a:ext cx="2974337" cy="1047285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Promote education about diverse cultures, histories, and perspectives to challenge stereotypes and broaden understanding.</a:t>
            </a:r>
            <a:endParaRPr dirty="0"/>
          </a:p>
        </p:txBody>
      </p:sp>
      <p:sp>
        <p:nvSpPr>
          <p:cNvPr id="2821" name="Google Shape;2821;p52"/>
          <p:cNvSpPr txBox="1">
            <a:spLocks noGrp="1"/>
          </p:cNvSpPr>
          <p:nvPr>
            <p:ph type="subTitle" idx="3"/>
          </p:nvPr>
        </p:nvSpPr>
        <p:spPr>
          <a:xfrm>
            <a:off x="3520493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Media Representation:</a:t>
            </a:r>
            <a:endParaRPr dirty="0"/>
          </a:p>
        </p:txBody>
      </p:sp>
      <p:sp>
        <p:nvSpPr>
          <p:cNvPr id="2822" name="Google Shape;2822;p52"/>
          <p:cNvSpPr txBox="1">
            <a:spLocks noGrp="1"/>
          </p:cNvSpPr>
          <p:nvPr>
            <p:ph type="subTitle" idx="4"/>
          </p:nvPr>
        </p:nvSpPr>
        <p:spPr>
          <a:xfrm>
            <a:off x="3444018" y="3722250"/>
            <a:ext cx="2254200" cy="7872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Support media content that promotes tolerance and inclusivity.</a:t>
            </a:r>
            <a:endParaRPr dirty="0"/>
          </a:p>
        </p:txBody>
      </p:sp>
      <p:sp>
        <p:nvSpPr>
          <p:cNvPr id="2823" name="Google Shape;2823;p52"/>
          <p:cNvSpPr txBox="1">
            <a:spLocks noGrp="1"/>
          </p:cNvSpPr>
          <p:nvPr>
            <p:ph type="subTitle" idx="5"/>
          </p:nvPr>
        </p:nvSpPr>
        <p:spPr>
          <a:xfrm>
            <a:off x="6243055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Open Dialogue:</a:t>
            </a:r>
            <a:endParaRPr dirty="0"/>
          </a:p>
        </p:txBody>
      </p:sp>
      <p:sp>
        <p:nvSpPr>
          <p:cNvPr id="2824" name="Google Shape;2824;p52"/>
          <p:cNvSpPr txBox="1">
            <a:spLocks noGrp="1"/>
          </p:cNvSpPr>
          <p:nvPr>
            <p:ph type="subTitle" idx="6"/>
          </p:nvPr>
        </p:nvSpPr>
        <p:spPr>
          <a:xfrm>
            <a:off x="6016843" y="3797556"/>
            <a:ext cx="2617984" cy="7872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Create safe spaces for open dialogue where individuals can discuss their experiences and address misunderstandings.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0B8BB5-9600-42D4-A483-30BFEEA39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230" y="1220078"/>
            <a:ext cx="1711083" cy="17110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4B8520-C270-477D-AF3E-B35D2AAA3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0253" y="1142856"/>
            <a:ext cx="1998533" cy="1956120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435CC2-F093-4F41-A4B4-FBB554B16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5099" y="1345944"/>
            <a:ext cx="2558911" cy="184364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229797" y="60970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72897" y="15562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5343D5-9204-46F4-B992-18DFDB7C667C}"/>
              </a:ext>
            </a:extLst>
          </p:cNvPr>
          <p:cNvSpPr/>
          <p:nvPr/>
        </p:nvSpPr>
        <p:spPr>
          <a:xfrm>
            <a:off x="0" y="2682261"/>
            <a:ext cx="6946468" cy="2461239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7" name="Google Shape;4025;p76">
            <a:extLst>
              <a:ext uri="{FF2B5EF4-FFF2-40B4-BE49-F238E27FC236}">
                <a16:creationId xmlns:a16="http://schemas.microsoft.com/office/drawing/2014/main" id="{510A7D92-065C-40A9-A196-2A74FC3E227A}"/>
              </a:ext>
            </a:extLst>
          </p:cNvPr>
          <p:cNvGrpSpPr/>
          <p:nvPr/>
        </p:nvGrpSpPr>
        <p:grpSpPr>
          <a:xfrm>
            <a:off x="465473" y="1777005"/>
            <a:ext cx="3665464" cy="2870298"/>
            <a:chOff x="3167075" y="2324250"/>
            <a:chExt cx="1358975" cy="1010975"/>
          </a:xfrm>
        </p:grpSpPr>
        <p:sp>
          <p:nvSpPr>
            <p:cNvPr id="8" name="Google Shape;4026;p76">
              <a:extLst>
                <a:ext uri="{FF2B5EF4-FFF2-40B4-BE49-F238E27FC236}">
                  <a16:creationId xmlns:a16="http://schemas.microsoft.com/office/drawing/2014/main" id="{47340FF0-3C25-4333-B38C-D96E5E779FBF}"/>
                </a:ext>
              </a:extLst>
            </p:cNvPr>
            <p:cNvSpPr/>
            <p:nvPr/>
          </p:nvSpPr>
          <p:spPr>
            <a:xfrm>
              <a:off x="3167075" y="2324250"/>
              <a:ext cx="1229350" cy="929250"/>
            </a:xfrm>
            <a:custGeom>
              <a:avLst/>
              <a:gdLst/>
              <a:ahLst/>
              <a:cxnLst/>
              <a:rect l="l" t="t" r="r" b="b"/>
              <a:pathLst>
                <a:path w="49174" h="37170" extrusionOk="0">
                  <a:moveTo>
                    <a:pt x="38745" y="0"/>
                  </a:moveTo>
                  <a:cubicBezTo>
                    <a:pt x="37357" y="0"/>
                    <a:pt x="35994" y="353"/>
                    <a:pt x="34818" y="1133"/>
                  </a:cubicBezTo>
                  <a:cubicBezTo>
                    <a:pt x="32710" y="2516"/>
                    <a:pt x="31454" y="4993"/>
                    <a:pt x="29207" y="6145"/>
                  </a:cubicBezTo>
                  <a:cubicBezTo>
                    <a:pt x="28120" y="6710"/>
                    <a:pt x="26928" y="6900"/>
                    <a:pt x="25701" y="6900"/>
                  </a:cubicBezTo>
                  <a:cubicBezTo>
                    <a:pt x="24250" y="6900"/>
                    <a:pt x="22751" y="6635"/>
                    <a:pt x="21315" y="6410"/>
                  </a:cubicBezTo>
                  <a:cubicBezTo>
                    <a:pt x="19308" y="6091"/>
                    <a:pt x="17248" y="5871"/>
                    <a:pt x="15205" y="5871"/>
                  </a:cubicBezTo>
                  <a:cubicBezTo>
                    <a:pt x="12383" y="5871"/>
                    <a:pt x="9596" y="6290"/>
                    <a:pt x="7029" y="7447"/>
                  </a:cubicBezTo>
                  <a:cubicBezTo>
                    <a:pt x="4068" y="8772"/>
                    <a:pt x="1775" y="11433"/>
                    <a:pt x="911" y="14636"/>
                  </a:cubicBezTo>
                  <a:cubicBezTo>
                    <a:pt x="220" y="17194"/>
                    <a:pt x="1" y="21042"/>
                    <a:pt x="439" y="23703"/>
                  </a:cubicBezTo>
                  <a:cubicBezTo>
                    <a:pt x="1660" y="31169"/>
                    <a:pt x="10750" y="35962"/>
                    <a:pt x="17456" y="36907"/>
                  </a:cubicBezTo>
                  <a:cubicBezTo>
                    <a:pt x="18705" y="37085"/>
                    <a:pt x="19964" y="37170"/>
                    <a:pt x="21223" y="37170"/>
                  </a:cubicBezTo>
                  <a:cubicBezTo>
                    <a:pt x="25423" y="37170"/>
                    <a:pt x="29634" y="36226"/>
                    <a:pt x="33551" y="34649"/>
                  </a:cubicBezTo>
                  <a:cubicBezTo>
                    <a:pt x="36984" y="33266"/>
                    <a:pt x="40291" y="31365"/>
                    <a:pt x="42883" y="28704"/>
                  </a:cubicBezTo>
                  <a:cubicBezTo>
                    <a:pt x="46628" y="24856"/>
                    <a:pt x="48702" y="19556"/>
                    <a:pt x="48967" y="14198"/>
                  </a:cubicBezTo>
                  <a:cubicBezTo>
                    <a:pt x="49174" y="10223"/>
                    <a:pt x="48310" y="6007"/>
                    <a:pt x="45614" y="3069"/>
                  </a:cubicBezTo>
                  <a:cubicBezTo>
                    <a:pt x="43888" y="1172"/>
                    <a:pt x="41274" y="0"/>
                    <a:pt x="38745" y="0"/>
                  </a:cubicBezTo>
                  <a:close/>
                </a:path>
              </a:pathLst>
            </a:custGeom>
            <a:solidFill>
              <a:srgbClr val="6FA0A4">
                <a:alpha val="34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027;p76">
              <a:extLst>
                <a:ext uri="{FF2B5EF4-FFF2-40B4-BE49-F238E27FC236}">
                  <a16:creationId xmlns:a16="http://schemas.microsoft.com/office/drawing/2014/main" id="{3D081B6E-B617-4451-B0AF-44A5BD7828F4}"/>
                </a:ext>
              </a:extLst>
            </p:cNvPr>
            <p:cNvSpPr/>
            <p:nvPr/>
          </p:nvSpPr>
          <p:spPr>
            <a:xfrm>
              <a:off x="3614125" y="2398150"/>
              <a:ext cx="911925" cy="711675"/>
            </a:xfrm>
            <a:custGeom>
              <a:avLst/>
              <a:gdLst/>
              <a:ahLst/>
              <a:cxnLst/>
              <a:rect l="l" t="t" r="r" b="b"/>
              <a:pathLst>
                <a:path w="36477" h="28467" extrusionOk="0">
                  <a:moveTo>
                    <a:pt x="15437" y="0"/>
                  </a:moveTo>
                  <a:cubicBezTo>
                    <a:pt x="13311" y="0"/>
                    <a:pt x="11041" y="971"/>
                    <a:pt x="9217" y="1910"/>
                  </a:cubicBezTo>
                  <a:cubicBezTo>
                    <a:pt x="7500" y="2809"/>
                    <a:pt x="5703" y="4030"/>
                    <a:pt x="4781" y="5781"/>
                  </a:cubicBezTo>
                  <a:cubicBezTo>
                    <a:pt x="4032" y="7198"/>
                    <a:pt x="4240" y="8569"/>
                    <a:pt x="4747" y="9975"/>
                  </a:cubicBezTo>
                  <a:cubicBezTo>
                    <a:pt x="5311" y="11565"/>
                    <a:pt x="5507" y="13374"/>
                    <a:pt x="5761" y="15044"/>
                  </a:cubicBezTo>
                  <a:cubicBezTo>
                    <a:pt x="5910" y="16093"/>
                    <a:pt x="5991" y="17303"/>
                    <a:pt x="5242" y="18051"/>
                  </a:cubicBezTo>
                  <a:cubicBezTo>
                    <a:pt x="4678" y="18604"/>
                    <a:pt x="3837" y="18720"/>
                    <a:pt x="3122" y="19008"/>
                  </a:cubicBezTo>
                  <a:cubicBezTo>
                    <a:pt x="1383" y="19699"/>
                    <a:pt x="230" y="21508"/>
                    <a:pt x="115" y="23386"/>
                  </a:cubicBezTo>
                  <a:cubicBezTo>
                    <a:pt x="0" y="25252"/>
                    <a:pt x="818" y="27096"/>
                    <a:pt x="2097" y="28467"/>
                  </a:cubicBezTo>
                  <a:lnTo>
                    <a:pt x="23964" y="25333"/>
                  </a:lnTo>
                  <a:cubicBezTo>
                    <a:pt x="24898" y="25944"/>
                    <a:pt x="25589" y="26923"/>
                    <a:pt x="25865" y="28006"/>
                  </a:cubicBezTo>
                  <a:cubicBezTo>
                    <a:pt x="27386" y="27695"/>
                    <a:pt x="28930" y="27384"/>
                    <a:pt x="30451" y="27084"/>
                  </a:cubicBezTo>
                  <a:cubicBezTo>
                    <a:pt x="30359" y="25944"/>
                    <a:pt x="30267" y="24791"/>
                    <a:pt x="30163" y="23662"/>
                  </a:cubicBezTo>
                  <a:lnTo>
                    <a:pt x="30163" y="23662"/>
                  </a:lnTo>
                  <a:cubicBezTo>
                    <a:pt x="30739" y="24665"/>
                    <a:pt x="31303" y="25655"/>
                    <a:pt x="31880" y="26669"/>
                  </a:cubicBezTo>
                  <a:cubicBezTo>
                    <a:pt x="33297" y="26255"/>
                    <a:pt x="34691" y="25817"/>
                    <a:pt x="36096" y="25390"/>
                  </a:cubicBezTo>
                  <a:cubicBezTo>
                    <a:pt x="36477" y="24031"/>
                    <a:pt x="35889" y="22464"/>
                    <a:pt x="34702" y="21704"/>
                  </a:cubicBezTo>
                  <a:cubicBezTo>
                    <a:pt x="33896" y="21185"/>
                    <a:pt x="32916" y="21024"/>
                    <a:pt x="32064" y="20563"/>
                  </a:cubicBezTo>
                  <a:cubicBezTo>
                    <a:pt x="29529" y="19192"/>
                    <a:pt x="31453" y="15263"/>
                    <a:pt x="28596" y="13869"/>
                  </a:cubicBezTo>
                  <a:cubicBezTo>
                    <a:pt x="27340" y="13247"/>
                    <a:pt x="25785" y="13212"/>
                    <a:pt x="24771" y="12279"/>
                  </a:cubicBezTo>
                  <a:cubicBezTo>
                    <a:pt x="23941" y="11530"/>
                    <a:pt x="23768" y="10482"/>
                    <a:pt x="23515" y="9456"/>
                  </a:cubicBezTo>
                  <a:cubicBezTo>
                    <a:pt x="23273" y="8523"/>
                    <a:pt x="22927" y="7613"/>
                    <a:pt x="22616" y="6691"/>
                  </a:cubicBezTo>
                  <a:cubicBezTo>
                    <a:pt x="22029" y="4871"/>
                    <a:pt x="21464" y="3097"/>
                    <a:pt x="20013" y="1806"/>
                  </a:cubicBezTo>
                  <a:cubicBezTo>
                    <a:pt x="18964" y="885"/>
                    <a:pt x="17190" y="78"/>
                    <a:pt x="15784" y="9"/>
                  </a:cubicBezTo>
                  <a:cubicBezTo>
                    <a:pt x="15669" y="3"/>
                    <a:pt x="15553" y="0"/>
                    <a:pt x="15437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028;p76">
              <a:extLst>
                <a:ext uri="{FF2B5EF4-FFF2-40B4-BE49-F238E27FC236}">
                  <a16:creationId xmlns:a16="http://schemas.microsoft.com/office/drawing/2014/main" id="{5DD36C56-5C8D-44C5-A111-89265BE475E0}"/>
                </a:ext>
              </a:extLst>
            </p:cNvPr>
            <p:cNvSpPr/>
            <p:nvPr/>
          </p:nvSpPr>
          <p:spPr>
            <a:xfrm>
              <a:off x="3739975" y="2942700"/>
              <a:ext cx="552775" cy="262675"/>
            </a:xfrm>
            <a:custGeom>
              <a:avLst/>
              <a:gdLst/>
              <a:ahLst/>
              <a:cxnLst/>
              <a:rect l="l" t="t" r="r" b="b"/>
              <a:pathLst>
                <a:path w="22111" h="10507" extrusionOk="0">
                  <a:moveTo>
                    <a:pt x="15511" y="1"/>
                  </a:moveTo>
                  <a:cubicBezTo>
                    <a:pt x="14289" y="1"/>
                    <a:pt x="13087" y="280"/>
                    <a:pt x="11810" y="348"/>
                  </a:cubicBezTo>
                  <a:cubicBezTo>
                    <a:pt x="11649" y="356"/>
                    <a:pt x="11488" y="360"/>
                    <a:pt x="11326" y="360"/>
                  </a:cubicBezTo>
                  <a:cubicBezTo>
                    <a:pt x="9921" y="360"/>
                    <a:pt x="8515" y="73"/>
                    <a:pt x="7127" y="73"/>
                  </a:cubicBezTo>
                  <a:cubicBezTo>
                    <a:pt x="6283" y="73"/>
                    <a:pt x="5446" y="179"/>
                    <a:pt x="4621" y="521"/>
                  </a:cubicBezTo>
                  <a:cubicBezTo>
                    <a:pt x="2593" y="1362"/>
                    <a:pt x="1453" y="3228"/>
                    <a:pt x="796" y="5245"/>
                  </a:cubicBezTo>
                  <a:cubicBezTo>
                    <a:pt x="473" y="6201"/>
                    <a:pt x="1" y="7468"/>
                    <a:pt x="12" y="8459"/>
                  </a:cubicBezTo>
                  <a:cubicBezTo>
                    <a:pt x="12" y="8528"/>
                    <a:pt x="12" y="8586"/>
                    <a:pt x="35" y="8655"/>
                  </a:cubicBezTo>
                  <a:cubicBezTo>
                    <a:pt x="2397" y="9680"/>
                    <a:pt x="5162" y="10130"/>
                    <a:pt x="7363" y="10360"/>
                  </a:cubicBezTo>
                  <a:cubicBezTo>
                    <a:pt x="8302" y="10458"/>
                    <a:pt x="9243" y="10507"/>
                    <a:pt x="10182" y="10507"/>
                  </a:cubicBezTo>
                  <a:cubicBezTo>
                    <a:pt x="14322" y="10507"/>
                    <a:pt x="18419" y="9558"/>
                    <a:pt x="22110" y="7699"/>
                  </a:cubicBezTo>
                  <a:cubicBezTo>
                    <a:pt x="22064" y="7307"/>
                    <a:pt x="21949" y="6915"/>
                    <a:pt x="21834" y="6546"/>
                  </a:cubicBezTo>
                  <a:cubicBezTo>
                    <a:pt x="21442" y="5279"/>
                    <a:pt x="21039" y="3989"/>
                    <a:pt x="20371" y="2860"/>
                  </a:cubicBezTo>
                  <a:cubicBezTo>
                    <a:pt x="19691" y="1719"/>
                    <a:pt x="18688" y="705"/>
                    <a:pt x="17433" y="290"/>
                  </a:cubicBezTo>
                  <a:cubicBezTo>
                    <a:pt x="16778" y="75"/>
                    <a:pt x="16142" y="1"/>
                    <a:pt x="15511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029;p76">
              <a:extLst>
                <a:ext uri="{FF2B5EF4-FFF2-40B4-BE49-F238E27FC236}">
                  <a16:creationId xmlns:a16="http://schemas.microsoft.com/office/drawing/2014/main" id="{714C5BE3-A333-444A-971C-7B1A644E51E4}"/>
                </a:ext>
              </a:extLst>
            </p:cNvPr>
            <p:cNvSpPr/>
            <p:nvPr/>
          </p:nvSpPr>
          <p:spPr>
            <a:xfrm>
              <a:off x="3916825" y="2944475"/>
              <a:ext cx="170550" cy="90500"/>
            </a:xfrm>
            <a:custGeom>
              <a:avLst/>
              <a:gdLst/>
              <a:ahLst/>
              <a:cxnLst/>
              <a:rect l="l" t="t" r="r" b="b"/>
              <a:pathLst>
                <a:path w="6822" h="3620" extrusionOk="0">
                  <a:moveTo>
                    <a:pt x="71" y="0"/>
                  </a:moveTo>
                  <a:cubicBezTo>
                    <a:pt x="48" y="0"/>
                    <a:pt x="24" y="0"/>
                    <a:pt x="1" y="0"/>
                  </a:cubicBezTo>
                  <a:lnTo>
                    <a:pt x="12" y="496"/>
                  </a:lnTo>
                  <a:cubicBezTo>
                    <a:pt x="69" y="2246"/>
                    <a:pt x="1520" y="3620"/>
                    <a:pt x="3258" y="3620"/>
                  </a:cubicBezTo>
                  <a:cubicBezTo>
                    <a:pt x="3294" y="3620"/>
                    <a:pt x="3329" y="3619"/>
                    <a:pt x="3365" y="3618"/>
                  </a:cubicBezTo>
                  <a:lnTo>
                    <a:pt x="3642" y="3607"/>
                  </a:lnTo>
                  <a:cubicBezTo>
                    <a:pt x="5427" y="3549"/>
                    <a:pt x="6822" y="2040"/>
                    <a:pt x="6764" y="254"/>
                  </a:cubicBezTo>
                  <a:lnTo>
                    <a:pt x="6764" y="47"/>
                  </a:lnTo>
                  <a:cubicBezTo>
                    <a:pt x="6107" y="139"/>
                    <a:pt x="5427" y="231"/>
                    <a:pt x="4736" y="277"/>
                  </a:cubicBezTo>
                  <a:cubicBezTo>
                    <a:pt x="4565" y="287"/>
                    <a:pt x="4394" y="291"/>
                    <a:pt x="4223" y="291"/>
                  </a:cubicBezTo>
                  <a:cubicBezTo>
                    <a:pt x="2837" y="291"/>
                    <a:pt x="1446" y="0"/>
                    <a:pt x="71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030;p76">
              <a:extLst>
                <a:ext uri="{FF2B5EF4-FFF2-40B4-BE49-F238E27FC236}">
                  <a16:creationId xmlns:a16="http://schemas.microsoft.com/office/drawing/2014/main" id="{BE19A709-DD88-4013-8358-60B497C47A5A}"/>
                </a:ext>
              </a:extLst>
            </p:cNvPr>
            <p:cNvSpPr/>
            <p:nvPr/>
          </p:nvSpPr>
          <p:spPr>
            <a:xfrm>
              <a:off x="4177225" y="2996025"/>
              <a:ext cx="52450" cy="167375"/>
            </a:xfrm>
            <a:custGeom>
              <a:avLst/>
              <a:gdLst/>
              <a:ahLst/>
              <a:cxnLst/>
              <a:rect l="l" t="t" r="r" b="b"/>
              <a:pathLst>
                <a:path w="2098" h="6695" extrusionOk="0">
                  <a:moveTo>
                    <a:pt x="23" y="1"/>
                  </a:moveTo>
                  <a:cubicBezTo>
                    <a:pt x="0" y="1"/>
                    <a:pt x="23" y="404"/>
                    <a:pt x="185" y="1026"/>
                  </a:cubicBezTo>
                  <a:cubicBezTo>
                    <a:pt x="346" y="1648"/>
                    <a:pt x="657" y="2466"/>
                    <a:pt x="1037" y="3353"/>
                  </a:cubicBezTo>
                  <a:cubicBezTo>
                    <a:pt x="1221" y="3803"/>
                    <a:pt x="1383" y="4241"/>
                    <a:pt x="1521" y="4621"/>
                  </a:cubicBezTo>
                  <a:cubicBezTo>
                    <a:pt x="1648" y="5013"/>
                    <a:pt x="1763" y="5370"/>
                    <a:pt x="1821" y="5692"/>
                  </a:cubicBezTo>
                  <a:cubicBezTo>
                    <a:pt x="1970" y="6291"/>
                    <a:pt x="1993" y="6695"/>
                    <a:pt x="2039" y="6695"/>
                  </a:cubicBezTo>
                  <a:cubicBezTo>
                    <a:pt x="2074" y="6695"/>
                    <a:pt x="2097" y="6291"/>
                    <a:pt x="1993" y="5658"/>
                  </a:cubicBezTo>
                  <a:cubicBezTo>
                    <a:pt x="1959" y="5347"/>
                    <a:pt x="1855" y="4966"/>
                    <a:pt x="1728" y="4563"/>
                  </a:cubicBezTo>
                  <a:cubicBezTo>
                    <a:pt x="1590" y="4160"/>
                    <a:pt x="1440" y="3734"/>
                    <a:pt x="1244" y="3284"/>
                  </a:cubicBezTo>
                  <a:cubicBezTo>
                    <a:pt x="876" y="2386"/>
                    <a:pt x="530" y="1591"/>
                    <a:pt x="346" y="980"/>
                  </a:cubicBezTo>
                  <a:cubicBezTo>
                    <a:pt x="138" y="392"/>
                    <a:pt x="69" y="1"/>
                    <a:pt x="23" y="1"/>
                  </a:cubicBezTo>
                  <a:close/>
                </a:path>
              </a:pathLst>
            </a:custGeom>
            <a:solidFill>
              <a:srgbClr val="AA66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031;p76">
              <a:extLst>
                <a:ext uri="{FF2B5EF4-FFF2-40B4-BE49-F238E27FC236}">
                  <a16:creationId xmlns:a16="http://schemas.microsoft.com/office/drawing/2014/main" id="{9683CAB6-C626-44F2-ACBA-57E8BCA49392}"/>
                </a:ext>
              </a:extLst>
            </p:cNvPr>
            <p:cNvSpPr/>
            <p:nvPr/>
          </p:nvSpPr>
          <p:spPr>
            <a:xfrm>
              <a:off x="4197375" y="3005525"/>
              <a:ext cx="12125" cy="57925"/>
            </a:xfrm>
            <a:custGeom>
              <a:avLst/>
              <a:gdLst/>
              <a:ahLst/>
              <a:cxnLst/>
              <a:rect l="l" t="t" r="r" b="b"/>
              <a:pathLst>
                <a:path w="485" h="2317" extrusionOk="0">
                  <a:moveTo>
                    <a:pt x="381" y="1"/>
                  </a:moveTo>
                  <a:cubicBezTo>
                    <a:pt x="312" y="1"/>
                    <a:pt x="254" y="519"/>
                    <a:pt x="162" y="1153"/>
                  </a:cubicBezTo>
                  <a:cubicBezTo>
                    <a:pt x="81" y="1787"/>
                    <a:pt x="1" y="2305"/>
                    <a:pt x="70" y="2317"/>
                  </a:cubicBezTo>
                  <a:cubicBezTo>
                    <a:pt x="70" y="2317"/>
                    <a:pt x="71" y="2317"/>
                    <a:pt x="72" y="2317"/>
                  </a:cubicBezTo>
                  <a:cubicBezTo>
                    <a:pt x="132" y="2317"/>
                    <a:pt x="313" y="1814"/>
                    <a:pt x="392" y="1176"/>
                  </a:cubicBezTo>
                  <a:cubicBezTo>
                    <a:pt x="485" y="531"/>
                    <a:pt x="438" y="1"/>
                    <a:pt x="381" y="1"/>
                  </a:cubicBezTo>
                  <a:close/>
                </a:path>
              </a:pathLst>
            </a:custGeom>
            <a:solidFill>
              <a:srgbClr val="AA66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032;p76">
              <a:extLst>
                <a:ext uri="{FF2B5EF4-FFF2-40B4-BE49-F238E27FC236}">
                  <a16:creationId xmlns:a16="http://schemas.microsoft.com/office/drawing/2014/main" id="{AB6AC9D4-A48C-4DE9-AE14-9C6F165A0DFB}"/>
                </a:ext>
              </a:extLst>
            </p:cNvPr>
            <p:cNvSpPr/>
            <p:nvPr/>
          </p:nvSpPr>
          <p:spPr>
            <a:xfrm>
              <a:off x="3849150" y="2963200"/>
              <a:ext cx="29400" cy="224675"/>
            </a:xfrm>
            <a:custGeom>
              <a:avLst/>
              <a:gdLst/>
              <a:ahLst/>
              <a:cxnLst/>
              <a:rect l="l" t="t" r="r" b="b"/>
              <a:pathLst>
                <a:path w="1176" h="8987" extrusionOk="0">
                  <a:moveTo>
                    <a:pt x="23" y="0"/>
                  </a:moveTo>
                  <a:cubicBezTo>
                    <a:pt x="0" y="23"/>
                    <a:pt x="254" y="461"/>
                    <a:pt x="507" y="1256"/>
                  </a:cubicBezTo>
                  <a:cubicBezTo>
                    <a:pt x="749" y="2051"/>
                    <a:pt x="934" y="3169"/>
                    <a:pt x="888" y="4436"/>
                  </a:cubicBezTo>
                  <a:cubicBezTo>
                    <a:pt x="853" y="5703"/>
                    <a:pt x="646" y="6832"/>
                    <a:pt x="507" y="7650"/>
                  </a:cubicBezTo>
                  <a:cubicBezTo>
                    <a:pt x="358" y="8469"/>
                    <a:pt x="254" y="8975"/>
                    <a:pt x="300" y="8987"/>
                  </a:cubicBezTo>
                  <a:cubicBezTo>
                    <a:pt x="335" y="8987"/>
                    <a:pt x="484" y="8503"/>
                    <a:pt x="680" y="7697"/>
                  </a:cubicBezTo>
                  <a:cubicBezTo>
                    <a:pt x="865" y="6890"/>
                    <a:pt x="1106" y="5738"/>
                    <a:pt x="1141" y="4459"/>
                  </a:cubicBezTo>
                  <a:cubicBezTo>
                    <a:pt x="1176" y="3169"/>
                    <a:pt x="968" y="2005"/>
                    <a:pt x="657" y="1210"/>
                  </a:cubicBezTo>
                  <a:cubicBezTo>
                    <a:pt x="519" y="818"/>
                    <a:pt x="358" y="507"/>
                    <a:pt x="242" y="311"/>
                  </a:cubicBezTo>
                  <a:cubicBezTo>
                    <a:pt x="127" y="104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AA66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033;p76">
              <a:extLst>
                <a:ext uri="{FF2B5EF4-FFF2-40B4-BE49-F238E27FC236}">
                  <a16:creationId xmlns:a16="http://schemas.microsoft.com/office/drawing/2014/main" id="{B9E389C3-7DB2-4FD5-968F-A849B9C45397}"/>
                </a:ext>
              </a:extLst>
            </p:cNvPr>
            <p:cNvSpPr/>
            <p:nvPr/>
          </p:nvSpPr>
          <p:spPr>
            <a:xfrm>
              <a:off x="3940450" y="2824075"/>
              <a:ext cx="122150" cy="183825"/>
            </a:xfrm>
            <a:custGeom>
              <a:avLst/>
              <a:gdLst/>
              <a:ahLst/>
              <a:cxnLst/>
              <a:rect l="l" t="t" r="r" b="b"/>
              <a:pathLst>
                <a:path w="4886" h="7353" extrusionOk="0">
                  <a:moveTo>
                    <a:pt x="4644" y="1"/>
                  </a:moveTo>
                  <a:lnTo>
                    <a:pt x="1" y="150"/>
                  </a:lnTo>
                  <a:lnTo>
                    <a:pt x="220" y="6187"/>
                  </a:lnTo>
                  <a:cubicBezTo>
                    <a:pt x="253" y="6856"/>
                    <a:pt x="761" y="7353"/>
                    <a:pt x="1379" y="7353"/>
                  </a:cubicBezTo>
                  <a:cubicBezTo>
                    <a:pt x="1399" y="7353"/>
                    <a:pt x="1420" y="7352"/>
                    <a:pt x="1441" y="7351"/>
                  </a:cubicBezTo>
                  <a:lnTo>
                    <a:pt x="3722" y="7270"/>
                  </a:lnTo>
                  <a:cubicBezTo>
                    <a:pt x="4367" y="7236"/>
                    <a:pt x="4886" y="6694"/>
                    <a:pt x="4863" y="6049"/>
                  </a:cubicBezTo>
                  <a:lnTo>
                    <a:pt x="4644" y="1"/>
                  </a:lnTo>
                  <a:close/>
                </a:path>
              </a:pathLst>
            </a:custGeom>
            <a:solidFill>
              <a:srgbClr val="CE7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034;p76">
              <a:extLst>
                <a:ext uri="{FF2B5EF4-FFF2-40B4-BE49-F238E27FC236}">
                  <a16:creationId xmlns:a16="http://schemas.microsoft.com/office/drawing/2014/main" id="{B202BE86-5EA9-4BAB-9AA3-67F2DA32D05A}"/>
                </a:ext>
              </a:extLst>
            </p:cNvPr>
            <p:cNvSpPr/>
            <p:nvPr/>
          </p:nvSpPr>
          <p:spPr>
            <a:xfrm>
              <a:off x="3732500" y="2498875"/>
              <a:ext cx="453375" cy="369125"/>
            </a:xfrm>
            <a:custGeom>
              <a:avLst/>
              <a:gdLst/>
              <a:ahLst/>
              <a:cxnLst/>
              <a:rect l="l" t="t" r="r" b="b"/>
              <a:pathLst>
                <a:path w="18135" h="14765" extrusionOk="0">
                  <a:moveTo>
                    <a:pt x="9356" y="1"/>
                  </a:moveTo>
                  <a:cubicBezTo>
                    <a:pt x="9298" y="992"/>
                    <a:pt x="9091" y="1971"/>
                    <a:pt x="8699" y="2881"/>
                  </a:cubicBezTo>
                  <a:cubicBezTo>
                    <a:pt x="7835" y="4898"/>
                    <a:pt x="6130" y="6568"/>
                    <a:pt x="4102" y="7386"/>
                  </a:cubicBezTo>
                  <a:cubicBezTo>
                    <a:pt x="3604" y="7582"/>
                    <a:pt x="3058" y="7743"/>
                    <a:pt x="2523" y="7743"/>
                  </a:cubicBezTo>
                  <a:cubicBezTo>
                    <a:pt x="2364" y="7743"/>
                    <a:pt x="2206" y="7729"/>
                    <a:pt x="2051" y="7697"/>
                  </a:cubicBezTo>
                  <a:lnTo>
                    <a:pt x="2051" y="7697"/>
                  </a:lnTo>
                  <a:cubicBezTo>
                    <a:pt x="2086" y="7789"/>
                    <a:pt x="2109" y="7858"/>
                    <a:pt x="2143" y="7951"/>
                  </a:cubicBezTo>
                  <a:cubicBezTo>
                    <a:pt x="1152" y="8239"/>
                    <a:pt x="346" y="9137"/>
                    <a:pt x="185" y="10174"/>
                  </a:cubicBezTo>
                  <a:cubicBezTo>
                    <a:pt x="0" y="11430"/>
                    <a:pt x="692" y="12744"/>
                    <a:pt x="1786" y="13343"/>
                  </a:cubicBezTo>
                  <a:cubicBezTo>
                    <a:pt x="2307" y="13639"/>
                    <a:pt x="2894" y="13780"/>
                    <a:pt x="3486" y="13780"/>
                  </a:cubicBezTo>
                  <a:cubicBezTo>
                    <a:pt x="4021" y="13780"/>
                    <a:pt x="4560" y="13665"/>
                    <a:pt x="5058" y="13446"/>
                  </a:cubicBezTo>
                  <a:cubicBezTo>
                    <a:pt x="5784" y="14184"/>
                    <a:pt x="6786" y="14529"/>
                    <a:pt x="7904" y="14679"/>
                  </a:cubicBezTo>
                  <a:cubicBezTo>
                    <a:pt x="8371" y="14737"/>
                    <a:pt x="8853" y="14764"/>
                    <a:pt x="9342" y="14764"/>
                  </a:cubicBezTo>
                  <a:cubicBezTo>
                    <a:pt x="11602" y="14764"/>
                    <a:pt x="14021" y="14170"/>
                    <a:pt x="15934" y="13147"/>
                  </a:cubicBezTo>
                  <a:cubicBezTo>
                    <a:pt x="17559" y="12329"/>
                    <a:pt x="18135" y="10796"/>
                    <a:pt x="17870" y="9126"/>
                  </a:cubicBezTo>
                  <a:cubicBezTo>
                    <a:pt x="17524" y="6960"/>
                    <a:pt x="17006" y="4748"/>
                    <a:pt x="16430" y="2651"/>
                  </a:cubicBezTo>
                  <a:cubicBezTo>
                    <a:pt x="16314" y="2202"/>
                    <a:pt x="16188" y="1729"/>
                    <a:pt x="16038" y="1245"/>
                  </a:cubicBezTo>
                  <a:cubicBezTo>
                    <a:pt x="15352" y="1449"/>
                    <a:pt x="14638" y="1549"/>
                    <a:pt x="13922" y="1549"/>
                  </a:cubicBezTo>
                  <a:cubicBezTo>
                    <a:pt x="12895" y="1549"/>
                    <a:pt x="11867" y="1342"/>
                    <a:pt x="10922" y="934"/>
                  </a:cubicBezTo>
                  <a:cubicBezTo>
                    <a:pt x="10369" y="692"/>
                    <a:pt x="9851" y="370"/>
                    <a:pt x="9356" y="1"/>
                  </a:cubicBezTo>
                  <a:close/>
                </a:path>
              </a:pathLst>
            </a:custGeom>
            <a:solidFill>
              <a:srgbClr val="E589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035;p76">
              <a:extLst>
                <a:ext uri="{FF2B5EF4-FFF2-40B4-BE49-F238E27FC236}">
                  <a16:creationId xmlns:a16="http://schemas.microsoft.com/office/drawing/2014/main" id="{40CC486E-357C-4669-A42F-C527DA52CC5D}"/>
                </a:ext>
              </a:extLst>
            </p:cNvPr>
            <p:cNvSpPr/>
            <p:nvPr/>
          </p:nvSpPr>
          <p:spPr>
            <a:xfrm>
              <a:off x="3989425" y="2713750"/>
              <a:ext cx="90450" cy="54175"/>
            </a:xfrm>
            <a:custGeom>
              <a:avLst/>
              <a:gdLst/>
              <a:ahLst/>
              <a:cxnLst/>
              <a:rect l="l" t="t" r="r" b="b"/>
              <a:pathLst>
                <a:path w="3618" h="2167" extrusionOk="0">
                  <a:moveTo>
                    <a:pt x="1987" y="1"/>
                  </a:moveTo>
                  <a:cubicBezTo>
                    <a:pt x="1782" y="1"/>
                    <a:pt x="1574" y="34"/>
                    <a:pt x="1371" y="105"/>
                  </a:cubicBezTo>
                  <a:cubicBezTo>
                    <a:pt x="507" y="404"/>
                    <a:pt x="0" y="1280"/>
                    <a:pt x="139" y="2167"/>
                  </a:cubicBezTo>
                  <a:lnTo>
                    <a:pt x="3618" y="957"/>
                  </a:lnTo>
                  <a:cubicBezTo>
                    <a:pt x="3292" y="357"/>
                    <a:pt x="2655" y="1"/>
                    <a:pt x="19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036;p76">
              <a:extLst>
                <a:ext uri="{FF2B5EF4-FFF2-40B4-BE49-F238E27FC236}">
                  <a16:creationId xmlns:a16="http://schemas.microsoft.com/office/drawing/2014/main" id="{9B60D365-7A53-4F92-A1B5-97DAF6678666}"/>
                </a:ext>
              </a:extLst>
            </p:cNvPr>
            <p:cNvSpPr/>
            <p:nvPr/>
          </p:nvSpPr>
          <p:spPr>
            <a:xfrm>
              <a:off x="3766200" y="2727125"/>
              <a:ext cx="91325" cy="87200"/>
            </a:xfrm>
            <a:custGeom>
              <a:avLst/>
              <a:gdLst/>
              <a:ahLst/>
              <a:cxnLst/>
              <a:rect l="l" t="t" r="r" b="b"/>
              <a:pathLst>
                <a:path w="3653" h="3488" extrusionOk="0">
                  <a:moveTo>
                    <a:pt x="408" y="0"/>
                  </a:moveTo>
                  <a:cubicBezTo>
                    <a:pt x="151" y="0"/>
                    <a:pt x="0" y="38"/>
                    <a:pt x="0" y="53"/>
                  </a:cubicBezTo>
                  <a:cubicBezTo>
                    <a:pt x="0" y="100"/>
                    <a:pt x="323" y="88"/>
                    <a:pt x="795" y="203"/>
                  </a:cubicBezTo>
                  <a:cubicBezTo>
                    <a:pt x="1268" y="318"/>
                    <a:pt x="1901" y="595"/>
                    <a:pt x="2443" y="1090"/>
                  </a:cubicBezTo>
                  <a:cubicBezTo>
                    <a:pt x="2973" y="1609"/>
                    <a:pt x="3261" y="2243"/>
                    <a:pt x="3388" y="2703"/>
                  </a:cubicBezTo>
                  <a:cubicBezTo>
                    <a:pt x="3512" y="3179"/>
                    <a:pt x="3514" y="3487"/>
                    <a:pt x="3558" y="3487"/>
                  </a:cubicBezTo>
                  <a:cubicBezTo>
                    <a:pt x="3559" y="3487"/>
                    <a:pt x="3560" y="3487"/>
                    <a:pt x="3560" y="3487"/>
                  </a:cubicBezTo>
                  <a:cubicBezTo>
                    <a:pt x="3595" y="3487"/>
                    <a:pt x="3653" y="3164"/>
                    <a:pt x="3549" y="2669"/>
                  </a:cubicBezTo>
                  <a:cubicBezTo>
                    <a:pt x="3457" y="2162"/>
                    <a:pt x="3169" y="1471"/>
                    <a:pt x="2593" y="918"/>
                  </a:cubicBezTo>
                  <a:cubicBezTo>
                    <a:pt x="2016" y="365"/>
                    <a:pt x="1325" y="100"/>
                    <a:pt x="830" y="30"/>
                  </a:cubicBezTo>
                  <a:cubicBezTo>
                    <a:pt x="669" y="8"/>
                    <a:pt x="527" y="0"/>
                    <a:pt x="40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037;p76">
              <a:extLst>
                <a:ext uri="{FF2B5EF4-FFF2-40B4-BE49-F238E27FC236}">
                  <a16:creationId xmlns:a16="http://schemas.microsoft.com/office/drawing/2014/main" id="{F2DAD6BC-3147-4818-8B35-0791235E0FA7}"/>
                </a:ext>
              </a:extLst>
            </p:cNvPr>
            <p:cNvSpPr/>
            <p:nvPr/>
          </p:nvSpPr>
          <p:spPr>
            <a:xfrm>
              <a:off x="3799600" y="2736775"/>
              <a:ext cx="27100" cy="68725"/>
            </a:xfrm>
            <a:custGeom>
              <a:avLst/>
              <a:gdLst/>
              <a:ahLst/>
              <a:cxnLst/>
              <a:rect l="l" t="t" r="r" b="b"/>
              <a:pathLst>
                <a:path w="1084" h="2749" extrusionOk="0">
                  <a:moveTo>
                    <a:pt x="551" y="1"/>
                  </a:moveTo>
                  <a:cubicBezTo>
                    <a:pt x="528" y="1"/>
                    <a:pt x="375" y="117"/>
                    <a:pt x="254" y="359"/>
                  </a:cubicBezTo>
                  <a:cubicBezTo>
                    <a:pt x="104" y="624"/>
                    <a:pt x="1" y="1038"/>
                    <a:pt x="81" y="1499"/>
                  </a:cubicBezTo>
                  <a:cubicBezTo>
                    <a:pt x="162" y="1960"/>
                    <a:pt x="427" y="2306"/>
                    <a:pt x="657" y="2490"/>
                  </a:cubicBezTo>
                  <a:cubicBezTo>
                    <a:pt x="857" y="2680"/>
                    <a:pt x="1022" y="2748"/>
                    <a:pt x="1063" y="2748"/>
                  </a:cubicBezTo>
                  <a:cubicBezTo>
                    <a:pt x="1069" y="2748"/>
                    <a:pt x="1072" y="2747"/>
                    <a:pt x="1072" y="2744"/>
                  </a:cubicBezTo>
                  <a:cubicBezTo>
                    <a:pt x="1084" y="2709"/>
                    <a:pt x="945" y="2605"/>
                    <a:pt x="773" y="2398"/>
                  </a:cubicBezTo>
                  <a:cubicBezTo>
                    <a:pt x="600" y="2191"/>
                    <a:pt x="392" y="1857"/>
                    <a:pt x="312" y="1476"/>
                  </a:cubicBezTo>
                  <a:cubicBezTo>
                    <a:pt x="231" y="1073"/>
                    <a:pt x="312" y="693"/>
                    <a:pt x="392" y="439"/>
                  </a:cubicBezTo>
                  <a:cubicBezTo>
                    <a:pt x="485" y="174"/>
                    <a:pt x="577" y="36"/>
                    <a:pt x="554" y="2"/>
                  </a:cubicBezTo>
                  <a:cubicBezTo>
                    <a:pt x="553" y="1"/>
                    <a:pt x="552" y="1"/>
                    <a:pt x="55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038;p76">
              <a:extLst>
                <a:ext uri="{FF2B5EF4-FFF2-40B4-BE49-F238E27FC236}">
                  <a16:creationId xmlns:a16="http://schemas.microsoft.com/office/drawing/2014/main" id="{7B5795A3-EEA2-4AA9-A8BE-BB9D79241AE8}"/>
                </a:ext>
              </a:extLst>
            </p:cNvPr>
            <p:cNvSpPr/>
            <p:nvPr/>
          </p:nvSpPr>
          <p:spPr>
            <a:xfrm>
              <a:off x="3917400" y="2674575"/>
              <a:ext cx="15600" cy="49625"/>
            </a:xfrm>
            <a:custGeom>
              <a:avLst/>
              <a:gdLst/>
              <a:ahLst/>
              <a:cxnLst/>
              <a:rect l="l" t="t" r="r" b="b"/>
              <a:pathLst>
                <a:path w="624" h="1985" extrusionOk="0">
                  <a:moveTo>
                    <a:pt x="96" y="1"/>
                  </a:moveTo>
                  <a:cubicBezTo>
                    <a:pt x="95" y="1"/>
                    <a:pt x="94" y="1"/>
                    <a:pt x="93" y="1"/>
                  </a:cubicBezTo>
                  <a:cubicBezTo>
                    <a:pt x="1" y="12"/>
                    <a:pt x="47" y="473"/>
                    <a:pt x="162" y="1026"/>
                  </a:cubicBezTo>
                  <a:cubicBezTo>
                    <a:pt x="284" y="1559"/>
                    <a:pt x="438" y="1985"/>
                    <a:pt x="532" y="1985"/>
                  </a:cubicBezTo>
                  <a:cubicBezTo>
                    <a:pt x="536" y="1985"/>
                    <a:pt x="539" y="1984"/>
                    <a:pt x="542" y="1983"/>
                  </a:cubicBezTo>
                  <a:cubicBezTo>
                    <a:pt x="623" y="1971"/>
                    <a:pt x="577" y="1510"/>
                    <a:pt x="462" y="969"/>
                  </a:cubicBezTo>
                  <a:cubicBezTo>
                    <a:pt x="337" y="423"/>
                    <a:pt x="178" y="1"/>
                    <a:pt x="9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039;p76">
              <a:extLst>
                <a:ext uri="{FF2B5EF4-FFF2-40B4-BE49-F238E27FC236}">
                  <a16:creationId xmlns:a16="http://schemas.microsoft.com/office/drawing/2014/main" id="{7C51F7FA-BA35-456A-918F-A3607F68BABB}"/>
                </a:ext>
              </a:extLst>
            </p:cNvPr>
            <p:cNvSpPr/>
            <p:nvPr/>
          </p:nvSpPr>
          <p:spPr>
            <a:xfrm>
              <a:off x="4041850" y="2546625"/>
              <a:ext cx="48400" cy="59575"/>
            </a:xfrm>
            <a:custGeom>
              <a:avLst/>
              <a:gdLst/>
              <a:ahLst/>
              <a:cxnLst/>
              <a:rect l="l" t="t" r="r" b="b"/>
              <a:pathLst>
                <a:path w="1936" h="2383" extrusionOk="0">
                  <a:moveTo>
                    <a:pt x="1856" y="1"/>
                  </a:moveTo>
                  <a:cubicBezTo>
                    <a:pt x="1761" y="1"/>
                    <a:pt x="1433" y="558"/>
                    <a:pt x="945" y="1190"/>
                  </a:cubicBezTo>
                  <a:cubicBezTo>
                    <a:pt x="461" y="1835"/>
                    <a:pt x="0" y="2308"/>
                    <a:pt x="58" y="2377"/>
                  </a:cubicBezTo>
                  <a:cubicBezTo>
                    <a:pt x="62" y="2381"/>
                    <a:pt x="68" y="2383"/>
                    <a:pt x="76" y="2383"/>
                  </a:cubicBezTo>
                  <a:cubicBezTo>
                    <a:pt x="192" y="2383"/>
                    <a:pt x="724" y="2009"/>
                    <a:pt x="1187" y="1375"/>
                  </a:cubicBezTo>
                  <a:cubicBezTo>
                    <a:pt x="1705" y="695"/>
                    <a:pt x="1936" y="38"/>
                    <a:pt x="1867" y="3"/>
                  </a:cubicBezTo>
                  <a:cubicBezTo>
                    <a:pt x="1864" y="2"/>
                    <a:pt x="1860" y="1"/>
                    <a:pt x="185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040;p76">
              <a:extLst>
                <a:ext uri="{FF2B5EF4-FFF2-40B4-BE49-F238E27FC236}">
                  <a16:creationId xmlns:a16="http://schemas.microsoft.com/office/drawing/2014/main" id="{575BD01B-2054-479B-B572-724AEDBC3EBB}"/>
                </a:ext>
              </a:extLst>
            </p:cNvPr>
            <p:cNvSpPr/>
            <p:nvPr/>
          </p:nvSpPr>
          <p:spPr>
            <a:xfrm>
              <a:off x="3988275" y="2594800"/>
              <a:ext cx="55025" cy="100200"/>
            </a:xfrm>
            <a:custGeom>
              <a:avLst/>
              <a:gdLst/>
              <a:ahLst/>
              <a:cxnLst/>
              <a:rect l="l" t="t" r="r" b="b"/>
              <a:pathLst>
                <a:path w="2201" h="4008" extrusionOk="0">
                  <a:moveTo>
                    <a:pt x="275" y="0"/>
                  </a:moveTo>
                  <a:cubicBezTo>
                    <a:pt x="247" y="0"/>
                    <a:pt x="91" y="287"/>
                    <a:pt x="35" y="784"/>
                  </a:cubicBezTo>
                  <a:cubicBezTo>
                    <a:pt x="0" y="1037"/>
                    <a:pt x="0" y="1349"/>
                    <a:pt x="81" y="1694"/>
                  </a:cubicBezTo>
                  <a:cubicBezTo>
                    <a:pt x="115" y="1867"/>
                    <a:pt x="208" y="2074"/>
                    <a:pt x="403" y="2213"/>
                  </a:cubicBezTo>
                  <a:cubicBezTo>
                    <a:pt x="611" y="2328"/>
                    <a:pt x="830" y="2339"/>
                    <a:pt x="1014" y="2351"/>
                  </a:cubicBezTo>
                  <a:cubicBezTo>
                    <a:pt x="1198" y="2362"/>
                    <a:pt x="1360" y="2385"/>
                    <a:pt x="1486" y="2455"/>
                  </a:cubicBezTo>
                  <a:cubicBezTo>
                    <a:pt x="1613" y="2524"/>
                    <a:pt x="1728" y="2627"/>
                    <a:pt x="1809" y="2743"/>
                  </a:cubicBezTo>
                  <a:cubicBezTo>
                    <a:pt x="1959" y="2985"/>
                    <a:pt x="1959" y="3250"/>
                    <a:pt x="1878" y="3457"/>
                  </a:cubicBezTo>
                  <a:cubicBezTo>
                    <a:pt x="1809" y="3664"/>
                    <a:pt x="1659" y="3803"/>
                    <a:pt x="1556" y="3895"/>
                  </a:cubicBezTo>
                  <a:cubicBezTo>
                    <a:pt x="1475" y="3941"/>
                    <a:pt x="1406" y="3987"/>
                    <a:pt x="1406" y="3998"/>
                  </a:cubicBezTo>
                  <a:cubicBezTo>
                    <a:pt x="1406" y="4003"/>
                    <a:pt x="1419" y="4008"/>
                    <a:pt x="1445" y="4008"/>
                  </a:cubicBezTo>
                  <a:cubicBezTo>
                    <a:pt x="1483" y="4008"/>
                    <a:pt x="1548" y="3998"/>
                    <a:pt x="1636" y="3964"/>
                  </a:cubicBezTo>
                  <a:cubicBezTo>
                    <a:pt x="1763" y="3906"/>
                    <a:pt x="1947" y="3780"/>
                    <a:pt x="2086" y="3538"/>
                  </a:cubicBezTo>
                  <a:cubicBezTo>
                    <a:pt x="2143" y="3422"/>
                    <a:pt x="2201" y="3261"/>
                    <a:pt x="2201" y="3088"/>
                  </a:cubicBezTo>
                  <a:cubicBezTo>
                    <a:pt x="2201" y="2915"/>
                    <a:pt x="2155" y="2743"/>
                    <a:pt x="2051" y="2581"/>
                  </a:cubicBezTo>
                  <a:cubicBezTo>
                    <a:pt x="1970" y="2420"/>
                    <a:pt x="1821" y="2270"/>
                    <a:pt x="1636" y="2167"/>
                  </a:cubicBezTo>
                  <a:cubicBezTo>
                    <a:pt x="1452" y="2063"/>
                    <a:pt x="1221" y="2040"/>
                    <a:pt x="1049" y="2017"/>
                  </a:cubicBezTo>
                  <a:cubicBezTo>
                    <a:pt x="853" y="2005"/>
                    <a:pt x="680" y="1994"/>
                    <a:pt x="588" y="1936"/>
                  </a:cubicBezTo>
                  <a:cubicBezTo>
                    <a:pt x="473" y="1879"/>
                    <a:pt x="403" y="1752"/>
                    <a:pt x="369" y="1614"/>
                  </a:cubicBezTo>
                  <a:cubicBezTo>
                    <a:pt x="300" y="1326"/>
                    <a:pt x="277" y="1026"/>
                    <a:pt x="265" y="796"/>
                  </a:cubicBezTo>
                  <a:cubicBezTo>
                    <a:pt x="265" y="323"/>
                    <a:pt x="334" y="24"/>
                    <a:pt x="277" y="1"/>
                  </a:cubicBezTo>
                  <a:cubicBezTo>
                    <a:pt x="276" y="0"/>
                    <a:pt x="276" y="0"/>
                    <a:pt x="27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041;p76">
              <a:extLst>
                <a:ext uri="{FF2B5EF4-FFF2-40B4-BE49-F238E27FC236}">
                  <a16:creationId xmlns:a16="http://schemas.microsoft.com/office/drawing/2014/main" id="{C080C4CF-93EC-46F0-9913-EE26D2F91660}"/>
                </a:ext>
              </a:extLst>
            </p:cNvPr>
            <p:cNvSpPr/>
            <p:nvPr/>
          </p:nvSpPr>
          <p:spPr>
            <a:xfrm>
              <a:off x="3990575" y="2688175"/>
              <a:ext cx="17300" cy="9450"/>
            </a:xfrm>
            <a:custGeom>
              <a:avLst/>
              <a:gdLst/>
              <a:ahLst/>
              <a:cxnLst/>
              <a:rect l="l" t="t" r="r" b="b"/>
              <a:pathLst>
                <a:path w="692" h="378" extrusionOk="0">
                  <a:moveTo>
                    <a:pt x="193" y="0"/>
                  </a:moveTo>
                  <a:cubicBezTo>
                    <a:pt x="110" y="0"/>
                    <a:pt x="48" y="26"/>
                    <a:pt x="35" y="79"/>
                  </a:cubicBezTo>
                  <a:cubicBezTo>
                    <a:pt x="0" y="160"/>
                    <a:pt x="116" y="275"/>
                    <a:pt x="288" y="333"/>
                  </a:cubicBezTo>
                  <a:cubicBezTo>
                    <a:pt x="365" y="363"/>
                    <a:pt x="441" y="378"/>
                    <a:pt x="506" y="378"/>
                  </a:cubicBezTo>
                  <a:cubicBezTo>
                    <a:pt x="587" y="378"/>
                    <a:pt x="649" y="354"/>
                    <a:pt x="669" y="310"/>
                  </a:cubicBezTo>
                  <a:cubicBezTo>
                    <a:pt x="692" y="217"/>
                    <a:pt x="576" y="102"/>
                    <a:pt x="404" y="45"/>
                  </a:cubicBezTo>
                  <a:cubicBezTo>
                    <a:pt x="330" y="15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042;p76">
              <a:extLst>
                <a:ext uri="{FF2B5EF4-FFF2-40B4-BE49-F238E27FC236}">
                  <a16:creationId xmlns:a16="http://schemas.microsoft.com/office/drawing/2014/main" id="{6A431F9B-290A-4D42-A4D5-1C75DBFCD8B8}"/>
                </a:ext>
              </a:extLst>
            </p:cNvPr>
            <p:cNvSpPr/>
            <p:nvPr/>
          </p:nvSpPr>
          <p:spPr>
            <a:xfrm>
              <a:off x="4070925" y="2623300"/>
              <a:ext cx="21350" cy="54200"/>
            </a:xfrm>
            <a:custGeom>
              <a:avLst/>
              <a:gdLst/>
              <a:ahLst/>
              <a:cxnLst/>
              <a:rect l="l" t="t" r="r" b="b"/>
              <a:pathLst>
                <a:path w="854" h="2168" extrusionOk="0">
                  <a:moveTo>
                    <a:pt x="85" y="1"/>
                  </a:moveTo>
                  <a:cubicBezTo>
                    <a:pt x="84" y="1"/>
                    <a:pt x="83" y="1"/>
                    <a:pt x="81" y="1"/>
                  </a:cubicBezTo>
                  <a:cubicBezTo>
                    <a:pt x="1" y="36"/>
                    <a:pt x="81" y="543"/>
                    <a:pt x="277" y="1130"/>
                  </a:cubicBezTo>
                  <a:cubicBezTo>
                    <a:pt x="457" y="1715"/>
                    <a:pt x="670" y="2168"/>
                    <a:pt x="755" y="2168"/>
                  </a:cubicBezTo>
                  <a:cubicBezTo>
                    <a:pt x="757" y="2168"/>
                    <a:pt x="759" y="2168"/>
                    <a:pt x="761" y="2167"/>
                  </a:cubicBezTo>
                  <a:cubicBezTo>
                    <a:pt x="853" y="2133"/>
                    <a:pt x="761" y="1637"/>
                    <a:pt x="577" y="1038"/>
                  </a:cubicBezTo>
                  <a:cubicBezTo>
                    <a:pt x="395" y="458"/>
                    <a:pt x="179" y="1"/>
                    <a:pt x="85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043;p76">
              <a:extLst>
                <a:ext uri="{FF2B5EF4-FFF2-40B4-BE49-F238E27FC236}">
                  <a16:creationId xmlns:a16="http://schemas.microsoft.com/office/drawing/2014/main" id="{4EE931FA-5525-4F30-9BC3-F49D076948C4}"/>
                </a:ext>
              </a:extLst>
            </p:cNvPr>
            <p:cNvSpPr/>
            <p:nvPr/>
          </p:nvSpPr>
          <p:spPr>
            <a:xfrm>
              <a:off x="3879400" y="2612750"/>
              <a:ext cx="64525" cy="23500"/>
            </a:xfrm>
            <a:custGeom>
              <a:avLst/>
              <a:gdLst/>
              <a:ahLst/>
              <a:cxnLst/>
              <a:rect l="l" t="t" r="r" b="b"/>
              <a:pathLst>
                <a:path w="2581" h="940" extrusionOk="0">
                  <a:moveTo>
                    <a:pt x="103" y="1"/>
                  </a:moveTo>
                  <a:cubicBezTo>
                    <a:pt x="71" y="1"/>
                    <a:pt x="52" y="7"/>
                    <a:pt x="46" y="20"/>
                  </a:cubicBezTo>
                  <a:cubicBezTo>
                    <a:pt x="0" y="101"/>
                    <a:pt x="530" y="423"/>
                    <a:pt x="1221" y="677"/>
                  </a:cubicBezTo>
                  <a:cubicBezTo>
                    <a:pt x="1756" y="855"/>
                    <a:pt x="2221" y="939"/>
                    <a:pt x="2434" y="939"/>
                  </a:cubicBezTo>
                  <a:cubicBezTo>
                    <a:pt x="2511" y="939"/>
                    <a:pt x="2555" y="928"/>
                    <a:pt x="2558" y="907"/>
                  </a:cubicBezTo>
                  <a:cubicBezTo>
                    <a:pt x="2581" y="815"/>
                    <a:pt x="2028" y="619"/>
                    <a:pt x="1337" y="366"/>
                  </a:cubicBezTo>
                  <a:cubicBezTo>
                    <a:pt x="758" y="163"/>
                    <a:pt x="268" y="1"/>
                    <a:pt x="103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044;p76">
              <a:extLst>
                <a:ext uri="{FF2B5EF4-FFF2-40B4-BE49-F238E27FC236}">
                  <a16:creationId xmlns:a16="http://schemas.microsoft.com/office/drawing/2014/main" id="{9D3E5925-5ABC-403A-AEDF-3DF06FD9700B}"/>
                </a:ext>
              </a:extLst>
            </p:cNvPr>
            <p:cNvSpPr/>
            <p:nvPr/>
          </p:nvSpPr>
          <p:spPr>
            <a:xfrm>
              <a:off x="3746600" y="2430025"/>
              <a:ext cx="386850" cy="263025"/>
            </a:xfrm>
            <a:custGeom>
              <a:avLst/>
              <a:gdLst/>
              <a:ahLst/>
              <a:cxnLst/>
              <a:rect l="l" t="t" r="r" b="b"/>
              <a:pathLst>
                <a:path w="15474" h="10521" extrusionOk="0">
                  <a:moveTo>
                    <a:pt x="9846" y="1"/>
                  </a:moveTo>
                  <a:cubicBezTo>
                    <a:pt x="9518" y="1"/>
                    <a:pt x="9176" y="21"/>
                    <a:pt x="8815" y="59"/>
                  </a:cubicBezTo>
                  <a:cubicBezTo>
                    <a:pt x="6407" y="324"/>
                    <a:pt x="3884" y="1107"/>
                    <a:pt x="2075" y="2766"/>
                  </a:cubicBezTo>
                  <a:cubicBezTo>
                    <a:pt x="1234" y="3527"/>
                    <a:pt x="266" y="4725"/>
                    <a:pt x="116" y="5889"/>
                  </a:cubicBezTo>
                  <a:cubicBezTo>
                    <a:pt x="1" y="6718"/>
                    <a:pt x="243" y="7525"/>
                    <a:pt x="588" y="8239"/>
                  </a:cubicBezTo>
                  <a:cubicBezTo>
                    <a:pt x="934" y="8965"/>
                    <a:pt x="1211" y="9725"/>
                    <a:pt x="1499" y="10474"/>
                  </a:cubicBezTo>
                  <a:cubicBezTo>
                    <a:pt x="1653" y="10506"/>
                    <a:pt x="1811" y="10521"/>
                    <a:pt x="1970" y="10521"/>
                  </a:cubicBezTo>
                  <a:cubicBezTo>
                    <a:pt x="2498" y="10521"/>
                    <a:pt x="3039" y="10359"/>
                    <a:pt x="3526" y="10129"/>
                  </a:cubicBezTo>
                  <a:cubicBezTo>
                    <a:pt x="5554" y="9311"/>
                    <a:pt x="7259" y="7640"/>
                    <a:pt x="8123" y="5624"/>
                  </a:cubicBezTo>
                  <a:cubicBezTo>
                    <a:pt x="8504" y="4714"/>
                    <a:pt x="8722" y="3734"/>
                    <a:pt x="8780" y="2743"/>
                  </a:cubicBezTo>
                  <a:cubicBezTo>
                    <a:pt x="9275" y="3112"/>
                    <a:pt x="9794" y="3435"/>
                    <a:pt x="10347" y="3677"/>
                  </a:cubicBezTo>
                  <a:cubicBezTo>
                    <a:pt x="11286" y="4089"/>
                    <a:pt x="12313" y="4295"/>
                    <a:pt x="13338" y="4295"/>
                  </a:cubicBezTo>
                  <a:cubicBezTo>
                    <a:pt x="14061" y="4295"/>
                    <a:pt x="14783" y="4193"/>
                    <a:pt x="15474" y="3988"/>
                  </a:cubicBezTo>
                  <a:cubicBezTo>
                    <a:pt x="15128" y="2836"/>
                    <a:pt x="14633" y="1683"/>
                    <a:pt x="13607" y="1084"/>
                  </a:cubicBezTo>
                  <a:cubicBezTo>
                    <a:pt x="12311" y="334"/>
                    <a:pt x="11193" y="1"/>
                    <a:pt x="9846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045;p76">
              <a:extLst>
                <a:ext uri="{FF2B5EF4-FFF2-40B4-BE49-F238E27FC236}">
                  <a16:creationId xmlns:a16="http://schemas.microsoft.com/office/drawing/2014/main" id="{CD27BE7A-10AF-4729-AC5F-6FEDE1AED3E0}"/>
                </a:ext>
              </a:extLst>
            </p:cNvPr>
            <p:cNvSpPr/>
            <p:nvPr/>
          </p:nvSpPr>
          <p:spPr>
            <a:xfrm>
              <a:off x="3172550" y="2526275"/>
              <a:ext cx="828425" cy="763000"/>
            </a:xfrm>
            <a:custGeom>
              <a:avLst/>
              <a:gdLst/>
              <a:ahLst/>
              <a:cxnLst/>
              <a:rect l="l" t="t" r="r" b="b"/>
              <a:pathLst>
                <a:path w="33137" h="30520" extrusionOk="0">
                  <a:moveTo>
                    <a:pt x="16126" y="1"/>
                  </a:moveTo>
                  <a:cubicBezTo>
                    <a:pt x="15112" y="1"/>
                    <a:pt x="14112" y="118"/>
                    <a:pt x="13204" y="426"/>
                  </a:cubicBezTo>
                  <a:cubicBezTo>
                    <a:pt x="11868" y="887"/>
                    <a:pt x="10405" y="2142"/>
                    <a:pt x="9656" y="3341"/>
                  </a:cubicBezTo>
                  <a:cubicBezTo>
                    <a:pt x="8607" y="4977"/>
                    <a:pt x="8573" y="6843"/>
                    <a:pt x="8504" y="8756"/>
                  </a:cubicBezTo>
                  <a:cubicBezTo>
                    <a:pt x="8469" y="9723"/>
                    <a:pt x="8388" y="10703"/>
                    <a:pt x="8411" y="11648"/>
                  </a:cubicBezTo>
                  <a:cubicBezTo>
                    <a:pt x="8446" y="12696"/>
                    <a:pt x="8573" y="13756"/>
                    <a:pt x="7997" y="14701"/>
                  </a:cubicBezTo>
                  <a:cubicBezTo>
                    <a:pt x="7271" y="15899"/>
                    <a:pt x="5773" y="16348"/>
                    <a:pt x="4748" y="17281"/>
                  </a:cubicBezTo>
                  <a:cubicBezTo>
                    <a:pt x="2409" y="19413"/>
                    <a:pt x="5324" y="22662"/>
                    <a:pt x="3273" y="24667"/>
                  </a:cubicBezTo>
                  <a:cubicBezTo>
                    <a:pt x="2582" y="25346"/>
                    <a:pt x="1683" y="25761"/>
                    <a:pt x="1049" y="26499"/>
                  </a:cubicBezTo>
                  <a:cubicBezTo>
                    <a:pt x="128" y="27558"/>
                    <a:pt x="1" y="29229"/>
                    <a:pt x="738" y="30427"/>
                  </a:cubicBezTo>
                  <a:cubicBezTo>
                    <a:pt x="2201" y="30462"/>
                    <a:pt x="3676" y="30473"/>
                    <a:pt x="5139" y="30496"/>
                  </a:cubicBezTo>
                  <a:cubicBezTo>
                    <a:pt x="5416" y="29379"/>
                    <a:pt x="5692" y="28250"/>
                    <a:pt x="5946" y="27144"/>
                  </a:cubicBezTo>
                  <a:cubicBezTo>
                    <a:pt x="6176" y="28273"/>
                    <a:pt x="6395" y="29390"/>
                    <a:pt x="6626" y="30519"/>
                  </a:cubicBezTo>
                  <a:lnTo>
                    <a:pt x="11292" y="30128"/>
                  </a:lnTo>
                  <a:cubicBezTo>
                    <a:pt x="11246" y="28999"/>
                    <a:pt x="11649" y="27881"/>
                    <a:pt x="12375" y="27029"/>
                  </a:cubicBezTo>
                  <a:lnTo>
                    <a:pt x="30406" y="26948"/>
                  </a:lnTo>
                  <a:cubicBezTo>
                    <a:pt x="30820" y="26268"/>
                    <a:pt x="31615" y="25922"/>
                    <a:pt x="32203" y="25392"/>
                  </a:cubicBezTo>
                  <a:cubicBezTo>
                    <a:pt x="32791" y="24851"/>
                    <a:pt x="33136" y="23814"/>
                    <a:pt x="32526" y="23296"/>
                  </a:cubicBezTo>
                  <a:cubicBezTo>
                    <a:pt x="32321" y="23128"/>
                    <a:pt x="32071" y="23065"/>
                    <a:pt x="31807" y="23065"/>
                  </a:cubicBezTo>
                  <a:cubicBezTo>
                    <a:pt x="31491" y="23065"/>
                    <a:pt x="31156" y="23154"/>
                    <a:pt x="30855" y="23261"/>
                  </a:cubicBezTo>
                  <a:cubicBezTo>
                    <a:pt x="31235" y="22478"/>
                    <a:pt x="31558" y="21648"/>
                    <a:pt x="31604" y="20784"/>
                  </a:cubicBezTo>
                  <a:cubicBezTo>
                    <a:pt x="31638" y="19920"/>
                    <a:pt x="31350" y="18998"/>
                    <a:pt x="30705" y="18422"/>
                  </a:cubicBezTo>
                  <a:cubicBezTo>
                    <a:pt x="29323" y="17212"/>
                    <a:pt x="26915" y="17800"/>
                    <a:pt x="27087" y="15403"/>
                  </a:cubicBezTo>
                  <a:cubicBezTo>
                    <a:pt x="27260" y="13076"/>
                    <a:pt x="27341" y="10818"/>
                    <a:pt x="27180" y="8468"/>
                  </a:cubicBezTo>
                  <a:cubicBezTo>
                    <a:pt x="27053" y="6567"/>
                    <a:pt x="26788" y="4389"/>
                    <a:pt x="25394" y="2937"/>
                  </a:cubicBezTo>
                  <a:cubicBezTo>
                    <a:pt x="24011" y="1497"/>
                    <a:pt x="21949" y="817"/>
                    <a:pt x="20048" y="449"/>
                  </a:cubicBezTo>
                  <a:cubicBezTo>
                    <a:pt x="18834" y="206"/>
                    <a:pt x="17468" y="1"/>
                    <a:pt x="1612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046;p76">
              <a:extLst>
                <a:ext uri="{FF2B5EF4-FFF2-40B4-BE49-F238E27FC236}">
                  <a16:creationId xmlns:a16="http://schemas.microsoft.com/office/drawing/2014/main" id="{C429D52B-34DF-41F7-94A6-0889F5E1454B}"/>
                </a:ext>
              </a:extLst>
            </p:cNvPr>
            <p:cNvSpPr/>
            <p:nvPr/>
          </p:nvSpPr>
          <p:spPr>
            <a:xfrm>
              <a:off x="3431800" y="3029425"/>
              <a:ext cx="538925" cy="305800"/>
            </a:xfrm>
            <a:custGeom>
              <a:avLst/>
              <a:gdLst/>
              <a:ahLst/>
              <a:cxnLst/>
              <a:rect l="l" t="t" r="r" b="b"/>
              <a:pathLst>
                <a:path w="21557" h="12232" extrusionOk="0">
                  <a:moveTo>
                    <a:pt x="14280" y="1"/>
                  </a:moveTo>
                  <a:cubicBezTo>
                    <a:pt x="12038" y="1"/>
                    <a:pt x="10104" y="1361"/>
                    <a:pt x="7938" y="1868"/>
                  </a:cubicBezTo>
                  <a:cubicBezTo>
                    <a:pt x="6060" y="2294"/>
                    <a:pt x="4182" y="2225"/>
                    <a:pt x="2523" y="3377"/>
                  </a:cubicBezTo>
                  <a:cubicBezTo>
                    <a:pt x="1429" y="4126"/>
                    <a:pt x="749" y="5382"/>
                    <a:pt x="403" y="6661"/>
                  </a:cubicBezTo>
                  <a:cubicBezTo>
                    <a:pt x="69" y="7939"/>
                    <a:pt x="46" y="9299"/>
                    <a:pt x="12" y="10624"/>
                  </a:cubicBezTo>
                  <a:cubicBezTo>
                    <a:pt x="0" y="11004"/>
                    <a:pt x="0" y="11407"/>
                    <a:pt x="69" y="11799"/>
                  </a:cubicBezTo>
                  <a:cubicBezTo>
                    <a:pt x="1643" y="12089"/>
                    <a:pt x="3236" y="12232"/>
                    <a:pt x="4827" y="12232"/>
                  </a:cubicBezTo>
                  <a:cubicBezTo>
                    <a:pt x="8293" y="12232"/>
                    <a:pt x="11752" y="11554"/>
                    <a:pt x="14989" y="10244"/>
                  </a:cubicBezTo>
                  <a:cubicBezTo>
                    <a:pt x="17052" y="9414"/>
                    <a:pt x="19586" y="8216"/>
                    <a:pt x="21556" y="6568"/>
                  </a:cubicBezTo>
                  <a:cubicBezTo>
                    <a:pt x="21545" y="6499"/>
                    <a:pt x="21545" y="6442"/>
                    <a:pt x="21522" y="6373"/>
                  </a:cubicBezTo>
                  <a:cubicBezTo>
                    <a:pt x="21257" y="5405"/>
                    <a:pt x="20439" y="4322"/>
                    <a:pt x="19886" y="3504"/>
                  </a:cubicBezTo>
                  <a:cubicBezTo>
                    <a:pt x="18699" y="1752"/>
                    <a:pt x="17086" y="278"/>
                    <a:pt x="14897" y="36"/>
                  </a:cubicBezTo>
                  <a:cubicBezTo>
                    <a:pt x="14689" y="12"/>
                    <a:pt x="14483" y="1"/>
                    <a:pt x="14280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047;p76">
              <a:extLst>
                <a:ext uri="{FF2B5EF4-FFF2-40B4-BE49-F238E27FC236}">
                  <a16:creationId xmlns:a16="http://schemas.microsoft.com/office/drawing/2014/main" id="{1F5CF8D1-2095-4270-9E6B-F0441CC03891}"/>
                </a:ext>
              </a:extLst>
            </p:cNvPr>
            <p:cNvSpPr/>
            <p:nvPr/>
          </p:nvSpPr>
          <p:spPr>
            <a:xfrm>
              <a:off x="3496600" y="3158450"/>
              <a:ext cx="12975" cy="174600"/>
            </a:xfrm>
            <a:custGeom>
              <a:avLst/>
              <a:gdLst/>
              <a:ahLst/>
              <a:cxnLst/>
              <a:rect l="l" t="t" r="r" b="b"/>
              <a:pathLst>
                <a:path w="519" h="6984" extrusionOk="0">
                  <a:moveTo>
                    <a:pt x="383" y="1"/>
                  </a:moveTo>
                  <a:cubicBezTo>
                    <a:pt x="382" y="1"/>
                    <a:pt x="381" y="1"/>
                    <a:pt x="381" y="2"/>
                  </a:cubicBezTo>
                  <a:cubicBezTo>
                    <a:pt x="334" y="2"/>
                    <a:pt x="381" y="394"/>
                    <a:pt x="346" y="1027"/>
                  </a:cubicBezTo>
                  <a:cubicBezTo>
                    <a:pt x="334" y="1649"/>
                    <a:pt x="219" y="2513"/>
                    <a:pt x="104" y="3481"/>
                  </a:cubicBezTo>
                  <a:cubicBezTo>
                    <a:pt x="46" y="3977"/>
                    <a:pt x="12" y="4438"/>
                    <a:pt x="0" y="4852"/>
                  </a:cubicBezTo>
                  <a:cubicBezTo>
                    <a:pt x="0" y="5267"/>
                    <a:pt x="0" y="5659"/>
                    <a:pt x="46" y="5970"/>
                  </a:cubicBezTo>
                  <a:cubicBezTo>
                    <a:pt x="127" y="6615"/>
                    <a:pt x="277" y="6984"/>
                    <a:pt x="300" y="6984"/>
                  </a:cubicBezTo>
                  <a:cubicBezTo>
                    <a:pt x="346" y="6972"/>
                    <a:pt x="242" y="6592"/>
                    <a:pt x="219" y="5958"/>
                  </a:cubicBezTo>
                  <a:cubicBezTo>
                    <a:pt x="196" y="5647"/>
                    <a:pt x="196" y="5267"/>
                    <a:pt x="219" y="4852"/>
                  </a:cubicBezTo>
                  <a:cubicBezTo>
                    <a:pt x="242" y="4438"/>
                    <a:pt x="288" y="3977"/>
                    <a:pt x="334" y="3504"/>
                  </a:cubicBezTo>
                  <a:cubicBezTo>
                    <a:pt x="450" y="2536"/>
                    <a:pt x="519" y="1661"/>
                    <a:pt x="507" y="1027"/>
                  </a:cubicBezTo>
                  <a:cubicBezTo>
                    <a:pt x="485" y="389"/>
                    <a:pt x="408" y="1"/>
                    <a:pt x="383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048;p76">
              <a:extLst>
                <a:ext uri="{FF2B5EF4-FFF2-40B4-BE49-F238E27FC236}">
                  <a16:creationId xmlns:a16="http://schemas.microsoft.com/office/drawing/2014/main" id="{049FD6D4-7248-46EE-983F-3CF37D8B0C3B}"/>
                </a:ext>
              </a:extLst>
            </p:cNvPr>
            <p:cNvSpPr/>
            <p:nvPr/>
          </p:nvSpPr>
          <p:spPr>
            <a:xfrm>
              <a:off x="3479325" y="3175725"/>
              <a:ext cx="26225" cy="53375"/>
            </a:xfrm>
            <a:custGeom>
              <a:avLst/>
              <a:gdLst/>
              <a:ahLst/>
              <a:cxnLst/>
              <a:rect l="l" t="t" r="r" b="b"/>
              <a:pathLst>
                <a:path w="1049" h="2135" extrusionOk="0">
                  <a:moveTo>
                    <a:pt x="64" y="0"/>
                  </a:moveTo>
                  <a:cubicBezTo>
                    <a:pt x="62" y="0"/>
                    <a:pt x="60" y="1"/>
                    <a:pt x="58" y="2"/>
                  </a:cubicBezTo>
                  <a:cubicBezTo>
                    <a:pt x="0" y="14"/>
                    <a:pt x="104" y="544"/>
                    <a:pt x="380" y="1143"/>
                  </a:cubicBezTo>
                  <a:cubicBezTo>
                    <a:pt x="627" y="1715"/>
                    <a:pt x="940" y="2134"/>
                    <a:pt x="988" y="2134"/>
                  </a:cubicBezTo>
                  <a:cubicBezTo>
                    <a:pt x="989" y="2134"/>
                    <a:pt x="990" y="2134"/>
                    <a:pt x="991" y="2134"/>
                  </a:cubicBezTo>
                  <a:cubicBezTo>
                    <a:pt x="1048" y="2099"/>
                    <a:pt x="841" y="1627"/>
                    <a:pt x="576" y="1039"/>
                  </a:cubicBezTo>
                  <a:cubicBezTo>
                    <a:pt x="331" y="482"/>
                    <a:pt x="129" y="0"/>
                    <a:pt x="64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049;p76">
              <a:extLst>
                <a:ext uri="{FF2B5EF4-FFF2-40B4-BE49-F238E27FC236}">
                  <a16:creationId xmlns:a16="http://schemas.microsoft.com/office/drawing/2014/main" id="{0D18D102-CD1F-44F6-9EB3-E8642344011D}"/>
                </a:ext>
              </a:extLst>
            </p:cNvPr>
            <p:cNvSpPr/>
            <p:nvPr/>
          </p:nvSpPr>
          <p:spPr>
            <a:xfrm>
              <a:off x="3803350" y="3035775"/>
              <a:ext cx="65125" cy="217800"/>
            </a:xfrm>
            <a:custGeom>
              <a:avLst/>
              <a:gdLst/>
              <a:ahLst/>
              <a:cxnLst/>
              <a:rect l="l" t="t" r="r" b="b"/>
              <a:pathLst>
                <a:path w="2605" h="8712" extrusionOk="0">
                  <a:moveTo>
                    <a:pt x="335" y="1"/>
                  </a:moveTo>
                  <a:cubicBezTo>
                    <a:pt x="323" y="1"/>
                    <a:pt x="277" y="116"/>
                    <a:pt x="219" y="346"/>
                  </a:cubicBezTo>
                  <a:cubicBezTo>
                    <a:pt x="162" y="577"/>
                    <a:pt x="104" y="899"/>
                    <a:pt x="70" y="1326"/>
                  </a:cubicBezTo>
                  <a:cubicBezTo>
                    <a:pt x="1" y="2155"/>
                    <a:pt x="116" y="3342"/>
                    <a:pt x="519" y="4563"/>
                  </a:cubicBezTo>
                  <a:cubicBezTo>
                    <a:pt x="911" y="5784"/>
                    <a:pt x="1452" y="6821"/>
                    <a:pt x="1878" y="7547"/>
                  </a:cubicBezTo>
                  <a:cubicBezTo>
                    <a:pt x="2276" y="8286"/>
                    <a:pt x="2540" y="8711"/>
                    <a:pt x="2580" y="8711"/>
                  </a:cubicBezTo>
                  <a:cubicBezTo>
                    <a:pt x="2580" y="8711"/>
                    <a:pt x="2581" y="8711"/>
                    <a:pt x="2581" y="8711"/>
                  </a:cubicBezTo>
                  <a:cubicBezTo>
                    <a:pt x="2604" y="8699"/>
                    <a:pt x="2374" y="8238"/>
                    <a:pt x="2005" y="7490"/>
                  </a:cubicBezTo>
                  <a:cubicBezTo>
                    <a:pt x="1625" y="6741"/>
                    <a:pt x="1130" y="5715"/>
                    <a:pt x="738" y="4506"/>
                  </a:cubicBezTo>
                  <a:cubicBezTo>
                    <a:pt x="346" y="3307"/>
                    <a:pt x="219" y="2155"/>
                    <a:pt x="231" y="1337"/>
                  </a:cubicBezTo>
                  <a:cubicBezTo>
                    <a:pt x="242" y="508"/>
                    <a:pt x="381" y="12"/>
                    <a:pt x="335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050;p76">
              <a:extLst>
                <a:ext uri="{FF2B5EF4-FFF2-40B4-BE49-F238E27FC236}">
                  <a16:creationId xmlns:a16="http://schemas.microsoft.com/office/drawing/2014/main" id="{FA4304F9-5DF1-477B-BA04-7BA0ABF92FE1}"/>
                </a:ext>
              </a:extLst>
            </p:cNvPr>
            <p:cNvSpPr/>
            <p:nvPr/>
          </p:nvSpPr>
          <p:spPr>
            <a:xfrm>
              <a:off x="3580125" y="3036075"/>
              <a:ext cx="176025" cy="114725"/>
            </a:xfrm>
            <a:custGeom>
              <a:avLst/>
              <a:gdLst/>
              <a:ahLst/>
              <a:cxnLst/>
              <a:rect l="l" t="t" r="r" b="b"/>
              <a:pathLst>
                <a:path w="7041" h="4589" extrusionOk="0">
                  <a:moveTo>
                    <a:pt x="6499" y="0"/>
                  </a:moveTo>
                  <a:cubicBezTo>
                    <a:pt x="4978" y="427"/>
                    <a:pt x="3561" y="1221"/>
                    <a:pt x="2017" y="1567"/>
                  </a:cubicBezTo>
                  <a:cubicBezTo>
                    <a:pt x="1337" y="1740"/>
                    <a:pt x="669" y="1844"/>
                    <a:pt x="0" y="1947"/>
                  </a:cubicBezTo>
                  <a:lnTo>
                    <a:pt x="47" y="2132"/>
                  </a:lnTo>
                  <a:cubicBezTo>
                    <a:pt x="409" y="3609"/>
                    <a:pt x="1743" y="4588"/>
                    <a:pt x="3203" y="4588"/>
                  </a:cubicBezTo>
                  <a:cubicBezTo>
                    <a:pt x="3462" y="4588"/>
                    <a:pt x="3725" y="4558"/>
                    <a:pt x="3987" y="4494"/>
                  </a:cubicBezTo>
                  <a:lnTo>
                    <a:pt x="4252" y="4424"/>
                  </a:lnTo>
                  <a:cubicBezTo>
                    <a:pt x="5992" y="3987"/>
                    <a:pt x="7040" y="2212"/>
                    <a:pt x="6614" y="473"/>
                  </a:cubicBezTo>
                  <a:lnTo>
                    <a:pt x="6499" y="0"/>
                  </a:ln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051;p76">
              <a:extLst>
                <a:ext uri="{FF2B5EF4-FFF2-40B4-BE49-F238E27FC236}">
                  <a16:creationId xmlns:a16="http://schemas.microsoft.com/office/drawing/2014/main" id="{9F98324B-471B-41CF-9B2F-CEB2B593422B}"/>
                </a:ext>
              </a:extLst>
            </p:cNvPr>
            <p:cNvSpPr/>
            <p:nvPr/>
          </p:nvSpPr>
          <p:spPr>
            <a:xfrm>
              <a:off x="3575225" y="2932100"/>
              <a:ext cx="152975" cy="196500"/>
            </a:xfrm>
            <a:custGeom>
              <a:avLst/>
              <a:gdLst/>
              <a:ahLst/>
              <a:cxnLst/>
              <a:rect l="l" t="t" r="r" b="b"/>
              <a:pathLst>
                <a:path w="6119" h="7860" extrusionOk="0">
                  <a:moveTo>
                    <a:pt x="4494" y="0"/>
                  </a:moveTo>
                  <a:lnTo>
                    <a:pt x="1" y="1118"/>
                  </a:lnTo>
                  <a:lnTo>
                    <a:pt x="1464" y="6959"/>
                  </a:lnTo>
                  <a:cubicBezTo>
                    <a:pt x="1601" y="7496"/>
                    <a:pt x="2077" y="7859"/>
                    <a:pt x="2605" y="7859"/>
                  </a:cubicBezTo>
                  <a:cubicBezTo>
                    <a:pt x="2699" y="7859"/>
                    <a:pt x="2796" y="7848"/>
                    <a:pt x="2892" y="7823"/>
                  </a:cubicBezTo>
                  <a:lnTo>
                    <a:pt x="5093" y="7282"/>
                  </a:lnTo>
                  <a:cubicBezTo>
                    <a:pt x="5727" y="7120"/>
                    <a:pt x="6118" y="6475"/>
                    <a:pt x="5957" y="5853"/>
                  </a:cubicBezTo>
                  <a:lnTo>
                    <a:pt x="4494" y="0"/>
                  </a:lnTo>
                  <a:close/>
                </a:path>
              </a:pathLst>
            </a:custGeom>
            <a:solidFill>
              <a:srgbClr val="E589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052;p76">
              <a:extLst>
                <a:ext uri="{FF2B5EF4-FFF2-40B4-BE49-F238E27FC236}">
                  <a16:creationId xmlns:a16="http://schemas.microsoft.com/office/drawing/2014/main" id="{C5F33BB2-EFE3-4F46-93F7-35711765A513}"/>
                </a:ext>
              </a:extLst>
            </p:cNvPr>
            <p:cNvSpPr/>
            <p:nvPr/>
          </p:nvSpPr>
          <p:spPr>
            <a:xfrm>
              <a:off x="3418825" y="2622750"/>
              <a:ext cx="456550" cy="368575"/>
            </a:xfrm>
            <a:custGeom>
              <a:avLst/>
              <a:gdLst/>
              <a:ahLst/>
              <a:cxnLst/>
              <a:rect l="l" t="t" r="r" b="b"/>
              <a:pathLst>
                <a:path w="18262" h="14743" extrusionOk="0">
                  <a:moveTo>
                    <a:pt x="6095" y="0"/>
                  </a:moveTo>
                  <a:cubicBezTo>
                    <a:pt x="5738" y="484"/>
                    <a:pt x="5312" y="933"/>
                    <a:pt x="4851" y="1325"/>
                  </a:cubicBezTo>
                  <a:cubicBezTo>
                    <a:pt x="3515" y="2431"/>
                    <a:pt x="1763" y="3053"/>
                    <a:pt x="12" y="3053"/>
                  </a:cubicBezTo>
                  <a:lnTo>
                    <a:pt x="12" y="2846"/>
                  </a:lnTo>
                  <a:lnTo>
                    <a:pt x="12" y="2846"/>
                  </a:lnTo>
                  <a:cubicBezTo>
                    <a:pt x="1" y="3410"/>
                    <a:pt x="12" y="3986"/>
                    <a:pt x="35" y="4493"/>
                  </a:cubicBezTo>
                  <a:cubicBezTo>
                    <a:pt x="70" y="6648"/>
                    <a:pt x="173" y="8929"/>
                    <a:pt x="450" y="11118"/>
                  </a:cubicBezTo>
                  <a:cubicBezTo>
                    <a:pt x="669" y="12789"/>
                    <a:pt x="1648" y="14102"/>
                    <a:pt x="3411" y="14471"/>
                  </a:cubicBezTo>
                  <a:cubicBezTo>
                    <a:pt x="4290" y="14651"/>
                    <a:pt x="5235" y="14742"/>
                    <a:pt x="6195" y="14742"/>
                  </a:cubicBezTo>
                  <a:cubicBezTo>
                    <a:pt x="8052" y="14742"/>
                    <a:pt x="9965" y="14402"/>
                    <a:pt x="11568" y="13711"/>
                  </a:cubicBezTo>
                  <a:cubicBezTo>
                    <a:pt x="12605" y="13261"/>
                    <a:pt x="13469" y="12639"/>
                    <a:pt x="13976" y="11740"/>
                  </a:cubicBezTo>
                  <a:cubicBezTo>
                    <a:pt x="14142" y="11763"/>
                    <a:pt x="14311" y="11774"/>
                    <a:pt x="14479" y="11774"/>
                  </a:cubicBezTo>
                  <a:cubicBezTo>
                    <a:pt x="15442" y="11774"/>
                    <a:pt x="16410" y="11413"/>
                    <a:pt x="17087" y="10726"/>
                  </a:cubicBezTo>
                  <a:cubicBezTo>
                    <a:pt x="17951" y="9816"/>
                    <a:pt x="18262" y="8376"/>
                    <a:pt x="17732" y="7224"/>
                  </a:cubicBezTo>
                  <a:cubicBezTo>
                    <a:pt x="17283" y="6279"/>
                    <a:pt x="16257" y="5634"/>
                    <a:pt x="15220" y="5634"/>
                  </a:cubicBezTo>
                  <a:cubicBezTo>
                    <a:pt x="15243" y="5542"/>
                    <a:pt x="15243" y="5461"/>
                    <a:pt x="15255" y="5369"/>
                  </a:cubicBezTo>
                  <a:lnTo>
                    <a:pt x="15255" y="5369"/>
                  </a:lnTo>
                  <a:cubicBezTo>
                    <a:pt x="14818" y="5600"/>
                    <a:pt x="14310" y="5677"/>
                    <a:pt x="13803" y="5677"/>
                  </a:cubicBezTo>
                  <a:cubicBezTo>
                    <a:pt x="13602" y="5677"/>
                    <a:pt x="13400" y="5665"/>
                    <a:pt x="13204" y="5646"/>
                  </a:cubicBezTo>
                  <a:cubicBezTo>
                    <a:pt x="11015" y="5415"/>
                    <a:pt x="8930" y="4286"/>
                    <a:pt x="7535" y="2581"/>
                  </a:cubicBezTo>
                  <a:cubicBezTo>
                    <a:pt x="6902" y="1809"/>
                    <a:pt x="6429" y="933"/>
                    <a:pt x="6095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053;p76">
              <a:extLst>
                <a:ext uri="{FF2B5EF4-FFF2-40B4-BE49-F238E27FC236}">
                  <a16:creationId xmlns:a16="http://schemas.microsoft.com/office/drawing/2014/main" id="{30CC8C6A-AF16-4911-9152-8802C76FD7C7}"/>
                </a:ext>
              </a:extLst>
            </p:cNvPr>
            <p:cNvSpPr/>
            <p:nvPr/>
          </p:nvSpPr>
          <p:spPr>
            <a:xfrm>
              <a:off x="3516750" y="2856325"/>
              <a:ext cx="91925" cy="42850"/>
            </a:xfrm>
            <a:custGeom>
              <a:avLst/>
              <a:gdLst/>
              <a:ahLst/>
              <a:cxnLst/>
              <a:rect l="l" t="t" r="r" b="b"/>
              <a:pathLst>
                <a:path w="3677" h="1714" extrusionOk="0">
                  <a:moveTo>
                    <a:pt x="3676" y="1"/>
                  </a:moveTo>
                  <a:lnTo>
                    <a:pt x="1" y="335"/>
                  </a:lnTo>
                  <a:cubicBezTo>
                    <a:pt x="217" y="1146"/>
                    <a:pt x="951" y="1713"/>
                    <a:pt x="1802" y="1713"/>
                  </a:cubicBezTo>
                  <a:cubicBezTo>
                    <a:pt x="1858" y="1713"/>
                    <a:pt x="1914" y="1711"/>
                    <a:pt x="1971" y="1706"/>
                  </a:cubicBezTo>
                  <a:cubicBezTo>
                    <a:pt x="2893" y="1614"/>
                    <a:pt x="3584" y="900"/>
                    <a:pt x="36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054;p76">
              <a:extLst>
                <a:ext uri="{FF2B5EF4-FFF2-40B4-BE49-F238E27FC236}">
                  <a16:creationId xmlns:a16="http://schemas.microsoft.com/office/drawing/2014/main" id="{78CFFD92-A6D7-4C15-99A7-AD39FEED9037}"/>
                </a:ext>
              </a:extLst>
            </p:cNvPr>
            <p:cNvSpPr/>
            <p:nvPr/>
          </p:nvSpPr>
          <p:spPr>
            <a:xfrm>
              <a:off x="3759000" y="2787025"/>
              <a:ext cx="68575" cy="107950"/>
            </a:xfrm>
            <a:custGeom>
              <a:avLst/>
              <a:gdLst/>
              <a:ahLst/>
              <a:cxnLst/>
              <a:rect l="l" t="t" r="r" b="b"/>
              <a:pathLst>
                <a:path w="2743" h="4318" extrusionOk="0">
                  <a:moveTo>
                    <a:pt x="2696" y="1"/>
                  </a:moveTo>
                  <a:cubicBezTo>
                    <a:pt x="2599" y="1"/>
                    <a:pt x="2309" y="50"/>
                    <a:pt x="1936" y="227"/>
                  </a:cubicBezTo>
                  <a:cubicBezTo>
                    <a:pt x="1475" y="446"/>
                    <a:pt x="864" y="883"/>
                    <a:pt x="484" y="1575"/>
                  </a:cubicBezTo>
                  <a:cubicBezTo>
                    <a:pt x="92" y="2266"/>
                    <a:pt x="0" y="3015"/>
                    <a:pt x="46" y="3522"/>
                  </a:cubicBezTo>
                  <a:cubicBezTo>
                    <a:pt x="92" y="4030"/>
                    <a:pt x="225" y="4317"/>
                    <a:pt x="263" y="4317"/>
                  </a:cubicBezTo>
                  <a:cubicBezTo>
                    <a:pt x="264" y="4317"/>
                    <a:pt x="265" y="4317"/>
                    <a:pt x="265" y="4317"/>
                  </a:cubicBezTo>
                  <a:cubicBezTo>
                    <a:pt x="311" y="4305"/>
                    <a:pt x="219" y="3994"/>
                    <a:pt x="208" y="3510"/>
                  </a:cubicBezTo>
                  <a:cubicBezTo>
                    <a:pt x="196" y="3015"/>
                    <a:pt x="311" y="2324"/>
                    <a:pt x="668" y="1690"/>
                  </a:cubicBezTo>
                  <a:cubicBezTo>
                    <a:pt x="1037" y="1045"/>
                    <a:pt x="1579" y="618"/>
                    <a:pt x="2005" y="365"/>
                  </a:cubicBezTo>
                  <a:cubicBezTo>
                    <a:pt x="2443" y="123"/>
                    <a:pt x="2742" y="42"/>
                    <a:pt x="2731" y="8"/>
                  </a:cubicBezTo>
                  <a:cubicBezTo>
                    <a:pt x="2731" y="3"/>
                    <a:pt x="2719" y="1"/>
                    <a:pt x="269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055;p76">
              <a:extLst>
                <a:ext uri="{FF2B5EF4-FFF2-40B4-BE49-F238E27FC236}">
                  <a16:creationId xmlns:a16="http://schemas.microsoft.com/office/drawing/2014/main" id="{5262F157-93B2-40DB-B586-BE2233B75747}"/>
                </a:ext>
              </a:extLst>
            </p:cNvPr>
            <p:cNvSpPr/>
            <p:nvPr/>
          </p:nvSpPr>
          <p:spPr>
            <a:xfrm>
              <a:off x="3783475" y="2808325"/>
              <a:ext cx="23650" cy="69375"/>
            </a:xfrm>
            <a:custGeom>
              <a:avLst/>
              <a:gdLst/>
              <a:ahLst/>
              <a:cxnLst/>
              <a:rect l="l" t="t" r="r" b="b"/>
              <a:pathLst>
                <a:path w="946" h="2775" extrusionOk="0">
                  <a:moveTo>
                    <a:pt x="40" y="1"/>
                  </a:moveTo>
                  <a:cubicBezTo>
                    <a:pt x="31" y="1"/>
                    <a:pt x="25" y="3"/>
                    <a:pt x="24" y="8"/>
                  </a:cubicBezTo>
                  <a:cubicBezTo>
                    <a:pt x="1" y="31"/>
                    <a:pt x="139" y="147"/>
                    <a:pt x="289" y="366"/>
                  </a:cubicBezTo>
                  <a:cubicBezTo>
                    <a:pt x="450" y="584"/>
                    <a:pt x="623" y="930"/>
                    <a:pt x="669" y="1333"/>
                  </a:cubicBezTo>
                  <a:cubicBezTo>
                    <a:pt x="715" y="1737"/>
                    <a:pt x="600" y="2105"/>
                    <a:pt x="484" y="2359"/>
                  </a:cubicBezTo>
                  <a:cubicBezTo>
                    <a:pt x="369" y="2612"/>
                    <a:pt x="266" y="2762"/>
                    <a:pt x="277" y="2773"/>
                  </a:cubicBezTo>
                  <a:cubicBezTo>
                    <a:pt x="278" y="2774"/>
                    <a:pt x="279" y="2774"/>
                    <a:pt x="280" y="2774"/>
                  </a:cubicBezTo>
                  <a:cubicBezTo>
                    <a:pt x="305" y="2774"/>
                    <a:pt x="458" y="2669"/>
                    <a:pt x="623" y="2439"/>
                  </a:cubicBezTo>
                  <a:cubicBezTo>
                    <a:pt x="784" y="2197"/>
                    <a:pt x="945" y="1794"/>
                    <a:pt x="899" y="1322"/>
                  </a:cubicBezTo>
                  <a:cubicBezTo>
                    <a:pt x="853" y="861"/>
                    <a:pt x="623" y="481"/>
                    <a:pt x="427" y="262"/>
                  </a:cubicBezTo>
                  <a:cubicBezTo>
                    <a:pt x="250" y="85"/>
                    <a:pt x="91" y="1"/>
                    <a:pt x="40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056;p76">
              <a:extLst>
                <a:ext uri="{FF2B5EF4-FFF2-40B4-BE49-F238E27FC236}">
                  <a16:creationId xmlns:a16="http://schemas.microsoft.com/office/drawing/2014/main" id="{75EBC65A-1FE7-4B9F-9552-5646A7BE25F1}"/>
                </a:ext>
              </a:extLst>
            </p:cNvPr>
            <p:cNvSpPr/>
            <p:nvPr/>
          </p:nvSpPr>
          <p:spPr>
            <a:xfrm>
              <a:off x="3470950" y="2768775"/>
              <a:ext cx="7800" cy="60225"/>
            </a:xfrm>
            <a:custGeom>
              <a:avLst/>
              <a:gdLst/>
              <a:ahLst/>
              <a:cxnLst/>
              <a:rect l="l" t="t" r="r" b="b"/>
              <a:pathLst>
                <a:path w="312" h="2409" extrusionOk="0">
                  <a:moveTo>
                    <a:pt x="139" y="0"/>
                  </a:moveTo>
                  <a:cubicBezTo>
                    <a:pt x="82" y="0"/>
                    <a:pt x="1" y="542"/>
                    <a:pt x="35" y="1210"/>
                  </a:cubicBezTo>
                  <a:cubicBezTo>
                    <a:pt x="59" y="1878"/>
                    <a:pt x="197" y="2408"/>
                    <a:pt x="254" y="2408"/>
                  </a:cubicBezTo>
                  <a:cubicBezTo>
                    <a:pt x="312" y="2397"/>
                    <a:pt x="289" y="1867"/>
                    <a:pt x="266" y="1199"/>
                  </a:cubicBezTo>
                  <a:cubicBezTo>
                    <a:pt x="231" y="542"/>
                    <a:pt x="208" y="0"/>
                    <a:pt x="13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057;p76">
              <a:extLst>
                <a:ext uri="{FF2B5EF4-FFF2-40B4-BE49-F238E27FC236}">
                  <a16:creationId xmlns:a16="http://schemas.microsoft.com/office/drawing/2014/main" id="{ABFBB0B4-6B34-4C16-B517-9866CDB45C13}"/>
                </a:ext>
              </a:extLst>
            </p:cNvPr>
            <p:cNvSpPr/>
            <p:nvPr/>
          </p:nvSpPr>
          <p:spPr>
            <a:xfrm>
              <a:off x="3637725" y="2757825"/>
              <a:ext cx="7225" cy="57925"/>
            </a:xfrm>
            <a:custGeom>
              <a:avLst/>
              <a:gdLst/>
              <a:ahLst/>
              <a:cxnLst/>
              <a:rect l="l" t="t" r="r" b="b"/>
              <a:pathLst>
                <a:path w="289" h="2317" extrusionOk="0">
                  <a:moveTo>
                    <a:pt x="81" y="1"/>
                  </a:moveTo>
                  <a:cubicBezTo>
                    <a:pt x="24" y="1"/>
                    <a:pt x="1" y="519"/>
                    <a:pt x="24" y="1164"/>
                  </a:cubicBezTo>
                  <a:cubicBezTo>
                    <a:pt x="58" y="1798"/>
                    <a:pt x="127" y="2316"/>
                    <a:pt x="208" y="2316"/>
                  </a:cubicBezTo>
                  <a:cubicBezTo>
                    <a:pt x="266" y="2316"/>
                    <a:pt x="289" y="1798"/>
                    <a:pt x="266" y="1153"/>
                  </a:cubicBezTo>
                  <a:cubicBezTo>
                    <a:pt x="231" y="519"/>
                    <a:pt x="151" y="1"/>
                    <a:pt x="8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58;p76">
              <a:extLst>
                <a:ext uri="{FF2B5EF4-FFF2-40B4-BE49-F238E27FC236}">
                  <a16:creationId xmlns:a16="http://schemas.microsoft.com/office/drawing/2014/main" id="{1A7F4ABA-A94D-43B8-878E-98D42B51C78A}"/>
                </a:ext>
              </a:extLst>
            </p:cNvPr>
            <p:cNvSpPr/>
            <p:nvPr/>
          </p:nvSpPr>
          <p:spPr>
            <a:xfrm>
              <a:off x="3521950" y="2720950"/>
              <a:ext cx="34575" cy="111425"/>
            </a:xfrm>
            <a:custGeom>
              <a:avLst/>
              <a:gdLst/>
              <a:ahLst/>
              <a:cxnLst/>
              <a:rect l="l" t="t" r="r" b="b"/>
              <a:pathLst>
                <a:path w="1383" h="4457" extrusionOk="0">
                  <a:moveTo>
                    <a:pt x="729" y="0"/>
                  </a:moveTo>
                  <a:cubicBezTo>
                    <a:pt x="728" y="0"/>
                    <a:pt x="727" y="1"/>
                    <a:pt x="726" y="1"/>
                  </a:cubicBezTo>
                  <a:cubicBezTo>
                    <a:pt x="703" y="12"/>
                    <a:pt x="830" y="289"/>
                    <a:pt x="1003" y="738"/>
                  </a:cubicBezTo>
                  <a:cubicBezTo>
                    <a:pt x="1072" y="969"/>
                    <a:pt x="1164" y="1245"/>
                    <a:pt x="1164" y="1545"/>
                  </a:cubicBezTo>
                  <a:cubicBezTo>
                    <a:pt x="1164" y="1844"/>
                    <a:pt x="1072" y="2190"/>
                    <a:pt x="864" y="2432"/>
                  </a:cubicBezTo>
                  <a:cubicBezTo>
                    <a:pt x="749" y="2570"/>
                    <a:pt x="599" y="2639"/>
                    <a:pt x="461" y="2743"/>
                  </a:cubicBezTo>
                  <a:cubicBezTo>
                    <a:pt x="300" y="2835"/>
                    <a:pt x="150" y="2996"/>
                    <a:pt x="92" y="3181"/>
                  </a:cubicBezTo>
                  <a:cubicBezTo>
                    <a:pt x="0" y="3549"/>
                    <a:pt x="138" y="3872"/>
                    <a:pt x="311" y="4068"/>
                  </a:cubicBezTo>
                  <a:cubicBezTo>
                    <a:pt x="484" y="4252"/>
                    <a:pt x="691" y="4356"/>
                    <a:pt x="807" y="4391"/>
                  </a:cubicBezTo>
                  <a:cubicBezTo>
                    <a:pt x="901" y="4433"/>
                    <a:pt x="963" y="4457"/>
                    <a:pt x="994" y="4457"/>
                  </a:cubicBezTo>
                  <a:cubicBezTo>
                    <a:pt x="1004" y="4457"/>
                    <a:pt x="1011" y="4454"/>
                    <a:pt x="1014" y="4448"/>
                  </a:cubicBezTo>
                  <a:cubicBezTo>
                    <a:pt x="1014" y="4437"/>
                    <a:pt x="956" y="4391"/>
                    <a:pt x="841" y="4321"/>
                  </a:cubicBezTo>
                  <a:cubicBezTo>
                    <a:pt x="726" y="4252"/>
                    <a:pt x="576" y="4137"/>
                    <a:pt x="426" y="3964"/>
                  </a:cubicBezTo>
                  <a:cubicBezTo>
                    <a:pt x="288" y="3791"/>
                    <a:pt x="196" y="3515"/>
                    <a:pt x="288" y="3238"/>
                  </a:cubicBezTo>
                  <a:cubicBezTo>
                    <a:pt x="323" y="3112"/>
                    <a:pt x="426" y="3008"/>
                    <a:pt x="553" y="2927"/>
                  </a:cubicBezTo>
                  <a:cubicBezTo>
                    <a:pt x="680" y="2835"/>
                    <a:pt x="876" y="2743"/>
                    <a:pt x="1014" y="2582"/>
                  </a:cubicBezTo>
                  <a:cubicBezTo>
                    <a:pt x="1291" y="2259"/>
                    <a:pt x="1383" y="1856"/>
                    <a:pt x="1360" y="1533"/>
                  </a:cubicBezTo>
                  <a:cubicBezTo>
                    <a:pt x="1348" y="1188"/>
                    <a:pt x="1244" y="900"/>
                    <a:pt x="1152" y="681"/>
                  </a:cubicBezTo>
                  <a:cubicBezTo>
                    <a:pt x="938" y="242"/>
                    <a:pt x="768" y="0"/>
                    <a:pt x="72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059;p76">
              <a:extLst>
                <a:ext uri="{FF2B5EF4-FFF2-40B4-BE49-F238E27FC236}">
                  <a16:creationId xmlns:a16="http://schemas.microsoft.com/office/drawing/2014/main" id="{A383813A-60B5-4795-AF17-D0351F5B9A49}"/>
                </a:ext>
              </a:extLst>
            </p:cNvPr>
            <p:cNvSpPr/>
            <p:nvPr/>
          </p:nvSpPr>
          <p:spPr>
            <a:xfrm>
              <a:off x="3564275" y="2811125"/>
              <a:ext cx="15575" cy="15275"/>
            </a:xfrm>
            <a:custGeom>
              <a:avLst/>
              <a:gdLst/>
              <a:ahLst/>
              <a:cxnLst/>
              <a:rect l="l" t="t" r="r" b="b"/>
              <a:pathLst>
                <a:path w="623" h="611" extrusionOk="0">
                  <a:moveTo>
                    <a:pt x="547" y="1"/>
                  </a:moveTo>
                  <a:cubicBezTo>
                    <a:pt x="482" y="1"/>
                    <a:pt x="357" y="95"/>
                    <a:pt x="231" y="230"/>
                  </a:cubicBezTo>
                  <a:cubicBezTo>
                    <a:pt x="93" y="380"/>
                    <a:pt x="1" y="553"/>
                    <a:pt x="58" y="599"/>
                  </a:cubicBezTo>
                  <a:cubicBezTo>
                    <a:pt x="66" y="607"/>
                    <a:pt x="76" y="610"/>
                    <a:pt x="89" y="610"/>
                  </a:cubicBezTo>
                  <a:cubicBezTo>
                    <a:pt x="156" y="610"/>
                    <a:pt x="288" y="515"/>
                    <a:pt x="404" y="380"/>
                  </a:cubicBezTo>
                  <a:cubicBezTo>
                    <a:pt x="531" y="230"/>
                    <a:pt x="623" y="58"/>
                    <a:pt x="577" y="12"/>
                  </a:cubicBezTo>
                  <a:cubicBezTo>
                    <a:pt x="569" y="4"/>
                    <a:pt x="559" y="1"/>
                    <a:pt x="547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060;p76">
              <a:extLst>
                <a:ext uri="{FF2B5EF4-FFF2-40B4-BE49-F238E27FC236}">
                  <a16:creationId xmlns:a16="http://schemas.microsoft.com/office/drawing/2014/main" id="{4276CC52-894D-475A-A891-04B35F7DBF49}"/>
                </a:ext>
              </a:extLst>
            </p:cNvPr>
            <p:cNvSpPr/>
            <p:nvPr/>
          </p:nvSpPr>
          <p:spPr>
            <a:xfrm>
              <a:off x="3447625" y="2680300"/>
              <a:ext cx="59375" cy="33600"/>
            </a:xfrm>
            <a:custGeom>
              <a:avLst/>
              <a:gdLst/>
              <a:ahLst/>
              <a:cxnLst/>
              <a:rect l="l" t="t" r="r" b="b"/>
              <a:pathLst>
                <a:path w="2375" h="1344" extrusionOk="0">
                  <a:moveTo>
                    <a:pt x="2058" y="0"/>
                  </a:moveTo>
                  <a:cubicBezTo>
                    <a:pt x="2027" y="0"/>
                    <a:pt x="1994" y="1"/>
                    <a:pt x="1959" y="2"/>
                  </a:cubicBezTo>
                  <a:cubicBezTo>
                    <a:pt x="1706" y="14"/>
                    <a:pt x="1337" y="106"/>
                    <a:pt x="980" y="290"/>
                  </a:cubicBezTo>
                  <a:cubicBezTo>
                    <a:pt x="623" y="475"/>
                    <a:pt x="346" y="740"/>
                    <a:pt x="208" y="947"/>
                  </a:cubicBezTo>
                  <a:cubicBezTo>
                    <a:pt x="47" y="1166"/>
                    <a:pt x="1" y="1327"/>
                    <a:pt x="35" y="1339"/>
                  </a:cubicBezTo>
                  <a:cubicBezTo>
                    <a:pt x="39" y="1342"/>
                    <a:pt x="43" y="1343"/>
                    <a:pt x="49" y="1343"/>
                  </a:cubicBezTo>
                  <a:cubicBezTo>
                    <a:pt x="144" y="1343"/>
                    <a:pt x="508" y="872"/>
                    <a:pt x="1141" y="567"/>
                  </a:cubicBezTo>
                  <a:cubicBezTo>
                    <a:pt x="1763" y="221"/>
                    <a:pt x="2374" y="175"/>
                    <a:pt x="2374" y="72"/>
                  </a:cubicBezTo>
                  <a:cubicBezTo>
                    <a:pt x="2374" y="31"/>
                    <a:pt x="2261" y="0"/>
                    <a:pt x="205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061;p76">
              <a:extLst>
                <a:ext uri="{FF2B5EF4-FFF2-40B4-BE49-F238E27FC236}">
                  <a16:creationId xmlns:a16="http://schemas.microsoft.com/office/drawing/2014/main" id="{6B2EE079-0086-43F6-83CC-5E3D768A493C}"/>
                </a:ext>
              </a:extLst>
            </p:cNvPr>
            <p:cNvSpPr/>
            <p:nvPr/>
          </p:nvSpPr>
          <p:spPr>
            <a:xfrm>
              <a:off x="3610075" y="2673150"/>
              <a:ext cx="71175" cy="32975"/>
            </a:xfrm>
            <a:custGeom>
              <a:avLst/>
              <a:gdLst/>
              <a:ahLst/>
              <a:cxnLst/>
              <a:rect l="l" t="t" r="r" b="b"/>
              <a:pathLst>
                <a:path w="2847" h="1319" extrusionOk="0">
                  <a:moveTo>
                    <a:pt x="273" y="0"/>
                  </a:moveTo>
                  <a:cubicBezTo>
                    <a:pt x="110" y="0"/>
                    <a:pt x="12" y="25"/>
                    <a:pt x="12" y="58"/>
                  </a:cubicBezTo>
                  <a:cubicBezTo>
                    <a:pt x="1" y="139"/>
                    <a:pt x="692" y="254"/>
                    <a:pt x="1441" y="599"/>
                  </a:cubicBezTo>
                  <a:cubicBezTo>
                    <a:pt x="2155" y="913"/>
                    <a:pt x="2656" y="1319"/>
                    <a:pt x="2771" y="1319"/>
                  </a:cubicBezTo>
                  <a:cubicBezTo>
                    <a:pt x="2779" y="1319"/>
                    <a:pt x="2785" y="1317"/>
                    <a:pt x="2789" y="1314"/>
                  </a:cubicBezTo>
                  <a:cubicBezTo>
                    <a:pt x="2846" y="1256"/>
                    <a:pt x="2386" y="680"/>
                    <a:pt x="1568" y="311"/>
                  </a:cubicBezTo>
                  <a:cubicBezTo>
                    <a:pt x="1053" y="76"/>
                    <a:pt x="561" y="0"/>
                    <a:pt x="273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062;p76">
              <a:extLst>
                <a:ext uri="{FF2B5EF4-FFF2-40B4-BE49-F238E27FC236}">
                  <a16:creationId xmlns:a16="http://schemas.microsoft.com/office/drawing/2014/main" id="{482F3700-BACA-47BF-9A45-4B7CA1BD987B}"/>
                </a:ext>
              </a:extLst>
            </p:cNvPr>
            <p:cNvSpPr/>
            <p:nvPr/>
          </p:nvSpPr>
          <p:spPr>
            <a:xfrm>
              <a:off x="3419125" y="2552175"/>
              <a:ext cx="390875" cy="212525"/>
            </a:xfrm>
            <a:custGeom>
              <a:avLst/>
              <a:gdLst/>
              <a:ahLst/>
              <a:cxnLst/>
              <a:rect l="l" t="t" r="r" b="b"/>
              <a:pathLst>
                <a:path w="15635" h="8501" extrusionOk="0">
                  <a:moveTo>
                    <a:pt x="7947" y="1"/>
                  </a:moveTo>
                  <a:cubicBezTo>
                    <a:pt x="7056" y="1"/>
                    <a:pt x="6167" y="86"/>
                    <a:pt x="5311" y="231"/>
                  </a:cubicBezTo>
                  <a:cubicBezTo>
                    <a:pt x="3491" y="542"/>
                    <a:pt x="2281" y="1199"/>
                    <a:pt x="991" y="2547"/>
                  </a:cubicBezTo>
                  <a:cubicBezTo>
                    <a:pt x="173" y="3411"/>
                    <a:pt x="23" y="4667"/>
                    <a:pt x="0" y="5876"/>
                  </a:cubicBezTo>
                  <a:cubicBezTo>
                    <a:pt x="1751" y="5876"/>
                    <a:pt x="3491" y="5266"/>
                    <a:pt x="4839" y="4148"/>
                  </a:cubicBezTo>
                  <a:cubicBezTo>
                    <a:pt x="5311" y="3756"/>
                    <a:pt x="5726" y="3307"/>
                    <a:pt x="6083" y="2823"/>
                  </a:cubicBezTo>
                  <a:cubicBezTo>
                    <a:pt x="6417" y="3756"/>
                    <a:pt x="6890" y="4632"/>
                    <a:pt x="7523" y="5404"/>
                  </a:cubicBezTo>
                  <a:cubicBezTo>
                    <a:pt x="8918" y="7098"/>
                    <a:pt x="10991" y="8227"/>
                    <a:pt x="13192" y="8469"/>
                  </a:cubicBezTo>
                  <a:cubicBezTo>
                    <a:pt x="13385" y="8488"/>
                    <a:pt x="13584" y="8500"/>
                    <a:pt x="13783" y="8500"/>
                  </a:cubicBezTo>
                  <a:cubicBezTo>
                    <a:pt x="14286" y="8500"/>
                    <a:pt x="14794" y="8423"/>
                    <a:pt x="15231" y="8192"/>
                  </a:cubicBezTo>
                  <a:cubicBezTo>
                    <a:pt x="15300" y="7386"/>
                    <a:pt x="15346" y="6591"/>
                    <a:pt x="15485" y="5807"/>
                  </a:cubicBezTo>
                  <a:cubicBezTo>
                    <a:pt x="15611" y="5012"/>
                    <a:pt x="15635" y="4171"/>
                    <a:pt x="15300" y="3411"/>
                  </a:cubicBezTo>
                  <a:cubicBezTo>
                    <a:pt x="14828" y="2328"/>
                    <a:pt x="13572" y="1452"/>
                    <a:pt x="12547" y="968"/>
                  </a:cubicBezTo>
                  <a:cubicBezTo>
                    <a:pt x="11136" y="274"/>
                    <a:pt x="9540" y="1"/>
                    <a:pt x="7947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17EA5E8-F715-4060-9501-A873FD0AC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657" y="622236"/>
            <a:ext cx="5137386" cy="5147682"/>
          </a:xfrm>
          <a:prstGeom prst="rect">
            <a:avLst/>
          </a:prstGeom>
        </p:spPr>
      </p:pic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0" y="155620"/>
            <a:ext cx="9144000" cy="14390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400" dirty="0"/>
              <a:t>INTERPERSONAL </a:t>
            </a:r>
            <a:br>
              <a:rPr lang="en-IN" sz="4400" dirty="0"/>
            </a:br>
            <a:r>
              <a:rPr lang="en-IN" sz="4400" dirty="0"/>
              <a:t>RELATIONSHIPS</a:t>
            </a:r>
            <a:endParaRPr sz="4400" dirty="0"/>
          </a:p>
        </p:txBody>
      </p:sp>
    </p:spTree>
    <p:extLst>
      <p:ext uri="{BB962C8B-B14F-4D97-AF65-F5344CB8AC3E}">
        <p14:creationId xmlns:p14="http://schemas.microsoft.com/office/powerpoint/2010/main" val="3570294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C1FDBC9-9477-43D4-9B33-D619E1D95842}"/>
              </a:ext>
            </a:extLst>
          </p:cNvPr>
          <p:cNvSpPr/>
          <p:nvPr/>
        </p:nvSpPr>
        <p:spPr>
          <a:xfrm>
            <a:off x="0" y="3506993"/>
            <a:ext cx="9144000" cy="1636507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These relationships play a crucial role in shaping our thoughts, emotions, behaviors, and overall well-being.</a:t>
            </a:r>
            <a:endParaRPr lang="en-IN"/>
          </a:p>
        </p:txBody>
      </p:sp>
      <p:sp>
        <p:nvSpPr>
          <p:cNvPr id="2146" name="Google Shape;2146;p43"/>
          <p:cNvSpPr txBox="1">
            <a:spLocks noGrp="1"/>
          </p:cNvSpPr>
          <p:nvPr>
            <p:ph type="ctrTitle"/>
          </p:nvPr>
        </p:nvSpPr>
        <p:spPr>
          <a:xfrm>
            <a:off x="532166" y="2060240"/>
            <a:ext cx="4357519" cy="25176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9144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Interpersonal relationships in social psychology refer to the connections, interactions, and bonds formed between individuals.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These relationships play a crucial role in shaping our thoughts, emotions, behaviors, and overall well-being.</a:t>
            </a:r>
            <a:br>
              <a:rPr lang="en-US" sz="1600" dirty="0"/>
            </a:br>
            <a:br>
              <a:rPr lang="en-US" sz="1600" dirty="0"/>
            </a:br>
            <a:endParaRPr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A03E5A-F257-4585-8137-6EB11629DF07}"/>
              </a:ext>
            </a:extLst>
          </p:cNvPr>
          <p:cNvSpPr txBox="1"/>
          <p:nvPr/>
        </p:nvSpPr>
        <p:spPr>
          <a:xfrm>
            <a:off x="303903" y="323069"/>
            <a:ext cx="498616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" sz="4400" b="0" i="0" u="none" strike="noStrike" kern="0" cap="none" spc="0" normalizeH="0" baseline="0" noProof="0" dirty="0">
                <a:ln>
                  <a:noFill/>
                </a:ln>
                <a:solidFill>
                  <a:srgbClr val="455E70"/>
                </a:solidFill>
                <a:effectLst/>
                <a:uLnTx/>
                <a:uFillTx/>
                <a:latin typeface="Paytone One"/>
                <a:sym typeface="Paytone One"/>
              </a:rPr>
              <a:t>INTERPERSONAL RELATIONSHIPS</a:t>
            </a:r>
            <a:endParaRPr lang="en-IN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595F58-4569-49EB-9554-9D7208CF9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486" y="1140311"/>
            <a:ext cx="4357519" cy="43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38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40"/>
          <p:cNvSpPr txBox="1">
            <a:spLocks noGrp="1"/>
          </p:cNvSpPr>
          <p:nvPr>
            <p:ph type="title"/>
          </p:nvPr>
        </p:nvSpPr>
        <p:spPr>
          <a:xfrm>
            <a:off x="713250" y="2007151"/>
            <a:ext cx="7717500" cy="17653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 TO </a:t>
            </a:r>
            <a:br>
              <a:rPr lang="en" dirty="0"/>
            </a:br>
            <a:r>
              <a:rPr lang="en" sz="6000" dirty="0"/>
              <a:t>SOCIAL PSYCHOLOGY</a:t>
            </a:r>
            <a:endParaRPr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FF70B5-0D8A-4207-8915-A37B6334D965}"/>
              </a:ext>
            </a:extLst>
          </p:cNvPr>
          <p:cNvSpPr txBox="1"/>
          <p:nvPr/>
        </p:nvSpPr>
        <p:spPr>
          <a:xfrm>
            <a:off x="2226253" y="763690"/>
            <a:ext cx="46914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rgbClr val="455E70"/>
                </a:solidFill>
                <a:effectLst/>
                <a:uLnTx/>
                <a:uFillTx/>
                <a:latin typeface="Paytone One" panose="020B0604020202020204" charset="0"/>
                <a:sym typeface="Paytone One"/>
              </a:rPr>
              <a:t>B</a:t>
            </a:r>
            <a:r>
              <a:rPr lang="en" sz="2400" dirty="0">
                <a:solidFill>
                  <a:srgbClr val="455E70"/>
                </a:solidFill>
                <a:latin typeface="+mn-lt"/>
                <a:sym typeface="Paytone One"/>
              </a:rPr>
              <a:t>.</a:t>
            </a:r>
            <a:r>
              <a: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rgbClr val="455E70"/>
                </a:solidFill>
                <a:effectLst/>
                <a:uLnTx/>
                <a:uFillTx/>
                <a:latin typeface="Paytone One" panose="020B0604020202020204" charset="0"/>
                <a:sym typeface="Paytone One"/>
              </a:rPr>
              <a:t>A</a:t>
            </a:r>
            <a:r>
              <a: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rgbClr val="455E70"/>
                </a:solidFill>
                <a:effectLst/>
                <a:uLnTx/>
                <a:uFillTx/>
                <a:latin typeface="+mn-lt"/>
                <a:sym typeface="Paytone One"/>
              </a:rPr>
              <a:t>.</a:t>
            </a:r>
            <a:r>
              <a: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rgbClr val="455E70"/>
                </a:solidFill>
                <a:effectLst/>
                <a:uLnTx/>
                <a:uFillTx/>
                <a:latin typeface="Paytone One" panose="020B0604020202020204" charset="0"/>
                <a:sym typeface="Paytone One"/>
              </a:rPr>
              <a:t> </a:t>
            </a:r>
            <a:r>
              <a:rPr lang="en" sz="2400">
                <a:solidFill>
                  <a:srgbClr val="455E70"/>
                </a:solidFill>
                <a:latin typeface="Paytone One" panose="020B0604020202020204" charset="0"/>
                <a:sym typeface="Paytone One"/>
              </a:rPr>
              <a:t>Part 2</a:t>
            </a:r>
            <a:endParaRPr lang="en-GB" sz="2400" dirty="0">
              <a:solidFill>
                <a:srgbClr val="455E70"/>
              </a:solidFill>
              <a:latin typeface="Paytone One" panose="020B0604020202020204" charset="0"/>
              <a:sym typeface="Paytone One"/>
            </a:endParaRPr>
          </a:p>
          <a:p>
            <a:pPr algn="ctr"/>
            <a:r>
              <a:rPr lang="en-GB" sz="2400">
                <a:solidFill>
                  <a:srgbClr val="455E70"/>
                </a:solidFill>
                <a:latin typeface="Paytone One" panose="020B0604020202020204" charset="0"/>
                <a:sym typeface="Paytone One"/>
              </a:rPr>
              <a:t>Paper 1 – Unit 1</a:t>
            </a:r>
          </a:p>
        </p:txBody>
      </p:sp>
    </p:spTree>
    <p:extLst>
      <p:ext uri="{BB962C8B-B14F-4D97-AF65-F5344CB8AC3E}">
        <p14:creationId xmlns:p14="http://schemas.microsoft.com/office/powerpoint/2010/main" val="1242648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" name="Google Shape;3942;p73"/>
          <p:cNvSpPr txBox="1">
            <a:spLocks noGrp="1"/>
          </p:cNvSpPr>
          <p:nvPr>
            <p:ph type="subTitle" idx="1"/>
          </p:nvPr>
        </p:nvSpPr>
        <p:spPr>
          <a:xfrm>
            <a:off x="4034118" y="1485575"/>
            <a:ext cx="4593515" cy="2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dirty="0"/>
              <a:t>Attraction and Relationships Formation</a:t>
            </a: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endParaRPr i="1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dirty="0"/>
              <a:t>Interpersonal Communication</a:t>
            </a: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endParaRPr i="1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dirty="0"/>
              <a:t>Interdependence and Cooperation</a:t>
            </a: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endParaRPr i="1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dirty="0"/>
              <a:t>Conflict and Resolution</a:t>
            </a: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endParaRPr i="1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dirty="0"/>
              <a:t>Social Influence in Relationships</a:t>
            </a: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endParaRPr i="1" dirty="0"/>
          </a:p>
        </p:txBody>
      </p:sp>
      <p:sp>
        <p:nvSpPr>
          <p:cNvPr id="3943" name="Google Shape;3943;p7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ASPECTS OF INTERPERSONAL RELATIONSHIPS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B5D30B-09C9-4D97-BD39-0A10D5316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46" y="1017725"/>
            <a:ext cx="3829722" cy="382972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229797" y="60970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72897" y="15562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06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5343D5-9204-46F4-B992-18DFDB7C667C}"/>
              </a:ext>
            </a:extLst>
          </p:cNvPr>
          <p:cNvSpPr/>
          <p:nvPr/>
        </p:nvSpPr>
        <p:spPr>
          <a:xfrm>
            <a:off x="0" y="2682261"/>
            <a:ext cx="6946468" cy="2461239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0" y="155620"/>
            <a:ext cx="9144000" cy="14390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6000" dirty="0"/>
              <a:t>AGGRESSION</a:t>
            </a:r>
            <a:endParaRPr sz="6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27B6F7-D68E-41EA-925E-C5707FD65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" y="1094143"/>
            <a:ext cx="4231565" cy="423156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60AFF26-F74A-45AE-9CD5-1769D726F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3610" y="875167"/>
            <a:ext cx="4413773" cy="441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13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" name="Google Shape;3819;p68"/>
          <p:cNvSpPr/>
          <p:nvPr/>
        </p:nvSpPr>
        <p:spPr>
          <a:xfrm>
            <a:off x="4883600" y="1743711"/>
            <a:ext cx="3396600" cy="2556300"/>
          </a:xfrm>
          <a:prstGeom prst="roundRect">
            <a:avLst>
              <a:gd name="adj" fmla="val 1282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0" name="Google Shape;3820;p68"/>
          <p:cNvSpPr/>
          <p:nvPr/>
        </p:nvSpPr>
        <p:spPr>
          <a:xfrm>
            <a:off x="863800" y="1743711"/>
            <a:ext cx="3396600" cy="2556300"/>
          </a:xfrm>
          <a:prstGeom prst="roundRect">
            <a:avLst>
              <a:gd name="adj" fmla="val 1282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1" name="Google Shape;3821;p68"/>
          <p:cNvSpPr txBox="1">
            <a:spLocks noGrp="1"/>
          </p:cNvSpPr>
          <p:nvPr>
            <p:ph type="title"/>
          </p:nvPr>
        </p:nvSpPr>
        <p:spPr>
          <a:xfrm>
            <a:off x="713250" y="182842"/>
            <a:ext cx="7717500" cy="12986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CAUSES AND CONSEQUENCES OF </a:t>
            </a:r>
            <a:r>
              <a:rPr lang="en" sz="4800" dirty="0"/>
              <a:t>AGGRESSION</a:t>
            </a:r>
            <a:endParaRPr sz="4800" dirty="0"/>
          </a:p>
        </p:txBody>
      </p:sp>
      <p:sp>
        <p:nvSpPr>
          <p:cNvPr id="3822" name="Google Shape;3822;p68"/>
          <p:cNvSpPr txBox="1">
            <a:spLocks noGrp="1"/>
          </p:cNvSpPr>
          <p:nvPr>
            <p:ph type="subTitle" idx="4294967295"/>
          </p:nvPr>
        </p:nvSpPr>
        <p:spPr>
          <a:xfrm flipH="1">
            <a:off x="1095450" y="1998855"/>
            <a:ext cx="2863364" cy="18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N" sz="2000" b="1" dirty="0"/>
              <a:t>CAUSES</a:t>
            </a:r>
          </a:p>
          <a:p>
            <a:pPr marL="1270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en-IN" sz="1600" dirty="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sz="1600" dirty="0"/>
              <a:t>Biological Factors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sz="1600" dirty="0"/>
              <a:t>Environmental Triggers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sz="1600" dirty="0"/>
              <a:t>Social Provocation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sz="1600" dirty="0"/>
              <a:t>Cognitive Factors</a:t>
            </a:r>
            <a:endParaRPr sz="1600" dirty="0"/>
          </a:p>
        </p:txBody>
      </p:sp>
      <p:sp>
        <p:nvSpPr>
          <p:cNvPr id="3823" name="Google Shape;3823;p68"/>
          <p:cNvSpPr txBox="1">
            <a:spLocks noGrp="1"/>
          </p:cNvSpPr>
          <p:nvPr>
            <p:ph type="subTitle" idx="4294967295"/>
          </p:nvPr>
        </p:nvSpPr>
        <p:spPr>
          <a:xfrm flipH="1">
            <a:off x="5249600" y="1998855"/>
            <a:ext cx="2664600" cy="18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N" sz="2000" b="1" dirty="0"/>
              <a:t>CONSEQUENCES</a:t>
            </a:r>
          </a:p>
          <a:p>
            <a:pPr marL="127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en-IN" sz="1600" dirty="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sz="1600" dirty="0"/>
              <a:t>Harm to Others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sz="1600" dirty="0"/>
              <a:t>Social Rejection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sz="1600" dirty="0"/>
              <a:t>Legal Consequences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IN" sz="1600" dirty="0"/>
              <a:t>Cycle of Violence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9" name="Google Shape;2939;p5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PREVENTION AND INTERVENTION</a:t>
            </a:r>
            <a:endParaRPr dirty="0"/>
          </a:p>
        </p:txBody>
      </p:sp>
      <p:sp>
        <p:nvSpPr>
          <p:cNvPr id="2940" name="Google Shape;2940;p56"/>
          <p:cNvSpPr txBox="1">
            <a:spLocks noGrp="1"/>
          </p:cNvSpPr>
          <p:nvPr>
            <p:ph type="subTitle" idx="1"/>
          </p:nvPr>
        </p:nvSpPr>
        <p:spPr>
          <a:xfrm>
            <a:off x="6167450" y="1365551"/>
            <a:ext cx="2365800" cy="7280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Conflict Resolution Techniques</a:t>
            </a:r>
            <a:endParaRPr dirty="0"/>
          </a:p>
        </p:txBody>
      </p:sp>
      <p:sp>
        <p:nvSpPr>
          <p:cNvPr id="2942" name="Google Shape;2942;p56"/>
          <p:cNvSpPr txBox="1">
            <a:spLocks noGrp="1"/>
          </p:cNvSpPr>
          <p:nvPr>
            <p:ph type="subTitle" idx="3"/>
          </p:nvPr>
        </p:nvSpPr>
        <p:spPr>
          <a:xfrm>
            <a:off x="6167450" y="2082400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Anger Management</a:t>
            </a:r>
            <a:endParaRPr dirty="0"/>
          </a:p>
        </p:txBody>
      </p:sp>
      <p:sp>
        <p:nvSpPr>
          <p:cNvPr id="3059" name="Google Shape;3059;p56"/>
          <p:cNvSpPr txBox="1">
            <a:spLocks noGrp="1"/>
          </p:cNvSpPr>
          <p:nvPr>
            <p:ph type="title" idx="7"/>
          </p:nvPr>
        </p:nvSpPr>
        <p:spPr>
          <a:xfrm>
            <a:off x="5704198" y="1442128"/>
            <a:ext cx="589025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01.</a:t>
            </a:r>
            <a:endParaRPr dirty="0"/>
          </a:p>
        </p:txBody>
      </p:sp>
      <p:sp>
        <p:nvSpPr>
          <p:cNvPr id="3060" name="Google Shape;3060;p56"/>
          <p:cNvSpPr txBox="1">
            <a:spLocks noGrp="1"/>
          </p:cNvSpPr>
          <p:nvPr>
            <p:ph type="title" idx="8"/>
          </p:nvPr>
        </p:nvSpPr>
        <p:spPr>
          <a:xfrm>
            <a:off x="5704199" y="2160085"/>
            <a:ext cx="589024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02.</a:t>
            </a:r>
            <a:endParaRPr dirty="0"/>
          </a:p>
        </p:txBody>
      </p:sp>
      <p:sp>
        <p:nvSpPr>
          <p:cNvPr id="3061" name="Google Shape;3061;p56"/>
          <p:cNvSpPr txBox="1">
            <a:spLocks noGrp="1"/>
          </p:cNvSpPr>
          <p:nvPr>
            <p:ph type="title" idx="9"/>
          </p:nvPr>
        </p:nvSpPr>
        <p:spPr>
          <a:xfrm>
            <a:off x="5699599" y="2766638"/>
            <a:ext cx="514200" cy="2841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03.</a:t>
            </a:r>
            <a:endParaRPr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E30E1C0-6ECB-4F35-BB66-E2291FA38895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>
            <a:off x="5752910" y="2496474"/>
            <a:ext cx="3510021" cy="1096983"/>
          </a:xfrm>
        </p:spPr>
        <p:txBody>
          <a:bodyPr/>
          <a:lstStyle/>
          <a:p>
            <a:pPr algn="ctr"/>
            <a:r>
              <a:rPr lang="en-IN" dirty="0"/>
              <a:t>Positive Communication Skills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E62B881-A4DB-4853-848C-413A809F7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269" y="473215"/>
            <a:ext cx="51435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5" name="Google Shape;3975;p75"/>
          <p:cNvSpPr txBox="1">
            <a:spLocks noGrp="1"/>
          </p:cNvSpPr>
          <p:nvPr>
            <p:ph type="title"/>
          </p:nvPr>
        </p:nvSpPr>
        <p:spPr>
          <a:xfrm>
            <a:off x="2452625" y="1312576"/>
            <a:ext cx="4190100" cy="20234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</a:t>
            </a:r>
            <a:br>
              <a:rPr lang="en" dirty="0"/>
            </a:br>
            <a:r>
              <a:rPr lang="en" dirty="0"/>
              <a:t>YOU!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F08AF5-BE65-DD4E-A9AB-8A0DE2252532}"/>
              </a:ext>
            </a:extLst>
          </p:cNvPr>
          <p:cNvSpPr/>
          <p:nvPr/>
        </p:nvSpPr>
        <p:spPr>
          <a:xfrm>
            <a:off x="874644" y="3220278"/>
            <a:ext cx="8269356" cy="1923222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40"/>
          <p:cNvSpPr txBox="1">
            <a:spLocks noGrp="1"/>
          </p:cNvSpPr>
          <p:nvPr>
            <p:ph type="title"/>
          </p:nvPr>
        </p:nvSpPr>
        <p:spPr>
          <a:xfrm>
            <a:off x="713225" y="531089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 TO </a:t>
            </a:r>
            <a:br>
              <a:rPr lang="en" dirty="0"/>
            </a:br>
            <a:r>
              <a:rPr lang="en" dirty="0"/>
              <a:t>SOCIAL PSYCHOLOGY</a:t>
            </a:r>
            <a:endParaRPr dirty="0"/>
          </a:p>
        </p:txBody>
      </p:sp>
      <p:sp>
        <p:nvSpPr>
          <p:cNvPr id="1869" name="Google Shape;1869;p40"/>
          <p:cNvSpPr txBox="1">
            <a:spLocks noGrp="1"/>
          </p:cNvSpPr>
          <p:nvPr>
            <p:ph type="body" idx="1"/>
          </p:nvPr>
        </p:nvSpPr>
        <p:spPr>
          <a:xfrm>
            <a:off x="1206750" y="1565180"/>
            <a:ext cx="6730500" cy="27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0" i="0" dirty="0">
                <a:solidFill>
                  <a:srgbClr val="374151"/>
                </a:solidFill>
                <a:effectLst/>
                <a:latin typeface="Encode Sans" panose="020B0604020202020204" charset="0"/>
              </a:rPr>
              <a:t>Social psychology is the scientific study of how people's thoughts, feelings, and behaviors are influenced by the actual, imagined, or implied presence of others.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rgbClr val="374151"/>
              </a:solidFill>
              <a:latin typeface="Encode Sans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0" i="0" dirty="0">
                <a:solidFill>
                  <a:srgbClr val="374151"/>
                </a:solidFill>
                <a:effectLst/>
                <a:latin typeface="Encode Sans" panose="020B0604020202020204" charset="0"/>
              </a:rPr>
              <a:t>It focuses on understanding how people interact with one another, how they form attitudes and beliefs, how they make decisions, and how they behave in groups.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rgbClr val="374151"/>
              </a:solidFill>
              <a:latin typeface="Encode Sans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0" i="0" dirty="0">
                <a:solidFill>
                  <a:srgbClr val="374151"/>
                </a:solidFill>
                <a:effectLst/>
                <a:latin typeface="Encode Sans" panose="020B0604020202020204" charset="0"/>
              </a:rPr>
              <a:t>In essence, social psychology seeks to understand the complex interplay between individual and social factors that influence human behavior and social interactions.</a:t>
            </a:r>
            <a:endParaRPr lang="en-US" dirty="0">
              <a:latin typeface="Encode Sans" panose="020B0604020202020204" charset="0"/>
            </a:endParaRPr>
          </a:p>
        </p:txBody>
      </p:sp>
      <p:grpSp>
        <p:nvGrpSpPr>
          <p:cNvPr id="1879" name="Google Shape;1879;p40"/>
          <p:cNvGrpSpPr/>
          <p:nvPr/>
        </p:nvGrpSpPr>
        <p:grpSpPr>
          <a:xfrm>
            <a:off x="434232" y="539504"/>
            <a:ext cx="865229" cy="588779"/>
            <a:chOff x="3492675" y="2373759"/>
            <a:chExt cx="943441" cy="642001"/>
          </a:xfrm>
        </p:grpSpPr>
        <p:sp>
          <p:nvSpPr>
            <p:cNvPr id="1880" name="Google Shape;1880;p40"/>
            <p:cNvSpPr/>
            <p:nvPr/>
          </p:nvSpPr>
          <p:spPr>
            <a:xfrm>
              <a:off x="3492675" y="2373759"/>
              <a:ext cx="943440" cy="642001"/>
            </a:xfrm>
            <a:custGeom>
              <a:avLst/>
              <a:gdLst/>
              <a:ahLst/>
              <a:cxnLst/>
              <a:rect l="l" t="t" r="r" b="b"/>
              <a:pathLst>
                <a:path w="15458" h="10519" extrusionOk="0">
                  <a:moveTo>
                    <a:pt x="6448" y="1"/>
                  </a:moveTo>
                  <a:cubicBezTo>
                    <a:pt x="5834" y="1"/>
                    <a:pt x="5213" y="33"/>
                    <a:pt x="4576" y="82"/>
                  </a:cubicBezTo>
                  <a:cubicBezTo>
                    <a:pt x="2304" y="242"/>
                    <a:pt x="1088" y="1533"/>
                    <a:pt x="661" y="3719"/>
                  </a:cubicBezTo>
                  <a:cubicBezTo>
                    <a:pt x="373" y="5224"/>
                    <a:pt x="0" y="7634"/>
                    <a:pt x="1227" y="8797"/>
                  </a:cubicBezTo>
                  <a:cubicBezTo>
                    <a:pt x="2790" y="10296"/>
                    <a:pt x="5436" y="10519"/>
                    <a:pt x="7649" y="10519"/>
                  </a:cubicBezTo>
                  <a:cubicBezTo>
                    <a:pt x="8035" y="10519"/>
                    <a:pt x="8407" y="10512"/>
                    <a:pt x="8758" y="10504"/>
                  </a:cubicBezTo>
                  <a:cubicBezTo>
                    <a:pt x="10081" y="10483"/>
                    <a:pt x="11084" y="9811"/>
                    <a:pt x="11745" y="8840"/>
                  </a:cubicBezTo>
                  <a:cubicBezTo>
                    <a:pt x="12172" y="9075"/>
                    <a:pt x="12652" y="9224"/>
                    <a:pt x="13142" y="9224"/>
                  </a:cubicBezTo>
                  <a:cubicBezTo>
                    <a:pt x="14049" y="9224"/>
                    <a:pt x="14935" y="8755"/>
                    <a:pt x="15457" y="8029"/>
                  </a:cubicBezTo>
                  <a:lnTo>
                    <a:pt x="15457" y="8029"/>
                  </a:lnTo>
                  <a:cubicBezTo>
                    <a:pt x="15067" y="8172"/>
                    <a:pt x="14651" y="8257"/>
                    <a:pt x="14241" y="8257"/>
                  </a:cubicBezTo>
                  <a:cubicBezTo>
                    <a:pt x="13946" y="8257"/>
                    <a:pt x="13654" y="8213"/>
                    <a:pt x="13377" y="8114"/>
                  </a:cubicBezTo>
                  <a:cubicBezTo>
                    <a:pt x="13004" y="7997"/>
                    <a:pt x="12673" y="7773"/>
                    <a:pt x="12406" y="7496"/>
                  </a:cubicBezTo>
                  <a:cubicBezTo>
                    <a:pt x="12705" y="6589"/>
                    <a:pt x="12812" y="5576"/>
                    <a:pt x="12726" y="4584"/>
                  </a:cubicBezTo>
                  <a:cubicBezTo>
                    <a:pt x="12545" y="2695"/>
                    <a:pt x="11606" y="946"/>
                    <a:pt x="9878" y="455"/>
                  </a:cubicBezTo>
                  <a:cubicBezTo>
                    <a:pt x="8718" y="115"/>
                    <a:pt x="7595" y="1"/>
                    <a:pt x="644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0"/>
            <p:cNvSpPr/>
            <p:nvPr/>
          </p:nvSpPr>
          <p:spPr>
            <a:xfrm>
              <a:off x="3697075" y="2473609"/>
              <a:ext cx="345810" cy="461284"/>
            </a:xfrm>
            <a:custGeom>
              <a:avLst/>
              <a:gdLst/>
              <a:ahLst/>
              <a:cxnLst/>
              <a:rect l="l" t="t" r="r" b="b"/>
              <a:pathLst>
                <a:path w="5666" h="7558" extrusionOk="0">
                  <a:moveTo>
                    <a:pt x="4380" y="2560"/>
                  </a:moveTo>
                  <a:cubicBezTo>
                    <a:pt x="4710" y="2560"/>
                    <a:pt x="5022" y="2618"/>
                    <a:pt x="5245" y="2784"/>
                  </a:cubicBezTo>
                  <a:lnTo>
                    <a:pt x="5245" y="2784"/>
                  </a:lnTo>
                  <a:cubicBezTo>
                    <a:pt x="4891" y="3172"/>
                    <a:pt x="4289" y="3247"/>
                    <a:pt x="3748" y="3247"/>
                  </a:cubicBezTo>
                  <a:cubicBezTo>
                    <a:pt x="3602" y="3247"/>
                    <a:pt x="3460" y="3242"/>
                    <a:pt x="3329" y="3236"/>
                  </a:cubicBezTo>
                  <a:cubicBezTo>
                    <a:pt x="2972" y="3225"/>
                    <a:pt x="2620" y="3164"/>
                    <a:pt x="2279" y="3061"/>
                  </a:cubicBezTo>
                  <a:lnTo>
                    <a:pt x="2279" y="3061"/>
                  </a:lnTo>
                  <a:cubicBezTo>
                    <a:pt x="2533" y="2944"/>
                    <a:pt x="2798" y="2851"/>
                    <a:pt x="3062" y="2777"/>
                  </a:cubicBezTo>
                  <a:cubicBezTo>
                    <a:pt x="3406" y="2678"/>
                    <a:pt x="3912" y="2560"/>
                    <a:pt x="4380" y="2560"/>
                  </a:cubicBezTo>
                  <a:close/>
                  <a:moveTo>
                    <a:pt x="3906" y="5437"/>
                  </a:moveTo>
                  <a:cubicBezTo>
                    <a:pt x="4033" y="5437"/>
                    <a:pt x="4156" y="5468"/>
                    <a:pt x="4261" y="5537"/>
                  </a:cubicBezTo>
                  <a:lnTo>
                    <a:pt x="4261" y="5537"/>
                  </a:lnTo>
                  <a:cubicBezTo>
                    <a:pt x="3960" y="5912"/>
                    <a:pt x="3513" y="6021"/>
                    <a:pt x="3049" y="6021"/>
                  </a:cubicBezTo>
                  <a:cubicBezTo>
                    <a:pt x="3025" y="6021"/>
                    <a:pt x="3000" y="6020"/>
                    <a:pt x="2976" y="6020"/>
                  </a:cubicBezTo>
                  <a:lnTo>
                    <a:pt x="2976" y="6020"/>
                  </a:lnTo>
                  <a:cubicBezTo>
                    <a:pt x="3125" y="5695"/>
                    <a:pt x="3536" y="5437"/>
                    <a:pt x="3906" y="5437"/>
                  </a:cubicBezTo>
                  <a:close/>
                  <a:moveTo>
                    <a:pt x="3736" y="1"/>
                  </a:moveTo>
                  <a:cubicBezTo>
                    <a:pt x="2739" y="1"/>
                    <a:pt x="1767" y="270"/>
                    <a:pt x="929" y="846"/>
                  </a:cubicBezTo>
                  <a:cubicBezTo>
                    <a:pt x="310" y="1273"/>
                    <a:pt x="1" y="2041"/>
                    <a:pt x="609" y="2606"/>
                  </a:cubicBezTo>
                  <a:cubicBezTo>
                    <a:pt x="836" y="2816"/>
                    <a:pt x="1108" y="2986"/>
                    <a:pt x="1403" y="3121"/>
                  </a:cubicBezTo>
                  <a:lnTo>
                    <a:pt x="1403" y="3121"/>
                  </a:lnTo>
                  <a:cubicBezTo>
                    <a:pt x="950" y="3435"/>
                    <a:pt x="568" y="3837"/>
                    <a:pt x="417" y="4313"/>
                  </a:cubicBezTo>
                  <a:cubicBezTo>
                    <a:pt x="65" y="5390"/>
                    <a:pt x="971" y="6030"/>
                    <a:pt x="1921" y="6233"/>
                  </a:cubicBezTo>
                  <a:cubicBezTo>
                    <a:pt x="2122" y="6274"/>
                    <a:pt x="2333" y="6310"/>
                    <a:pt x="2547" y="6332"/>
                  </a:cubicBezTo>
                  <a:lnTo>
                    <a:pt x="2547" y="6332"/>
                  </a:lnTo>
                  <a:cubicBezTo>
                    <a:pt x="2549" y="6579"/>
                    <a:pt x="2641" y="6832"/>
                    <a:pt x="2817" y="7001"/>
                  </a:cubicBezTo>
                  <a:cubicBezTo>
                    <a:pt x="3222" y="7417"/>
                    <a:pt x="3745" y="7492"/>
                    <a:pt x="4310" y="7556"/>
                  </a:cubicBezTo>
                  <a:cubicBezTo>
                    <a:pt x="4320" y="7557"/>
                    <a:pt x="4329" y="7558"/>
                    <a:pt x="4338" y="7558"/>
                  </a:cubicBezTo>
                  <a:cubicBezTo>
                    <a:pt x="4534" y="7558"/>
                    <a:pt x="4525" y="7235"/>
                    <a:pt x="4310" y="7215"/>
                  </a:cubicBezTo>
                  <a:cubicBezTo>
                    <a:pt x="3776" y="7155"/>
                    <a:pt x="2911" y="7022"/>
                    <a:pt x="2908" y="6356"/>
                  </a:cubicBezTo>
                  <a:lnTo>
                    <a:pt x="2908" y="6356"/>
                  </a:lnTo>
                  <a:cubicBezTo>
                    <a:pt x="2936" y="6356"/>
                    <a:pt x="2963" y="6357"/>
                    <a:pt x="2990" y="6357"/>
                  </a:cubicBezTo>
                  <a:cubicBezTo>
                    <a:pt x="3640" y="6357"/>
                    <a:pt x="4264" y="6179"/>
                    <a:pt x="4641" y="5582"/>
                  </a:cubicBezTo>
                  <a:cubicBezTo>
                    <a:pt x="4684" y="5518"/>
                    <a:pt x="4662" y="5433"/>
                    <a:pt x="4609" y="5369"/>
                  </a:cubicBezTo>
                  <a:cubicBezTo>
                    <a:pt x="4415" y="5155"/>
                    <a:pt x="4179" y="5066"/>
                    <a:pt x="3936" y="5066"/>
                  </a:cubicBezTo>
                  <a:cubicBezTo>
                    <a:pt x="3430" y="5066"/>
                    <a:pt x="2895" y="5452"/>
                    <a:pt x="2657" y="5892"/>
                  </a:cubicBezTo>
                  <a:cubicBezTo>
                    <a:pt x="2638" y="5924"/>
                    <a:pt x="2622" y="5958"/>
                    <a:pt x="2608" y="5993"/>
                  </a:cubicBezTo>
                  <a:lnTo>
                    <a:pt x="2608" y="5993"/>
                  </a:lnTo>
                  <a:cubicBezTo>
                    <a:pt x="2406" y="5970"/>
                    <a:pt x="2209" y="5935"/>
                    <a:pt x="2027" y="5902"/>
                  </a:cubicBezTo>
                  <a:cubicBezTo>
                    <a:pt x="1611" y="5838"/>
                    <a:pt x="1238" y="5689"/>
                    <a:pt x="929" y="5401"/>
                  </a:cubicBezTo>
                  <a:cubicBezTo>
                    <a:pt x="374" y="4868"/>
                    <a:pt x="854" y="4164"/>
                    <a:pt x="1270" y="3748"/>
                  </a:cubicBezTo>
                  <a:cubicBezTo>
                    <a:pt x="1444" y="3574"/>
                    <a:pt x="1638" y="3424"/>
                    <a:pt x="1845" y="3295"/>
                  </a:cubicBezTo>
                  <a:lnTo>
                    <a:pt x="1845" y="3295"/>
                  </a:lnTo>
                  <a:cubicBezTo>
                    <a:pt x="2334" y="3458"/>
                    <a:pt x="2853" y="3544"/>
                    <a:pt x="3318" y="3577"/>
                  </a:cubicBezTo>
                  <a:cubicBezTo>
                    <a:pt x="3433" y="3585"/>
                    <a:pt x="3554" y="3589"/>
                    <a:pt x="3677" y="3589"/>
                  </a:cubicBezTo>
                  <a:cubicBezTo>
                    <a:pt x="4398" y="3589"/>
                    <a:pt x="5212" y="3432"/>
                    <a:pt x="5622" y="2830"/>
                  </a:cubicBezTo>
                  <a:cubicBezTo>
                    <a:pt x="5665" y="2766"/>
                    <a:pt x="5654" y="2670"/>
                    <a:pt x="5601" y="2617"/>
                  </a:cubicBezTo>
                  <a:cubicBezTo>
                    <a:pt x="5306" y="2297"/>
                    <a:pt x="4866" y="2191"/>
                    <a:pt x="4397" y="2191"/>
                  </a:cubicBezTo>
                  <a:cubicBezTo>
                    <a:pt x="3833" y="2191"/>
                    <a:pt x="3228" y="2345"/>
                    <a:pt x="2785" y="2468"/>
                  </a:cubicBezTo>
                  <a:cubicBezTo>
                    <a:pt x="2475" y="2558"/>
                    <a:pt x="2125" y="2698"/>
                    <a:pt x="1789" y="2883"/>
                  </a:cubicBezTo>
                  <a:lnTo>
                    <a:pt x="1789" y="2883"/>
                  </a:lnTo>
                  <a:cubicBezTo>
                    <a:pt x="1620" y="2811"/>
                    <a:pt x="1453" y="2729"/>
                    <a:pt x="1291" y="2638"/>
                  </a:cubicBezTo>
                  <a:cubicBezTo>
                    <a:pt x="1185" y="2574"/>
                    <a:pt x="1078" y="2521"/>
                    <a:pt x="971" y="2436"/>
                  </a:cubicBezTo>
                  <a:cubicBezTo>
                    <a:pt x="427" y="2094"/>
                    <a:pt x="587" y="1710"/>
                    <a:pt x="897" y="1347"/>
                  </a:cubicBezTo>
                  <a:cubicBezTo>
                    <a:pt x="1121" y="1081"/>
                    <a:pt x="1451" y="931"/>
                    <a:pt x="1761" y="771"/>
                  </a:cubicBezTo>
                  <a:cubicBezTo>
                    <a:pt x="2393" y="455"/>
                    <a:pt x="3103" y="344"/>
                    <a:pt x="3816" y="344"/>
                  </a:cubicBezTo>
                  <a:cubicBezTo>
                    <a:pt x="3849" y="344"/>
                    <a:pt x="3882" y="344"/>
                    <a:pt x="3916" y="345"/>
                  </a:cubicBezTo>
                  <a:cubicBezTo>
                    <a:pt x="3922" y="345"/>
                    <a:pt x="3928" y="346"/>
                    <a:pt x="3934" y="346"/>
                  </a:cubicBezTo>
                  <a:cubicBezTo>
                    <a:pt x="4129" y="346"/>
                    <a:pt x="4122" y="14"/>
                    <a:pt x="3905" y="3"/>
                  </a:cubicBezTo>
                  <a:cubicBezTo>
                    <a:pt x="3849" y="2"/>
                    <a:pt x="3792" y="1"/>
                    <a:pt x="3736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0"/>
            <p:cNvSpPr/>
            <p:nvPr/>
          </p:nvSpPr>
          <p:spPr>
            <a:xfrm>
              <a:off x="3521299" y="2441872"/>
              <a:ext cx="914816" cy="573217"/>
            </a:xfrm>
            <a:custGeom>
              <a:avLst/>
              <a:gdLst/>
              <a:ahLst/>
              <a:cxnLst/>
              <a:rect l="l" t="t" r="r" b="b"/>
              <a:pathLst>
                <a:path w="14989" h="9392" extrusionOk="0">
                  <a:moveTo>
                    <a:pt x="10657" y="1"/>
                  </a:moveTo>
                  <a:cubicBezTo>
                    <a:pt x="9591" y="758"/>
                    <a:pt x="9089" y="2081"/>
                    <a:pt x="8342" y="3158"/>
                  </a:cubicBezTo>
                  <a:cubicBezTo>
                    <a:pt x="7148" y="4918"/>
                    <a:pt x="5174" y="6124"/>
                    <a:pt x="3062" y="6390"/>
                  </a:cubicBezTo>
                  <a:cubicBezTo>
                    <a:pt x="2755" y="6429"/>
                    <a:pt x="2445" y="6448"/>
                    <a:pt x="2135" y="6448"/>
                  </a:cubicBezTo>
                  <a:cubicBezTo>
                    <a:pt x="1411" y="6448"/>
                    <a:pt x="687" y="6343"/>
                    <a:pt x="0" y="6134"/>
                  </a:cubicBezTo>
                  <a:lnTo>
                    <a:pt x="0" y="6134"/>
                  </a:lnTo>
                  <a:cubicBezTo>
                    <a:pt x="107" y="6732"/>
                    <a:pt x="342" y="7265"/>
                    <a:pt x="758" y="7671"/>
                  </a:cubicBezTo>
                  <a:cubicBezTo>
                    <a:pt x="2321" y="9170"/>
                    <a:pt x="4967" y="9392"/>
                    <a:pt x="7180" y="9392"/>
                  </a:cubicBezTo>
                  <a:cubicBezTo>
                    <a:pt x="7566" y="9392"/>
                    <a:pt x="7938" y="9385"/>
                    <a:pt x="8289" y="9377"/>
                  </a:cubicBezTo>
                  <a:cubicBezTo>
                    <a:pt x="9612" y="9345"/>
                    <a:pt x="10615" y="8684"/>
                    <a:pt x="11276" y="7713"/>
                  </a:cubicBezTo>
                  <a:cubicBezTo>
                    <a:pt x="11703" y="7948"/>
                    <a:pt x="12183" y="8097"/>
                    <a:pt x="12673" y="8097"/>
                  </a:cubicBezTo>
                  <a:cubicBezTo>
                    <a:pt x="13580" y="8097"/>
                    <a:pt x="14466" y="7628"/>
                    <a:pt x="14988" y="6892"/>
                  </a:cubicBezTo>
                  <a:lnTo>
                    <a:pt x="14988" y="6892"/>
                  </a:lnTo>
                  <a:cubicBezTo>
                    <a:pt x="14593" y="7049"/>
                    <a:pt x="14171" y="7139"/>
                    <a:pt x="13757" y="7139"/>
                  </a:cubicBezTo>
                  <a:cubicBezTo>
                    <a:pt x="13467" y="7139"/>
                    <a:pt x="13180" y="7095"/>
                    <a:pt x="12908" y="6998"/>
                  </a:cubicBezTo>
                  <a:cubicBezTo>
                    <a:pt x="12535" y="6881"/>
                    <a:pt x="12204" y="6657"/>
                    <a:pt x="11937" y="6380"/>
                  </a:cubicBezTo>
                  <a:cubicBezTo>
                    <a:pt x="12236" y="5473"/>
                    <a:pt x="12343" y="4460"/>
                    <a:pt x="12257" y="3468"/>
                  </a:cubicBezTo>
                  <a:cubicBezTo>
                    <a:pt x="12119" y="2091"/>
                    <a:pt x="11585" y="801"/>
                    <a:pt x="10657" y="1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CEF9160-B52E-44E7-A248-64F9B5C81E76}"/>
              </a:ext>
            </a:extLst>
          </p:cNvPr>
          <p:cNvSpPr/>
          <p:nvPr/>
        </p:nvSpPr>
        <p:spPr>
          <a:xfrm>
            <a:off x="761321" y="3302598"/>
            <a:ext cx="6295695" cy="1177109"/>
          </a:xfrm>
          <a:prstGeom prst="roundRect">
            <a:avLst/>
          </a:prstGeom>
          <a:noFill/>
          <a:ln w="53975">
            <a:solidFill>
              <a:srgbClr val="F1ED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7922B4D-3D65-4440-9F5B-FDD8B11FB181}"/>
              </a:ext>
            </a:extLst>
          </p:cNvPr>
          <p:cNvSpPr/>
          <p:nvPr/>
        </p:nvSpPr>
        <p:spPr>
          <a:xfrm>
            <a:off x="2259104" y="1409183"/>
            <a:ext cx="6295695" cy="1083951"/>
          </a:xfrm>
          <a:prstGeom prst="roundRect">
            <a:avLst/>
          </a:prstGeom>
          <a:noFill/>
          <a:ln w="53975">
            <a:solidFill>
              <a:srgbClr val="F1ED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75" name="Google Shape;2475;p48"/>
          <p:cNvSpPr txBox="1">
            <a:spLocks noGrp="1"/>
          </p:cNvSpPr>
          <p:nvPr>
            <p:ph type="subTitle" idx="2"/>
          </p:nvPr>
        </p:nvSpPr>
        <p:spPr>
          <a:xfrm>
            <a:off x="1" y="181976"/>
            <a:ext cx="9143999" cy="6987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dirty="0">
                <a:solidFill>
                  <a:schemeClr val="dk1"/>
                </a:solidFill>
              </a:rPr>
              <a:t>DEFINITIONS</a:t>
            </a:r>
            <a:endParaRPr sz="4000" dirty="0">
              <a:solidFill>
                <a:schemeClr val="dk1"/>
              </a:solidFill>
            </a:endParaRPr>
          </a:p>
        </p:txBody>
      </p:sp>
      <p:sp>
        <p:nvSpPr>
          <p:cNvPr id="2476" name="Google Shape;2476;p48"/>
          <p:cNvSpPr txBox="1">
            <a:spLocks noGrp="1"/>
          </p:cNvSpPr>
          <p:nvPr>
            <p:ph type="body" idx="1"/>
          </p:nvPr>
        </p:nvSpPr>
        <p:spPr>
          <a:xfrm>
            <a:off x="2904565" y="1422765"/>
            <a:ext cx="5315187" cy="10587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"Social psychology is the scientific study of how people think about, influence, and relate to one another.“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dirty="0"/>
              <a:t>- Elliot Aronson</a:t>
            </a:r>
            <a:endParaRPr dirty="0"/>
          </a:p>
        </p:txBody>
      </p:sp>
      <p:pic>
        <p:nvPicPr>
          <p:cNvPr id="2477" name="Google Shape;2477;p48"/>
          <p:cNvPicPr preferRelativeResize="0"/>
          <p:nvPr/>
        </p:nvPicPr>
        <p:blipFill>
          <a:blip r:embed="rId3"/>
          <a:srcRect l="4260" r="4260"/>
          <a:stretch/>
        </p:blipFill>
        <p:spPr>
          <a:xfrm>
            <a:off x="944201" y="893771"/>
            <a:ext cx="1960364" cy="1987611"/>
          </a:xfrm>
          <a:prstGeom prst="roundRect">
            <a:avLst>
              <a:gd name="adj" fmla="val 12096"/>
            </a:avLst>
          </a:prstGeom>
          <a:noFill/>
          <a:ln>
            <a:noFill/>
          </a:ln>
        </p:spPr>
      </p:pic>
      <p:sp>
        <p:nvSpPr>
          <p:cNvPr id="5" name="Google Shape;2476;p48">
            <a:extLst>
              <a:ext uri="{FF2B5EF4-FFF2-40B4-BE49-F238E27FC236}">
                <a16:creationId xmlns:a16="http://schemas.microsoft.com/office/drawing/2014/main" id="{F543DA9F-BA37-4EC5-86C8-CF4836A9EA04}"/>
              </a:ext>
            </a:extLst>
          </p:cNvPr>
          <p:cNvSpPr txBox="1">
            <a:spLocks/>
          </p:cNvSpPr>
          <p:nvPr/>
        </p:nvSpPr>
        <p:spPr>
          <a:xfrm>
            <a:off x="793595" y="3309808"/>
            <a:ext cx="6425697" cy="1177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Encode Sans"/>
              <a:buNone/>
              <a:defRPr sz="16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 sz="1400" b="0" i="0" u="none" strike="noStrike" cap="none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"Social psychology is the scientific study of the ways in </a:t>
            </a:r>
          </a:p>
          <a:p>
            <a:pPr marL="0" indent="0" algn="l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which people's thoughts, feelings, and behaviors are influenced</a:t>
            </a:r>
          </a:p>
          <a:p>
            <a:pPr marL="0" indent="0" algn="l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by the real or imagined presence of other people.“</a:t>
            </a:r>
          </a:p>
          <a:p>
            <a:pPr marL="0" indent="0" algn="just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 		- Gordon Allport</a:t>
            </a:r>
          </a:p>
        </p:txBody>
      </p:sp>
      <p:pic>
        <p:nvPicPr>
          <p:cNvPr id="7" name="Google Shape;2477;p48">
            <a:extLst>
              <a:ext uri="{FF2B5EF4-FFF2-40B4-BE49-F238E27FC236}">
                <a16:creationId xmlns:a16="http://schemas.microsoft.com/office/drawing/2014/main" id="{AF95E7A3-1D86-4345-B9BB-4ED2DEE4B801}"/>
              </a:ext>
            </a:extLst>
          </p:cNvPr>
          <p:cNvPicPr preferRelativeResize="0"/>
          <p:nvPr/>
        </p:nvPicPr>
        <p:blipFill>
          <a:blip r:embed="rId4"/>
          <a:srcRect l="10962" r="10962"/>
          <a:stretch/>
        </p:blipFill>
        <p:spPr>
          <a:xfrm>
            <a:off x="6594435" y="2804189"/>
            <a:ext cx="1960364" cy="1987612"/>
          </a:xfrm>
          <a:prstGeom prst="roundRect">
            <a:avLst>
              <a:gd name="adj" fmla="val 12096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074;p58"/>
          <p:cNvSpPr txBox="1">
            <a:spLocks noGrp="1"/>
          </p:cNvSpPr>
          <p:nvPr>
            <p:ph type="title" idx="15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AREAS OF STUDY WITHIN </a:t>
            </a:r>
            <a:br>
              <a:rPr lang="en" dirty="0"/>
            </a:br>
            <a:r>
              <a:rPr lang="en" dirty="0"/>
              <a:t>SOCIAL PSYCHOLOGY</a:t>
            </a:r>
            <a:endParaRPr dirty="0"/>
          </a:p>
        </p:txBody>
      </p:sp>
      <p:sp>
        <p:nvSpPr>
          <p:cNvPr id="3075" name="Google Shape;3075;p58"/>
          <p:cNvSpPr txBox="1">
            <a:spLocks noGrp="1"/>
          </p:cNvSpPr>
          <p:nvPr>
            <p:ph type="title"/>
          </p:nvPr>
        </p:nvSpPr>
        <p:spPr>
          <a:xfrm>
            <a:off x="775928" y="2102929"/>
            <a:ext cx="2591216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SOCIAL PERCEPTION</a:t>
            </a:r>
            <a:endParaRPr dirty="0"/>
          </a:p>
        </p:txBody>
      </p:sp>
      <p:sp>
        <p:nvSpPr>
          <p:cNvPr id="3077" name="Google Shape;3077;p58"/>
          <p:cNvSpPr txBox="1">
            <a:spLocks noGrp="1"/>
          </p:cNvSpPr>
          <p:nvPr>
            <p:ph type="title" idx="2"/>
          </p:nvPr>
        </p:nvSpPr>
        <p:spPr>
          <a:xfrm>
            <a:off x="3442500" y="2092171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ATTITUDE</a:t>
            </a:r>
            <a:endParaRPr dirty="0"/>
          </a:p>
        </p:txBody>
      </p:sp>
      <p:sp>
        <p:nvSpPr>
          <p:cNvPr id="3079" name="Google Shape;3079;p58"/>
          <p:cNvSpPr txBox="1">
            <a:spLocks noGrp="1"/>
          </p:cNvSpPr>
          <p:nvPr>
            <p:ph type="title" idx="4"/>
          </p:nvPr>
        </p:nvSpPr>
        <p:spPr>
          <a:xfrm>
            <a:off x="5936950" y="2049149"/>
            <a:ext cx="2259000" cy="7624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SOCIAL INFLUENCE</a:t>
            </a:r>
            <a:endParaRPr dirty="0"/>
          </a:p>
        </p:txBody>
      </p:sp>
      <p:sp>
        <p:nvSpPr>
          <p:cNvPr id="3081" name="Google Shape;3081;p58"/>
          <p:cNvSpPr txBox="1">
            <a:spLocks noGrp="1"/>
          </p:cNvSpPr>
          <p:nvPr>
            <p:ph type="title" idx="6"/>
          </p:nvPr>
        </p:nvSpPr>
        <p:spPr>
          <a:xfrm>
            <a:off x="948050" y="3835847"/>
            <a:ext cx="2259000" cy="7229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PREJUDICE AND DISCRIMINATION</a:t>
            </a:r>
            <a:endParaRPr dirty="0"/>
          </a:p>
        </p:txBody>
      </p:sp>
      <p:sp>
        <p:nvSpPr>
          <p:cNvPr id="3083" name="Google Shape;3083;p58"/>
          <p:cNvSpPr txBox="1">
            <a:spLocks noGrp="1"/>
          </p:cNvSpPr>
          <p:nvPr>
            <p:ph type="title" idx="8"/>
          </p:nvPr>
        </p:nvSpPr>
        <p:spPr>
          <a:xfrm>
            <a:off x="3442500" y="3835848"/>
            <a:ext cx="2259000" cy="7229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INTERPERSONAL RELATIONSHIPS</a:t>
            </a:r>
            <a:endParaRPr dirty="0"/>
          </a:p>
        </p:txBody>
      </p:sp>
      <p:sp>
        <p:nvSpPr>
          <p:cNvPr id="3085" name="Google Shape;3085;p58"/>
          <p:cNvSpPr txBox="1">
            <a:spLocks noGrp="1"/>
          </p:cNvSpPr>
          <p:nvPr>
            <p:ph type="title" idx="13"/>
          </p:nvPr>
        </p:nvSpPr>
        <p:spPr>
          <a:xfrm>
            <a:off x="593695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AGGRESSION</a:t>
            </a:r>
            <a:endParaRPr dirty="0"/>
          </a:p>
        </p:txBody>
      </p:sp>
      <p:grpSp>
        <p:nvGrpSpPr>
          <p:cNvPr id="3101" name="Google Shape;3101;p58"/>
          <p:cNvGrpSpPr/>
          <p:nvPr/>
        </p:nvGrpSpPr>
        <p:grpSpPr>
          <a:xfrm>
            <a:off x="4228914" y="3155282"/>
            <a:ext cx="686171" cy="640082"/>
            <a:chOff x="-30345325" y="3184750"/>
            <a:chExt cx="292225" cy="291450"/>
          </a:xfrm>
        </p:grpSpPr>
        <p:sp>
          <p:nvSpPr>
            <p:cNvPr id="3102" name="Google Shape;3102;p5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5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5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5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5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Graphic 16" descr="Eye">
            <a:extLst>
              <a:ext uri="{FF2B5EF4-FFF2-40B4-BE49-F238E27FC236}">
                <a16:creationId xmlns:a16="http://schemas.microsoft.com/office/drawing/2014/main" id="{BF6A9854-A1ED-4B40-839D-87D558C43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8696" y="1320713"/>
            <a:ext cx="914400" cy="9144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48BD8DA-A5E4-4F03-8C70-CB054BE9DD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9805" y="1337900"/>
            <a:ext cx="764389" cy="713067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1EE3F82-032D-47CE-B2BF-7FC3DB14A2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52924" y="1223959"/>
            <a:ext cx="847848" cy="847848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6FE1BBD3-B27B-47AD-943C-FBC9862936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97846" y="2874140"/>
            <a:ext cx="959407" cy="979479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77E232AF-06A5-47E7-ADD9-2A27977C80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36688" y="3028211"/>
            <a:ext cx="859523" cy="8595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3962700" y="49840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3407573" y="1393018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SOCIAL PERCEPTION</a:t>
            </a:r>
            <a:endParaRPr dirty="0"/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3805800" y="121199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317522-BEC9-4BF0-B6A6-C7FA61507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074" y="1822749"/>
            <a:ext cx="5829300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4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WHAT IS </a:t>
            </a:r>
            <a:br>
              <a:rPr lang="en" sz="2800" dirty="0"/>
            </a:br>
            <a:r>
              <a:rPr lang="en" sz="4000" dirty="0"/>
              <a:t>SOCIAL PERCEPTION?</a:t>
            </a:r>
            <a:endParaRPr sz="4000" dirty="0"/>
          </a:p>
        </p:txBody>
      </p:sp>
      <p:grpSp>
        <p:nvGrpSpPr>
          <p:cNvPr id="2342" name="Google Shape;2342;p47"/>
          <p:cNvGrpSpPr/>
          <p:nvPr/>
        </p:nvGrpSpPr>
        <p:grpSpPr>
          <a:xfrm>
            <a:off x="4662601" y="1539765"/>
            <a:ext cx="3588118" cy="2671862"/>
            <a:chOff x="1017000" y="724225"/>
            <a:chExt cx="5695425" cy="4241050"/>
          </a:xfrm>
        </p:grpSpPr>
        <p:sp>
          <p:nvSpPr>
            <p:cNvPr id="2343" name="Google Shape;2343;p47"/>
            <p:cNvSpPr/>
            <p:nvPr/>
          </p:nvSpPr>
          <p:spPr>
            <a:xfrm>
              <a:off x="1131750" y="979650"/>
              <a:ext cx="5233400" cy="3865375"/>
            </a:xfrm>
            <a:custGeom>
              <a:avLst/>
              <a:gdLst/>
              <a:ahLst/>
              <a:cxnLst/>
              <a:rect l="l" t="t" r="r" b="b"/>
              <a:pathLst>
                <a:path w="209336" h="154615" extrusionOk="0">
                  <a:moveTo>
                    <a:pt x="79167" y="1"/>
                  </a:moveTo>
                  <a:cubicBezTo>
                    <a:pt x="75991" y="1"/>
                    <a:pt x="72810" y="255"/>
                    <a:pt x="69698" y="705"/>
                  </a:cubicBezTo>
                  <a:cubicBezTo>
                    <a:pt x="52220" y="3198"/>
                    <a:pt x="35533" y="11678"/>
                    <a:pt x="23679" y="24748"/>
                  </a:cubicBezTo>
                  <a:cubicBezTo>
                    <a:pt x="0" y="50858"/>
                    <a:pt x="1946" y="93017"/>
                    <a:pt x="23405" y="120008"/>
                  </a:cubicBezTo>
                  <a:cubicBezTo>
                    <a:pt x="24074" y="120798"/>
                    <a:pt x="24712" y="121588"/>
                    <a:pt x="25381" y="122348"/>
                  </a:cubicBezTo>
                  <a:cubicBezTo>
                    <a:pt x="38421" y="137333"/>
                    <a:pt x="56962" y="146847"/>
                    <a:pt x="76354" y="151254"/>
                  </a:cubicBezTo>
                  <a:cubicBezTo>
                    <a:pt x="86812" y="153635"/>
                    <a:pt x="97508" y="154614"/>
                    <a:pt x="108243" y="154614"/>
                  </a:cubicBezTo>
                  <a:cubicBezTo>
                    <a:pt x="117385" y="154614"/>
                    <a:pt x="126554" y="153904"/>
                    <a:pt x="135626" y="152744"/>
                  </a:cubicBezTo>
                  <a:cubicBezTo>
                    <a:pt x="148331" y="151102"/>
                    <a:pt x="160794" y="147121"/>
                    <a:pt x="171888" y="140616"/>
                  </a:cubicBezTo>
                  <a:cubicBezTo>
                    <a:pt x="178757" y="136604"/>
                    <a:pt x="185080" y="131588"/>
                    <a:pt x="190429" y="125661"/>
                  </a:cubicBezTo>
                  <a:cubicBezTo>
                    <a:pt x="196053" y="119430"/>
                    <a:pt x="199305" y="113017"/>
                    <a:pt x="202436" y="105448"/>
                  </a:cubicBezTo>
                  <a:cubicBezTo>
                    <a:pt x="209336" y="88792"/>
                    <a:pt x="208636" y="69399"/>
                    <a:pt x="199487" y="53776"/>
                  </a:cubicBezTo>
                  <a:cubicBezTo>
                    <a:pt x="196630" y="48882"/>
                    <a:pt x="192861" y="44353"/>
                    <a:pt x="188393" y="40736"/>
                  </a:cubicBezTo>
                  <a:cubicBezTo>
                    <a:pt x="184958" y="37970"/>
                    <a:pt x="181128" y="35721"/>
                    <a:pt x="176934" y="34292"/>
                  </a:cubicBezTo>
                  <a:cubicBezTo>
                    <a:pt x="171766" y="32499"/>
                    <a:pt x="166386" y="32803"/>
                    <a:pt x="160976" y="32408"/>
                  </a:cubicBezTo>
                  <a:cubicBezTo>
                    <a:pt x="154836" y="31952"/>
                    <a:pt x="148696" y="31465"/>
                    <a:pt x="142647" y="30341"/>
                  </a:cubicBezTo>
                  <a:cubicBezTo>
                    <a:pt x="134501" y="28851"/>
                    <a:pt x="126902" y="26146"/>
                    <a:pt x="119881" y="21830"/>
                  </a:cubicBezTo>
                  <a:cubicBezTo>
                    <a:pt x="113437" y="17818"/>
                    <a:pt x="109364" y="10644"/>
                    <a:pt x="102859" y="6359"/>
                  </a:cubicBezTo>
                  <a:cubicBezTo>
                    <a:pt x="95913" y="1772"/>
                    <a:pt x="87559" y="1"/>
                    <a:pt x="79167" y="1"/>
                  </a:cubicBezTo>
                  <a:close/>
                </a:path>
              </a:pathLst>
            </a:custGeom>
            <a:solidFill>
              <a:srgbClr val="6FA0A4">
                <a:alpha val="31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7"/>
            <p:cNvSpPr/>
            <p:nvPr/>
          </p:nvSpPr>
          <p:spPr>
            <a:xfrm>
              <a:off x="4034525" y="1853925"/>
              <a:ext cx="219650" cy="331450"/>
            </a:xfrm>
            <a:custGeom>
              <a:avLst/>
              <a:gdLst/>
              <a:ahLst/>
              <a:cxnLst/>
              <a:rect l="l" t="t" r="r" b="b"/>
              <a:pathLst>
                <a:path w="8786" h="13258" extrusionOk="0">
                  <a:moveTo>
                    <a:pt x="3738" y="0"/>
                  </a:moveTo>
                  <a:cubicBezTo>
                    <a:pt x="3607" y="0"/>
                    <a:pt x="3476" y="7"/>
                    <a:pt x="3344" y="20"/>
                  </a:cubicBezTo>
                  <a:cubicBezTo>
                    <a:pt x="1825" y="172"/>
                    <a:pt x="457" y="1358"/>
                    <a:pt x="214" y="2878"/>
                  </a:cubicBezTo>
                  <a:cubicBezTo>
                    <a:pt x="1" y="4033"/>
                    <a:pt x="518" y="5188"/>
                    <a:pt x="1065" y="6221"/>
                  </a:cubicBezTo>
                  <a:cubicBezTo>
                    <a:pt x="1582" y="7103"/>
                    <a:pt x="2250" y="7923"/>
                    <a:pt x="2706" y="8805"/>
                  </a:cubicBezTo>
                  <a:cubicBezTo>
                    <a:pt x="3192" y="9808"/>
                    <a:pt x="3344" y="10902"/>
                    <a:pt x="4044" y="11814"/>
                  </a:cubicBezTo>
                  <a:cubicBezTo>
                    <a:pt x="4657" y="12651"/>
                    <a:pt x="5655" y="13257"/>
                    <a:pt x="6661" y="13257"/>
                  </a:cubicBezTo>
                  <a:cubicBezTo>
                    <a:pt x="6751" y="13257"/>
                    <a:pt x="6841" y="13252"/>
                    <a:pt x="6931" y="13242"/>
                  </a:cubicBezTo>
                  <a:lnTo>
                    <a:pt x="8785" y="6008"/>
                  </a:lnTo>
                  <a:cubicBezTo>
                    <a:pt x="8755" y="4488"/>
                    <a:pt x="8299" y="2969"/>
                    <a:pt x="7357" y="1783"/>
                  </a:cubicBezTo>
                  <a:cubicBezTo>
                    <a:pt x="6442" y="702"/>
                    <a:pt x="5098" y="0"/>
                    <a:pt x="3738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7"/>
            <p:cNvSpPr/>
            <p:nvPr/>
          </p:nvSpPr>
          <p:spPr>
            <a:xfrm>
              <a:off x="3031475" y="2674000"/>
              <a:ext cx="221150" cy="375750"/>
            </a:xfrm>
            <a:custGeom>
              <a:avLst/>
              <a:gdLst/>
              <a:ahLst/>
              <a:cxnLst/>
              <a:rect l="l" t="t" r="r" b="b"/>
              <a:pathLst>
                <a:path w="8846" h="15030" extrusionOk="0">
                  <a:moveTo>
                    <a:pt x="3964" y="0"/>
                  </a:moveTo>
                  <a:cubicBezTo>
                    <a:pt x="2717" y="0"/>
                    <a:pt x="1485" y="553"/>
                    <a:pt x="760" y="1595"/>
                  </a:cubicBezTo>
                  <a:cubicBezTo>
                    <a:pt x="61" y="2659"/>
                    <a:pt x="1" y="4026"/>
                    <a:pt x="153" y="5333"/>
                  </a:cubicBezTo>
                  <a:cubicBezTo>
                    <a:pt x="274" y="6428"/>
                    <a:pt x="578" y="7583"/>
                    <a:pt x="609" y="8677"/>
                  </a:cubicBezTo>
                  <a:cubicBezTo>
                    <a:pt x="669" y="9893"/>
                    <a:pt x="305" y="11048"/>
                    <a:pt x="578" y="12294"/>
                  </a:cubicBezTo>
                  <a:cubicBezTo>
                    <a:pt x="852" y="13510"/>
                    <a:pt x="1642" y="14665"/>
                    <a:pt x="2827" y="15030"/>
                  </a:cubicBezTo>
                  <a:lnTo>
                    <a:pt x="7964" y="8647"/>
                  </a:lnTo>
                  <a:cubicBezTo>
                    <a:pt x="8603" y="7127"/>
                    <a:pt x="8846" y="5364"/>
                    <a:pt x="8420" y="3783"/>
                  </a:cubicBezTo>
                  <a:cubicBezTo>
                    <a:pt x="7964" y="2172"/>
                    <a:pt x="6779" y="744"/>
                    <a:pt x="5229" y="197"/>
                  </a:cubicBezTo>
                  <a:cubicBezTo>
                    <a:pt x="4818" y="65"/>
                    <a:pt x="4390" y="0"/>
                    <a:pt x="3964" y="0"/>
                  </a:cubicBezTo>
                  <a:close/>
                </a:path>
              </a:pathLst>
            </a:custGeom>
            <a:solidFill>
              <a:srgbClr val="9E7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7"/>
            <p:cNvSpPr/>
            <p:nvPr/>
          </p:nvSpPr>
          <p:spPr>
            <a:xfrm>
              <a:off x="3281475" y="1355700"/>
              <a:ext cx="245475" cy="344775"/>
            </a:xfrm>
            <a:custGeom>
              <a:avLst/>
              <a:gdLst/>
              <a:ahLst/>
              <a:cxnLst/>
              <a:rect l="l" t="t" r="r" b="b"/>
              <a:pathLst>
                <a:path w="9819" h="13791" extrusionOk="0">
                  <a:moveTo>
                    <a:pt x="5764" y="0"/>
                  </a:moveTo>
                  <a:cubicBezTo>
                    <a:pt x="4528" y="0"/>
                    <a:pt x="3279" y="510"/>
                    <a:pt x="2311" y="1317"/>
                  </a:cubicBezTo>
                  <a:cubicBezTo>
                    <a:pt x="1065" y="2381"/>
                    <a:pt x="305" y="3931"/>
                    <a:pt x="1" y="5572"/>
                  </a:cubicBezTo>
                  <a:lnTo>
                    <a:pt x="639" y="13688"/>
                  </a:lnTo>
                  <a:cubicBezTo>
                    <a:pt x="888" y="13758"/>
                    <a:pt x="1143" y="13791"/>
                    <a:pt x="1400" y="13791"/>
                  </a:cubicBezTo>
                  <a:cubicBezTo>
                    <a:pt x="2366" y="13791"/>
                    <a:pt x="3347" y="13327"/>
                    <a:pt x="4043" y="12654"/>
                  </a:cubicBezTo>
                  <a:cubicBezTo>
                    <a:pt x="4955" y="11834"/>
                    <a:pt x="5290" y="10679"/>
                    <a:pt x="6019" y="9706"/>
                  </a:cubicBezTo>
                  <a:cubicBezTo>
                    <a:pt x="6627" y="8794"/>
                    <a:pt x="7478" y="8034"/>
                    <a:pt x="8208" y="7183"/>
                  </a:cubicBezTo>
                  <a:cubicBezTo>
                    <a:pt x="9059" y="6211"/>
                    <a:pt x="9758" y="5056"/>
                    <a:pt x="9758" y="3779"/>
                  </a:cubicBezTo>
                  <a:cubicBezTo>
                    <a:pt x="9819" y="2138"/>
                    <a:pt x="8481" y="618"/>
                    <a:pt x="6931" y="162"/>
                  </a:cubicBezTo>
                  <a:cubicBezTo>
                    <a:pt x="6549" y="52"/>
                    <a:pt x="6157" y="0"/>
                    <a:pt x="5764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7"/>
            <p:cNvSpPr/>
            <p:nvPr/>
          </p:nvSpPr>
          <p:spPr>
            <a:xfrm>
              <a:off x="5010250" y="4395500"/>
              <a:ext cx="363250" cy="413025"/>
            </a:xfrm>
            <a:custGeom>
              <a:avLst/>
              <a:gdLst/>
              <a:ahLst/>
              <a:cxnLst/>
              <a:rect l="l" t="t" r="r" b="b"/>
              <a:pathLst>
                <a:path w="14530" h="16521" extrusionOk="0">
                  <a:moveTo>
                    <a:pt x="8967" y="0"/>
                  </a:moveTo>
                  <a:lnTo>
                    <a:pt x="0" y="3982"/>
                  </a:lnTo>
                  <a:lnTo>
                    <a:pt x="1337" y="11398"/>
                  </a:lnTo>
                  <a:lnTo>
                    <a:pt x="8176" y="9605"/>
                  </a:lnTo>
                  <a:cubicBezTo>
                    <a:pt x="11121" y="16037"/>
                    <a:pt x="13649" y="16520"/>
                    <a:pt x="14342" y="16520"/>
                  </a:cubicBezTo>
                  <a:cubicBezTo>
                    <a:pt x="14464" y="16520"/>
                    <a:pt x="14529" y="16505"/>
                    <a:pt x="14529" y="16505"/>
                  </a:cubicBezTo>
                  <a:lnTo>
                    <a:pt x="8967" y="0"/>
                  </a:ln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7"/>
            <p:cNvSpPr/>
            <p:nvPr/>
          </p:nvSpPr>
          <p:spPr>
            <a:xfrm>
              <a:off x="5198700" y="4407650"/>
              <a:ext cx="146675" cy="396675"/>
            </a:xfrm>
            <a:custGeom>
              <a:avLst/>
              <a:gdLst/>
              <a:ahLst/>
              <a:cxnLst/>
              <a:rect l="l" t="t" r="r" b="b"/>
              <a:pathLst>
                <a:path w="5867" h="15867" extrusionOk="0">
                  <a:moveTo>
                    <a:pt x="335" y="0"/>
                  </a:moveTo>
                  <a:lnTo>
                    <a:pt x="0" y="152"/>
                  </a:lnTo>
                  <a:cubicBezTo>
                    <a:pt x="1824" y="5320"/>
                    <a:pt x="3587" y="10457"/>
                    <a:pt x="5411" y="15624"/>
                  </a:cubicBezTo>
                  <a:cubicBezTo>
                    <a:pt x="5563" y="15745"/>
                    <a:pt x="5715" y="15806"/>
                    <a:pt x="5867" y="15867"/>
                  </a:cubicBezTo>
                  <a:cubicBezTo>
                    <a:pt x="4012" y="10578"/>
                    <a:pt x="2189" y="5289"/>
                    <a:pt x="335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7"/>
            <p:cNvSpPr/>
            <p:nvPr/>
          </p:nvSpPr>
          <p:spPr>
            <a:xfrm>
              <a:off x="4224500" y="4280000"/>
              <a:ext cx="363250" cy="412300"/>
            </a:xfrm>
            <a:custGeom>
              <a:avLst/>
              <a:gdLst/>
              <a:ahLst/>
              <a:cxnLst/>
              <a:rect l="l" t="t" r="r" b="b"/>
              <a:pathLst>
                <a:path w="14530" h="16492" extrusionOk="0">
                  <a:moveTo>
                    <a:pt x="8968" y="0"/>
                  </a:moveTo>
                  <a:lnTo>
                    <a:pt x="1" y="3982"/>
                  </a:lnTo>
                  <a:lnTo>
                    <a:pt x="1338" y="11368"/>
                  </a:lnTo>
                  <a:lnTo>
                    <a:pt x="8177" y="9605"/>
                  </a:lnTo>
                  <a:cubicBezTo>
                    <a:pt x="11102" y="15993"/>
                    <a:pt x="13615" y="16491"/>
                    <a:pt x="14328" y="16491"/>
                  </a:cubicBezTo>
                  <a:cubicBezTo>
                    <a:pt x="14460" y="16491"/>
                    <a:pt x="14530" y="16474"/>
                    <a:pt x="14530" y="16474"/>
                  </a:cubicBezTo>
                  <a:lnTo>
                    <a:pt x="8968" y="0"/>
                  </a:ln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7"/>
            <p:cNvSpPr/>
            <p:nvPr/>
          </p:nvSpPr>
          <p:spPr>
            <a:xfrm>
              <a:off x="4413725" y="4292150"/>
              <a:ext cx="147450" cy="395925"/>
            </a:xfrm>
            <a:custGeom>
              <a:avLst/>
              <a:gdLst/>
              <a:ahLst/>
              <a:cxnLst/>
              <a:rect l="l" t="t" r="r" b="b"/>
              <a:pathLst>
                <a:path w="5898" h="15837" extrusionOk="0">
                  <a:moveTo>
                    <a:pt x="335" y="0"/>
                  </a:moveTo>
                  <a:lnTo>
                    <a:pt x="0" y="152"/>
                  </a:lnTo>
                  <a:cubicBezTo>
                    <a:pt x="1824" y="5320"/>
                    <a:pt x="3617" y="10426"/>
                    <a:pt x="5441" y="15624"/>
                  </a:cubicBezTo>
                  <a:cubicBezTo>
                    <a:pt x="5593" y="15715"/>
                    <a:pt x="5745" y="15806"/>
                    <a:pt x="5897" y="15836"/>
                  </a:cubicBezTo>
                  <a:cubicBezTo>
                    <a:pt x="4043" y="10548"/>
                    <a:pt x="2219" y="5289"/>
                    <a:pt x="335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7"/>
            <p:cNvSpPr/>
            <p:nvPr/>
          </p:nvSpPr>
          <p:spPr>
            <a:xfrm>
              <a:off x="3129500" y="3882575"/>
              <a:ext cx="1292600" cy="1055075"/>
            </a:xfrm>
            <a:custGeom>
              <a:avLst/>
              <a:gdLst/>
              <a:ahLst/>
              <a:cxnLst/>
              <a:rect l="l" t="t" r="r" b="b"/>
              <a:pathLst>
                <a:path w="51704" h="42203" extrusionOk="0">
                  <a:moveTo>
                    <a:pt x="35685" y="0"/>
                  </a:moveTo>
                  <a:lnTo>
                    <a:pt x="24591" y="2128"/>
                  </a:lnTo>
                  <a:lnTo>
                    <a:pt x="18664" y="6231"/>
                  </a:lnTo>
                  <a:cubicBezTo>
                    <a:pt x="18664" y="6231"/>
                    <a:pt x="1" y="22918"/>
                    <a:pt x="1490" y="31885"/>
                  </a:cubicBezTo>
                  <a:cubicBezTo>
                    <a:pt x="2740" y="39482"/>
                    <a:pt x="13059" y="42202"/>
                    <a:pt x="23423" y="42202"/>
                  </a:cubicBezTo>
                  <a:cubicBezTo>
                    <a:pt x="29688" y="42202"/>
                    <a:pt x="35969" y="41208"/>
                    <a:pt x="40275" y="39697"/>
                  </a:cubicBezTo>
                  <a:cubicBezTo>
                    <a:pt x="51704" y="35715"/>
                    <a:pt x="38603" y="21307"/>
                    <a:pt x="38603" y="21307"/>
                  </a:cubicBezTo>
                  <a:lnTo>
                    <a:pt x="21612" y="26718"/>
                  </a:lnTo>
                  <a:lnTo>
                    <a:pt x="21612" y="26718"/>
                  </a:lnTo>
                  <a:lnTo>
                    <a:pt x="33892" y="13861"/>
                  </a:lnTo>
                  <a:lnTo>
                    <a:pt x="35685" y="0"/>
                  </a:lnTo>
                  <a:close/>
                </a:path>
              </a:pathLst>
            </a:custGeom>
            <a:solidFill>
              <a:srgbClr val="283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7"/>
            <p:cNvSpPr/>
            <p:nvPr/>
          </p:nvSpPr>
          <p:spPr>
            <a:xfrm>
              <a:off x="3482850" y="4105975"/>
              <a:ext cx="584375" cy="618700"/>
            </a:xfrm>
            <a:custGeom>
              <a:avLst/>
              <a:gdLst/>
              <a:ahLst/>
              <a:cxnLst/>
              <a:rect l="l" t="t" r="r" b="b"/>
              <a:pathLst>
                <a:path w="23375" h="24748" extrusionOk="0">
                  <a:moveTo>
                    <a:pt x="14347" y="0"/>
                  </a:moveTo>
                  <a:cubicBezTo>
                    <a:pt x="14347" y="0"/>
                    <a:pt x="14195" y="122"/>
                    <a:pt x="13983" y="335"/>
                  </a:cubicBezTo>
                  <a:cubicBezTo>
                    <a:pt x="13740" y="578"/>
                    <a:pt x="13375" y="912"/>
                    <a:pt x="12949" y="1368"/>
                  </a:cubicBezTo>
                  <a:cubicBezTo>
                    <a:pt x="12068" y="2250"/>
                    <a:pt x="10822" y="3557"/>
                    <a:pt x="9332" y="5289"/>
                  </a:cubicBezTo>
                  <a:cubicBezTo>
                    <a:pt x="7873" y="6991"/>
                    <a:pt x="6201" y="9028"/>
                    <a:pt x="4438" y="11460"/>
                  </a:cubicBezTo>
                  <a:cubicBezTo>
                    <a:pt x="3557" y="12675"/>
                    <a:pt x="2706" y="13982"/>
                    <a:pt x="1824" y="15320"/>
                  </a:cubicBezTo>
                  <a:cubicBezTo>
                    <a:pt x="1368" y="15989"/>
                    <a:pt x="913" y="16688"/>
                    <a:pt x="578" y="17478"/>
                  </a:cubicBezTo>
                  <a:cubicBezTo>
                    <a:pt x="244" y="18238"/>
                    <a:pt x="1" y="19150"/>
                    <a:pt x="153" y="20062"/>
                  </a:cubicBezTo>
                  <a:cubicBezTo>
                    <a:pt x="305" y="20973"/>
                    <a:pt x="882" y="21733"/>
                    <a:pt x="1520" y="22311"/>
                  </a:cubicBezTo>
                  <a:cubicBezTo>
                    <a:pt x="2220" y="22858"/>
                    <a:pt x="2979" y="23253"/>
                    <a:pt x="3739" y="23527"/>
                  </a:cubicBezTo>
                  <a:cubicBezTo>
                    <a:pt x="5290" y="24074"/>
                    <a:pt x="6840" y="24347"/>
                    <a:pt x="8329" y="24530"/>
                  </a:cubicBezTo>
                  <a:cubicBezTo>
                    <a:pt x="9593" y="24686"/>
                    <a:pt x="10812" y="24747"/>
                    <a:pt x="11969" y="24747"/>
                  </a:cubicBezTo>
                  <a:cubicBezTo>
                    <a:pt x="13512" y="24747"/>
                    <a:pt x="14947" y="24638"/>
                    <a:pt x="16232" y="24499"/>
                  </a:cubicBezTo>
                  <a:cubicBezTo>
                    <a:pt x="18481" y="24287"/>
                    <a:pt x="20244" y="23983"/>
                    <a:pt x="21521" y="23770"/>
                  </a:cubicBezTo>
                  <a:cubicBezTo>
                    <a:pt x="22129" y="23679"/>
                    <a:pt x="22615" y="23587"/>
                    <a:pt x="22919" y="23527"/>
                  </a:cubicBezTo>
                  <a:cubicBezTo>
                    <a:pt x="23223" y="23405"/>
                    <a:pt x="23375" y="23375"/>
                    <a:pt x="23375" y="23375"/>
                  </a:cubicBezTo>
                  <a:lnTo>
                    <a:pt x="23375" y="23375"/>
                  </a:lnTo>
                  <a:cubicBezTo>
                    <a:pt x="23375" y="23375"/>
                    <a:pt x="23193" y="23375"/>
                    <a:pt x="22889" y="23405"/>
                  </a:cubicBezTo>
                  <a:cubicBezTo>
                    <a:pt x="22433" y="23435"/>
                    <a:pt x="21977" y="23527"/>
                    <a:pt x="21430" y="23587"/>
                  </a:cubicBezTo>
                  <a:cubicBezTo>
                    <a:pt x="20183" y="23739"/>
                    <a:pt x="18390" y="24013"/>
                    <a:pt x="16141" y="24195"/>
                  </a:cubicBezTo>
                  <a:cubicBezTo>
                    <a:pt x="14971" y="24291"/>
                    <a:pt x="13674" y="24371"/>
                    <a:pt x="12282" y="24371"/>
                  </a:cubicBezTo>
                  <a:cubicBezTo>
                    <a:pt x="11034" y="24371"/>
                    <a:pt x="9709" y="24307"/>
                    <a:pt x="8329" y="24135"/>
                  </a:cubicBezTo>
                  <a:cubicBezTo>
                    <a:pt x="6870" y="23922"/>
                    <a:pt x="5320" y="23618"/>
                    <a:pt x="3831" y="23101"/>
                  </a:cubicBezTo>
                  <a:cubicBezTo>
                    <a:pt x="3131" y="22828"/>
                    <a:pt x="2402" y="22463"/>
                    <a:pt x="1764" y="21916"/>
                  </a:cubicBezTo>
                  <a:cubicBezTo>
                    <a:pt x="1156" y="21399"/>
                    <a:pt x="639" y="20700"/>
                    <a:pt x="487" y="19940"/>
                  </a:cubicBezTo>
                  <a:cubicBezTo>
                    <a:pt x="335" y="19150"/>
                    <a:pt x="548" y="18359"/>
                    <a:pt x="882" y="17599"/>
                  </a:cubicBezTo>
                  <a:cubicBezTo>
                    <a:pt x="1216" y="16840"/>
                    <a:pt x="1642" y="16140"/>
                    <a:pt x="2098" y="15502"/>
                  </a:cubicBezTo>
                  <a:cubicBezTo>
                    <a:pt x="2979" y="14134"/>
                    <a:pt x="3831" y="12827"/>
                    <a:pt x="4712" y="11672"/>
                  </a:cubicBezTo>
                  <a:cubicBezTo>
                    <a:pt x="6414" y="9271"/>
                    <a:pt x="8086" y="7143"/>
                    <a:pt x="9545" y="5441"/>
                  </a:cubicBezTo>
                  <a:cubicBezTo>
                    <a:pt x="10974" y="3709"/>
                    <a:pt x="12189" y="2402"/>
                    <a:pt x="13040" y="1429"/>
                  </a:cubicBezTo>
                  <a:cubicBezTo>
                    <a:pt x="13375" y="1064"/>
                    <a:pt x="13709" y="730"/>
                    <a:pt x="14013" y="365"/>
                  </a:cubicBezTo>
                  <a:cubicBezTo>
                    <a:pt x="14256" y="152"/>
                    <a:pt x="14347" y="1"/>
                    <a:pt x="14347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7"/>
            <p:cNvSpPr/>
            <p:nvPr/>
          </p:nvSpPr>
          <p:spPr>
            <a:xfrm>
              <a:off x="3718425" y="4006150"/>
              <a:ext cx="1392900" cy="959125"/>
            </a:xfrm>
            <a:custGeom>
              <a:avLst/>
              <a:gdLst/>
              <a:ahLst/>
              <a:cxnLst/>
              <a:rect l="l" t="t" r="r" b="b"/>
              <a:pathLst>
                <a:path w="55716" h="38365" extrusionOk="0">
                  <a:moveTo>
                    <a:pt x="19909" y="1"/>
                  </a:moveTo>
                  <a:cubicBezTo>
                    <a:pt x="14791" y="1"/>
                    <a:pt x="6627" y="3355"/>
                    <a:pt x="6627" y="3355"/>
                  </a:cubicBezTo>
                  <a:cubicBezTo>
                    <a:pt x="6627" y="3355"/>
                    <a:pt x="0" y="25605"/>
                    <a:pt x="5320" y="34754"/>
                  </a:cubicBezTo>
                  <a:cubicBezTo>
                    <a:pt x="6870" y="37420"/>
                    <a:pt x="11795" y="38364"/>
                    <a:pt x="17997" y="38364"/>
                  </a:cubicBezTo>
                  <a:cubicBezTo>
                    <a:pt x="33081" y="38364"/>
                    <a:pt x="55716" y="32778"/>
                    <a:pt x="55716" y="32778"/>
                  </a:cubicBezTo>
                  <a:lnTo>
                    <a:pt x="53983" y="11866"/>
                  </a:lnTo>
                  <a:lnTo>
                    <a:pt x="21308" y="20255"/>
                  </a:lnTo>
                  <a:cubicBezTo>
                    <a:pt x="21308" y="20255"/>
                    <a:pt x="24925" y="7641"/>
                    <a:pt x="23891" y="2139"/>
                  </a:cubicBezTo>
                  <a:cubicBezTo>
                    <a:pt x="23583" y="561"/>
                    <a:pt x="22000" y="1"/>
                    <a:pt x="19909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7"/>
            <p:cNvSpPr/>
            <p:nvPr/>
          </p:nvSpPr>
          <p:spPr>
            <a:xfrm>
              <a:off x="5001125" y="4318750"/>
              <a:ext cx="30425" cy="528150"/>
            </a:xfrm>
            <a:custGeom>
              <a:avLst/>
              <a:gdLst/>
              <a:ahLst/>
              <a:cxnLst/>
              <a:rect l="l" t="t" r="r" b="b"/>
              <a:pathLst>
                <a:path w="1217" h="21126" extrusionOk="0">
                  <a:moveTo>
                    <a:pt x="304" y="0"/>
                  </a:moveTo>
                  <a:lnTo>
                    <a:pt x="0" y="61"/>
                  </a:lnTo>
                  <a:cubicBezTo>
                    <a:pt x="91" y="3192"/>
                    <a:pt x="243" y="7356"/>
                    <a:pt x="456" y="11915"/>
                  </a:cubicBezTo>
                  <a:cubicBezTo>
                    <a:pt x="578" y="15320"/>
                    <a:pt x="760" y="18450"/>
                    <a:pt x="851" y="21125"/>
                  </a:cubicBezTo>
                  <a:cubicBezTo>
                    <a:pt x="973" y="21095"/>
                    <a:pt x="1095" y="21095"/>
                    <a:pt x="1216" y="21034"/>
                  </a:cubicBezTo>
                  <a:cubicBezTo>
                    <a:pt x="1125" y="18390"/>
                    <a:pt x="973" y="15259"/>
                    <a:pt x="851" y="11915"/>
                  </a:cubicBezTo>
                  <a:cubicBezTo>
                    <a:pt x="669" y="7326"/>
                    <a:pt x="456" y="3161"/>
                    <a:pt x="304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7"/>
            <p:cNvSpPr/>
            <p:nvPr/>
          </p:nvSpPr>
          <p:spPr>
            <a:xfrm>
              <a:off x="4004150" y="4121175"/>
              <a:ext cx="1014475" cy="592400"/>
            </a:xfrm>
            <a:custGeom>
              <a:avLst/>
              <a:gdLst/>
              <a:ahLst/>
              <a:cxnLst/>
              <a:rect l="l" t="t" r="r" b="b"/>
              <a:pathLst>
                <a:path w="40579" h="23696" extrusionOk="0">
                  <a:moveTo>
                    <a:pt x="5897" y="0"/>
                  </a:moveTo>
                  <a:cubicBezTo>
                    <a:pt x="5897" y="0"/>
                    <a:pt x="5866" y="61"/>
                    <a:pt x="5836" y="183"/>
                  </a:cubicBezTo>
                  <a:cubicBezTo>
                    <a:pt x="5745" y="335"/>
                    <a:pt x="5715" y="517"/>
                    <a:pt x="5623" y="699"/>
                  </a:cubicBezTo>
                  <a:cubicBezTo>
                    <a:pt x="5441" y="1277"/>
                    <a:pt x="5167" y="2006"/>
                    <a:pt x="4924" y="2797"/>
                  </a:cubicBezTo>
                  <a:cubicBezTo>
                    <a:pt x="4225" y="4772"/>
                    <a:pt x="3344" y="7386"/>
                    <a:pt x="2249" y="10517"/>
                  </a:cubicBezTo>
                  <a:cubicBezTo>
                    <a:pt x="1976" y="11338"/>
                    <a:pt x="1672" y="12189"/>
                    <a:pt x="1368" y="13070"/>
                  </a:cubicBezTo>
                  <a:cubicBezTo>
                    <a:pt x="1064" y="13982"/>
                    <a:pt x="730" y="14894"/>
                    <a:pt x="456" y="15867"/>
                  </a:cubicBezTo>
                  <a:cubicBezTo>
                    <a:pt x="213" y="16870"/>
                    <a:pt x="0" y="17934"/>
                    <a:pt x="122" y="19058"/>
                  </a:cubicBezTo>
                  <a:cubicBezTo>
                    <a:pt x="213" y="19636"/>
                    <a:pt x="365" y="20153"/>
                    <a:pt x="608" y="20700"/>
                  </a:cubicBezTo>
                  <a:cubicBezTo>
                    <a:pt x="882" y="21216"/>
                    <a:pt x="1307" y="21642"/>
                    <a:pt x="1763" y="22037"/>
                  </a:cubicBezTo>
                  <a:cubicBezTo>
                    <a:pt x="2705" y="22736"/>
                    <a:pt x="3891" y="23101"/>
                    <a:pt x="5107" y="23314"/>
                  </a:cubicBezTo>
                  <a:cubicBezTo>
                    <a:pt x="6322" y="23496"/>
                    <a:pt x="7538" y="23587"/>
                    <a:pt x="8754" y="23648"/>
                  </a:cubicBezTo>
                  <a:cubicBezTo>
                    <a:pt x="9422" y="23681"/>
                    <a:pt x="10096" y="23696"/>
                    <a:pt x="10777" y="23696"/>
                  </a:cubicBezTo>
                  <a:cubicBezTo>
                    <a:pt x="12635" y="23696"/>
                    <a:pt x="14539" y="23583"/>
                    <a:pt x="16475" y="23405"/>
                  </a:cubicBezTo>
                  <a:cubicBezTo>
                    <a:pt x="25806" y="22432"/>
                    <a:pt x="34195" y="20426"/>
                    <a:pt x="40548" y="18450"/>
                  </a:cubicBezTo>
                  <a:cubicBezTo>
                    <a:pt x="40548" y="18390"/>
                    <a:pt x="40578" y="18238"/>
                    <a:pt x="40578" y="18116"/>
                  </a:cubicBezTo>
                  <a:lnTo>
                    <a:pt x="40578" y="18116"/>
                  </a:lnTo>
                  <a:cubicBezTo>
                    <a:pt x="37782" y="18967"/>
                    <a:pt x="34590" y="19818"/>
                    <a:pt x="31065" y="20639"/>
                  </a:cubicBezTo>
                  <a:cubicBezTo>
                    <a:pt x="26596" y="21612"/>
                    <a:pt x="21672" y="22493"/>
                    <a:pt x="16414" y="22979"/>
                  </a:cubicBezTo>
                  <a:cubicBezTo>
                    <a:pt x="14323" y="23174"/>
                    <a:pt x="12270" y="23271"/>
                    <a:pt x="10272" y="23271"/>
                  </a:cubicBezTo>
                  <a:cubicBezTo>
                    <a:pt x="9773" y="23271"/>
                    <a:pt x="9277" y="23265"/>
                    <a:pt x="8784" y="23253"/>
                  </a:cubicBezTo>
                  <a:cubicBezTo>
                    <a:pt x="7569" y="23223"/>
                    <a:pt x="6322" y="23131"/>
                    <a:pt x="5167" y="22949"/>
                  </a:cubicBezTo>
                  <a:cubicBezTo>
                    <a:pt x="4043" y="22767"/>
                    <a:pt x="2888" y="22402"/>
                    <a:pt x="2006" y="21764"/>
                  </a:cubicBezTo>
                  <a:cubicBezTo>
                    <a:pt x="1155" y="21125"/>
                    <a:pt x="608" y="20092"/>
                    <a:pt x="486" y="19058"/>
                  </a:cubicBezTo>
                  <a:cubicBezTo>
                    <a:pt x="395" y="18025"/>
                    <a:pt x="578" y="16961"/>
                    <a:pt x="821" y="16019"/>
                  </a:cubicBezTo>
                  <a:cubicBezTo>
                    <a:pt x="1064" y="15046"/>
                    <a:pt x="1368" y="14134"/>
                    <a:pt x="1672" y="13253"/>
                  </a:cubicBezTo>
                  <a:cubicBezTo>
                    <a:pt x="1976" y="12371"/>
                    <a:pt x="2249" y="11490"/>
                    <a:pt x="2523" y="10669"/>
                  </a:cubicBezTo>
                  <a:cubicBezTo>
                    <a:pt x="3526" y="7508"/>
                    <a:pt x="4377" y="4894"/>
                    <a:pt x="5015" y="2888"/>
                  </a:cubicBezTo>
                  <a:cubicBezTo>
                    <a:pt x="5289" y="2037"/>
                    <a:pt x="5532" y="1368"/>
                    <a:pt x="5715" y="760"/>
                  </a:cubicBezTo>
                  <a:cubicBezTo>
                    <a:pt x="5775" y="547"/>
                    <a:pt x="5836" y="365"/>
                    <a:pt x="5866" y="183"/>
                  </a:cubicBezTo>
                  <a:cubicBezTo>
                    <a:pt x="5897" y="61"/>
                    <a:pt x="5897" y="0"/>
                    <a:pt x="5897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7"/>
            <p:cNvSpPr/>
            <p:nvPr/>
          </p:nvSpPr>
          <p:spPr>
            <a:xfrm>
              <a:off x="4041375" y="4121900"/>
              <a:ext cx="45625" cy="237925"/>
            </a:xfrm>
            <a:custGeom>
              <a:avLst/>
              <a:gdLst/>
              <a:ahLst/>
              <a:cxnLst/>
              <a:rect l="l" t="t" r="r" b="b"/>
              <a:pathLst>
                <a:path w="1825" h="9517" extrusionOk="0">
                  <a:moveTo>
                    <a:pt x="1757" y="0"/>
                  </a:moveTo>
                  <a:cubicBezTo>
                    <a:pt x="1680" y="0"/>
                    <a:pt x="1326" y="452"/>
                    <a:pt x="943" y="1218"/>
                  </a:cubicBezTo>
                  <a:cubicBezTo>
                    <a:pt x="760" y="1643"/>
                    <a:pt x="517" y="2129"/>
                    <a:pt x="396" y="2707"/>
                  </a:cubicBezTo>
                  <a:cubicBezTo>
                    <a:pt x="244" y="3284"/>
                    <a:pt x="92" y="3923"/>
                    <a:pt x="31" y="4652"/>
                  </a:cubicBezTo>
                  <a:cubicBezTo>
                    <a:pt x="0" y="5321"/>
                    <a:pt x="0" y="6020"/>
                    <a:pt x="92" y="6567"/>
                  </a:cubicBezTo>
                  <a:cubicBezTo>
                    <a:pt x="152" y="7175"/>
                    <a:pt x="274" y="7722"/>
                    <a:pt x="426" y="8148"/>
                  </a:cubicBezTo>
                  <a:cubicBezTo>
                    <a:pt x="721" y="9033"/>
                    <a:pt x="987" y="9517"/>
                    <a:pt x="1031" y="9517"/>
                  </a:cubicBezTo>
                  <a:cubicBezTo>
                    <a:pt x="1032" y="9517"/>
                    <a:pt x="1033" y="9516"/>
                    <a:pt x="1034" y="9516"/>
                  </a:cubicBezTo>
                  <a:cubicBezTo>
                    <a:pt x="1095" y="9455"/>
                    <a:pt x="912" y="8968"/>
                    <a:pt x="700" y="8087"/>
                  </a:cubicBezTo>
                  <a:cubicBezTo>
                    <a:pt x="578" y="7692"/>
                    <a:pt x="487" y="7145"/>
                    <a:pt x="456" y="6567"/>
                  </a:cubicBezTo>
                  <a:cubicBezTo>
                    <a:pt x="426" y="6020"/>
                    <a:pt x="396" y="5351"/>
                    <a:pt x="456" y="4683"/>
                  </a:cubicBezTo>
                  <a:cubicBezTo>
                    <a:pt x="487" y="3984"/>
                    <a:pt x="608" y="3376"/>
                    <a:pt x="760" y="2829"/>
                  </a:cubicBezTo>
                  <a:cubicBezTo>
                    <a:pt x="912" y="2251"/>
                    <a:pt x="1064" y="1765"/>
                    <a:pt x="1216" y="1339"/>
                  </a:cubicBezTo>
                  <a:cubicBezTo>
                    <a:pt x="1520" y="488"/>
                    <a:pt x="1824" y="32"/>
                    <a:pt x="1763" y="2"/>
                  </a:cubicBezTo>
                  <a:cubicBezTo>
                    <a:pt x="1762" y="1"/>
                    <a:pt x="1759" y="0"/>
                    <a:pt x="1757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7"/>
            <p:cNvSpPr/>
            <p:nvPr/>
          </p:nvSpPr>
          <p:spPr>
            <a:xfrm>
              <a:off x="6172125" y="2904600"/>
              <a:ext cx="362475" cy="412250"/>
            </a:xfrm>
            <a:custGeom>
              <a:avLst/>
              <a:gdLst/>
              <a:ahLst/>
              <a:cxnLst/>
              <a:rect l="l" t="t" r="r" b="b"/>
              <a:pathLst>
                <a:path w="14499" h="16490" extrusionOk="0">
                  <a:moveTo>
                    <a:pt x="8967" y="0"/>
                  </a:moveTo>
                  <a:lnTo>
                    <a:pt x="0" y="3982"/>
                  </a:lnTo>
                  <a:lnTo>
                    <a:pt x="1337" y="11368"/>
                  </a:lnTo>
                  <a:lnTo>
                    <a:pt x="8176" y="9605"/>
                  </a:lnTo>
                  <a:cubicBezTo>
                    <a:pt x="11094" y="16007"/>
                    <a:pt x="13616" y="16490"/>
                    <a:pt x="14310" y="16490"/>
                  </a:cubicBezTo>
                  <a:cubicBezTo>
                    <a:pt x="14433" y="16490"/>
                    <a:pt x="14499" y="16474"/>
                    <a:pt x="14499" y="16474"/>
                  </a:cubicBezTo>
                  <a:lnTo>
                    <a:pt x="8967" y="0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7"/>
            <p:cNvSpPr/>
            <p:nvPr/>
          </p:nvSpPr>
          <p:spPr>
            <a:xfrm>
              <a:off x="6359800" y="2916750"/>
              <a:ext cx="147450" cy="395925"/>
            </a:xfrm>
            <a:custGeom>
              <a:avLst/>
              <a:gdLst/>
              <a:ahLst/>
              <a:cxnLst/>
              <a:rect l="l" t="t" r="r" b="b"/>
              <a:pathLst>
                <a:path w="5898" h="15837" extrusionOk="0">
                  <a:moveTo>
                    <a:pt x="366" y="0"/>
                  </a:moveTo>
                  <a:lnTo>
                    <a:pt x="1" y="152"/>
                  </a:lnTo>
                  <a:cubicBezTo>
                    <a:pt x="1825" y="5320"/>
                    <a:pt x="3618" y="10426"/>
                    <a:pt x="5442" y="15593"/>
                  </a:cubicBezTo>
                  <a:cubicBezTo>
                    <a:pt x="5594" y="15715"/>
                    <a:pt x="5746" y="15806"/>
                    <a:pt x="5898" y="15836"/>
                  </a:cubicBezTo>
                  <a:cubicBezTo>
                    <a:pt x="4043" y="10548"/>
                    <a:pt x="2220" y="5259"/>
                    <a:pt x="366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7"/>
            <p:cNvSpPr/>
            <p:nvPr/>
          </p:nvSpPr>
          <p:spPr>
            <a:xfrm>
              <a:off x="4972250" y="2749575"/>
              <a:ext cx="1342000" cy="891725"/>
            </a:xfrm>
            <a:custGeom>
              <a:avLst/>
              <a:gdLst/>
              <a:ahLst/>
              <a:cxnLst/>
              <a:rect l="l" t="t" r="r" b="b"/>
              <a:pathLst>
                <a:path w="53680" h="35669" extrusionOk="0">
                  <a:moveTo>
                    <a:pt x="14013" y="0"/>
                  </a:moveTo>
                  <a:lnTo>
                    <a:pt x="91" y="3070"/>
                  </a:lnTo>
                  <a:cubicBezTo>
                    <a:pt x="91" y="3070"/>
                    <a:pt x="0" y="27417"/>
                    <a:pt x="2857" y="34165"/>
                  </a:cubicBezTo>
                  <a:cubicBezTo>
                    <a:pt x="3310" y="35223"/>
                    <a:pt x="4892" y="35669"/>
                    <a:pt x="7235" y="35669"/>
                  </a:cubicBezTo>
                  <a:cubicBezTo>
                    <a:pt x="19696" y="35669"/>
                    <a:pt x="53679" y="23071"/>
                    <a:pt x="53679" y="23071"/>
                  </a:cubicBezTo>
                  <a:cubicBezTo>
                    <a:pt x="53679" y="23071"/>
                    <a:pt x="51643" y="8693"/>
                    <a:pt x="46506" y="4256"/>
                  </a:cubicBezTo>
                  <a:lnTo>
                    <a:pt x="15077" y="19058"/>
                  </a:lnTo>
                  <a:lnTo>
                    <a:pt x="14013" y="0"/>
                  </a:lnTo>
                  <a:close/>
                </a:path>
              </a:pathLst>
            </a:custGeom>
            <a:solidFill>
              <a:srgbClr val="E2B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7"/>
            <p:cNvSpPr/>
            <p:nvPr/>
          </p:nvSpPr>
          <p:spPr>
            <a:xfrm>
              <a:off x="6070300" y="2881025"/>
              <a:ext cx="175550" cy="468875"/>
            </a:xfrm>
            <a:custGeom>
              <a:avLst/>
              <a:gdLst/>
              <a:ahLst/>
              <a:cxnLst/>
              <a:rect l="l" t="t" r="r" b="b"/>
              <a:pathLst>
                <a:path w="7022" h="18755" extrusionOk="0">
                  <a:moveTo>
                    <a:pt x="274" y="1"/>
                  </a:moveTo>
                  <a:lnTo>
                    <a:pt x="0" y="122"/>
                  </a:lnTo>
                  <a:cubicBezTo>
                    <a:pt x="152" y="366"/>
                    <a:pt x="304" y="578"/>
                    <a:pt x="456" y="852"/>
                  </a:cubicBezTo>
                  <a:cubicBezTo>
                    <a:pt x="760" y="1338"/>
                    <a:pt x="1094" y="1885"/>
                    <a:pt x="1398" y="2463"/>
                  </a:cubicBezTo>
                  <a:cubicBezTo>
                    <a:pt x="1763" y="3010"/>
                    <a:pt x="2097" y="3648"/>
                    <a:pt x="2432" y="4347"/>
                  </a:cubicBezTo>
                  <a:cubicBezTo>
                    <a:pt x="3131" y="5715"/>
                    <a:pt x="3799" y="7235"/>
                    <a:pt x="4407" y="8876"/>
                  </a:cubicBezTo>
                  <a:cubicBezTo>
                    <a:pt x="5015" y="10487"/>
                    <a:pt x="5471" y="12098"/>
                    <a:pt x="5866" y="13588"/>
                  </a:cubicBezTo>
                  <a:cubicBezTo>
                    <a:pt x="6018" y="14287"/>
                    <a:pt x="6201" y="15016"/>
                    <a:pt x="6322" y="15654"/>
                  </a:cubicBezTo>
                  <a:cubicBezTo>
                    <a:pt x="6474" y="16323"/>
                    <a:pt x="6535" y="16962"/>
                    <a:pt x="6626" y="17539"/>
                  </a:cubicBezTo>
                  <a:cubicBezTo>
                    <a:pt x="6687" y="17995"/>
                    <a:pt x="6717" y="18390"/>
                    <a:pt x="6809" y="18755"/>
                  </a:cubicBezTo>
                  <a:cubicBezTo>
                    <a:pt x="6869" y="18694"/>
                    <a:pt x="6961" y="18664"/>
                    <a:pt x="7021" y="18664"/>
                  </a:cubicBezTo>
                  <a:cubicBezTo>
                    <a:pt x="6991" y="18299"/>
                    <a:pt x="6961" y="17904"/>
                    <a:pt x="6930" y="17478"/>
                  </a:cubicBezTo>
                  <a:cubicBezTo>
                    <a:pt x="6930" y="16992"/>
                    <a:pt x="6839" y="16354"/>
                    <a:pt x="6687" y="15685"/>
                  </a:cubicBezTo>
                  <a:cubicBezTo>
                    <a:pt x="6565" y="14986"/>
                    <a:pt x="6414" y="14287"/>
                    <a:pt x="6262" y="13527"/>
                  </a:cubicBezTo>
                  <a:cubicBezTo>
                    <a:pt x="5927" y="12068"/>
                    <a:pt x="5441" y="10426"/>
                    <a:pt x="4833" y="8755"/>
                  </a:cubicBezTo>
                  <a:cubicBezTo>
                    <a:pt x="4225" y="7083"/>
                    <a:pt x="3496" y="5563"/>
                    <a:pt x="2827" y="4195"/>
                  </a:cubicBezTo>
                  <a:cubicBezTo>
                    <a:pt x="2432" y="3496"/>
                    <a:pt x="2097" y="2858"/>
                    <a:pt x="1763" y="2280"/>
                  </a:cubicBezTo>
                  <a:cubicBezTo>
                    <a:pt x="1398" y="1673"/>
                    <a:pt x="1064" y="1186"/>
                    <a:pt x="730" y="700"/>
                  </a:cubicBezTo>
                  <a:lnTo>
                    <a:pt x="274" y="1"/>
                  </a:lnTo>
                  <a:close/>
                </a:path>
              </a:pathLst>
            </a:custGeom>
            <a:solidFill>
              <a:srgbClr val="C69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7"/>
            <p:cNvSpPr/>
            <p:nvPr/>
          </p:nvSpPr>
          <p:spPr>
            <a:xfrm>
              <a:off x="5162975" y="2805800"/>
              <a:ext cx="1110225" cy="593325"/>
            </a:xfrm>
            <a:custGeom>
              <a:avLst/>
              <a:gdLst/>
              <a:ahLst/>
              <a:cxnLst/>
              <a:rect l="l" t="t" r="r" b="b"/>
              <a:pathLst>
                <a:path w="44409" h="23733" extrusionOk="0">
                  <a:moveTo>
                    <a:pt x="31" y="1"/>
                  </a:moveTo>
                  <a:cubicBezTo>
                    <a:pt x="31" y="1"/>
                    <a:pt x="1" y="244"/>
                    <a:pt x="31" y="700"/>
                  </a:cubicBezTo>
                  <a:cubicBezTo>
                    <a:pt x="31" y="1156"/>
                    <a:pt x="31" y="1885"/>
                    <a:pt x="92" y="2767"/>
                  </a:cubicBezTo>
                  <a:cubicBezTo>
                    <a:pt x="153" y="4560"/>
                    <a:pt x="274" y="7174"/>
                    <a:pt x="578" y="10365"/>
                  </a:cubicBezTo>
                  <a:cubicBezTo>
                    <a:pt x="730" y="11946"/>
                    <a:pt x="912" y="13709"/>
                    <a:pt x="1156" y="15594"/>
                  </a:cubicBezTo>
                  <a:cubicBezTo>
                    <a:pt x="1247" y="16566"/>
                    <a:pt x="1399" y="17508"/>
                    <a:pt x="1520" y="18481"/>
                  </a:cubicBezTo>
                  <a:cubicBezTo>
                    <a:pt x="1672" y="19484"/>
                    <a:pt x="1794" y="20548"/>
                    <a:pt x="2159" y="21581"/>
                  </a:cubicBezTo>
                  <a:cubicBezTo>
                    <a:pt x="2371" y="22068"/>
                    <a:pt x="2675" y="22585"/>
                    <a:pt x="3071" y="22980"/>
                  </a:cubicBezTo>
                  <a:cubicBezTo>
                    <a:pt x="3496" y="23405"/>
                    <a:pt x="4074" y="23618"/>
                    <a:pt x="4681" y="23709"/>
                  </a:cubicBezTo>
                  <a:cubicBezTo>
                    <a:pt x="4836" y="23725"/>
                    <a:pt x="4993" y="23733"/>
                    <a:pt x="5151" y="23733"/>
                  </a:cubicBezTo>
                  <a:cubicBezTo>
                    <a:pt x="5580" y="23733"/>
                    <a:pt x="6014" y="23677"/>
                    <a:pt x="6414" y="23588"/>
                  </a:cubicBezTo>
                  <a:cubicBezTo>
                    <a:pt x="6992" y="23466"/>
                    <a:pt x="7539" y="23314"/>
                    <a:pt x="8086" y="23162"/>
                  </a:cubicBezTo>
                  <a:cubicBezTo>
                    <a:pt x="10335" y="22645"/>
                    <a:pt x="12645" y="22037"/>
                    <a:pt x="15046" y="21429"/>
                  </a:cubicBezTo>
                  <a:cubicBezTo>
                    <a:pt x="24560" y="18937"/>
                    <a:pt x="33071" y="16414"/>
                    <a:pt x="39181" y="14439"/>
                  </a:cubicBezTo>
                  <a:cubicBezTo>
                    <a:pt x="41217" y="13770"/>
                    <a:pt x="42980" y="13223"/>
                    <a:pt x="44409" y="12706"/>
                  </a:cubicBezTo>
                  <a:cubicBezTo>
                    <a:pt x="44317" y="12676"/>
                    <a:pt x="44287" y="12615"/>
                    <a:pt x="44287" y="12524"/>
                  </a:cubicBezTo>
                  <a:cubicBezTo>
                    <a:pt x="42767" y="12980"/>
                    <a:pt x="40974" y="13557"/>
                    <a:pt x="38998" y="14165"/>
                  </a:cubicBezTo>
                  <a:cubicBezTo>
                    <a:pt x="32828" y="16049"/>
                    <a:pt x="24317" y="18542"/>
                    <a:pt x="14864" y="21004"/>
                  </a:cubicBezTo>
                  <a:cubicBezTo>
                    <a:pt x="12524" y="21612"/>
                    <a:pt x="10183" y="22220"/>
                    <a:pt x="7964" y="22736"/>
                  </a:cubicBezTo>
                  <a:cubicBezTo>
                    <a:pt x="6957" y="22975"/>
                    <a:pt x="6019" y="23306"/>
                    <a:pt x="5089" y="23306"/>
                  </a:cubicBezTo>
                  <a:cubicBezTo>
                    <a:pt x="4953" y="23306"/>
                    <a:pt x="4817" y="23299"/>
                    <a:pt x="4681" y="23284"/>
                  </a:cubicBezTo>
                  <a:cubicBezTo>
                    <a:pt x="4165" y="23253"/>
                    <a:pt x="3678" y="23010"/>
                    <a:pt x="3314" y="22676"/>
                  </a:cubicBezTo>
                  <a:cubicBezTo>
                    <a:pt x="2919" y="22341"/>
                    <a:pt x="2675" y="21855"/>
                    <a:pt x="2523" y="21429"/>
                  </a:cubicBezTo>
                  <a:cubicBezTo>
                    <a:pt x="2128" y="20457"/>
                    <a:pt x="2007" y="19454"/>
                    <a:pt x="1855" y="18420"/>
                  </a:cubicBezTo>
                  <a:cubicBezTo>
                    <a:pt x="1703" y="17417"/>
                    <a:pt x="1551" y="16445"/>
                    <a:pt x="1460" y="15533"/>
                  </a:cubicBezTo>
                  <a:cubicBezTo>
                    <a:pt x="1186" y="13679"/>
                    <a:pt x="1004" y="11916"/>
                    <a:pt x="852" y="10335"/>
                  </a:cubicBezTo>
                  <a:cubicBezTo>
                    <a:pt x="487" y="7144"/>
                    <a:pt x="335" y="4560"/>
                    <a:pt x="244" y="2767"/>
                  </a:cubicBezTo>
                  <a:cubicBezTo>
                    <a:pt x="183" y="1976"/>
                    <a:pt x="153" y="1277"/>
                    <a:pt x="122" y="700"/>
                  </a:cubicBezTo>
                  <a:cubicBezTo>
                    <a:pt x="92" y="244"/>
                    <a:pt x="92" y="1"/>
                    <a:pt x="31" y="1"/>
                  </a:cubicBezTo>
                  <a:close/>
                </a:path>
              </a:pathLst>
            </a:custGeom>
            <a:solidFill>
              <a:srgbClr val="C69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7"/>
            <p:cNvSpPr/>
            <p:nvPr/>
          </p:nvSpPr>
          <p:spPr>
            <a:xfrm>
              <a:off x="3607475" y="1453950"/>
              <a:ext cx="886050" cy="798250"/>
            </a:xfrm>
            <a:custGeom>
              <a:avLst/>
              <a:gdLst/>
              <a:ahLst/>
              <a:cxnLst/>
              <a:rect l="l" t="t" r="r" b="b"/>
              <a:pathLst>
                <a:path w="35442" h="31930" extrusionOk="0">
                  <a:moveTo>
                    <a:pt x="22733" y="1"/>
                  </a:moveTo>
                  <a:cubicBezTo>
                    <a:pt x="22287" y="1"/>
                    <a:pt x="21834" y="130"/>
                    <a:pt x="21430" y="396"/>
                  </a:cubicBezTo>
                  <a:lnTo>
                    <a:pt x="15624" y="4378"/>
                  </a:lnTo>
                  <a:cubicBezTo>
                    <a:pt x="16384" y="4743"/>
                    <a:pt x="17053" y="5320"/>
                    <a:pt x="17508" y="5958"/>
                  </a:cubicBezTo>
                  <a:cubicBezTo>
                    <a:pt x="18876" y="7965"/>
                    <a:pt x="17964" y="10609"/>
                    <a:pt x="15715" y="12129"/>
                  </a:cubicBezTo>
                  <a:cubicBezTo>
                    <a:pt x="14721" y="12810"/>
                    <a:pt x="13623" y="13161"/>
                    <a:pt x="12591" y="13161"/>
                  </a:cubicBezTo>
                  <a:cubicBezTo>
                    <a:pt x="11319" y="13161"/>
                    <a:pt x="10148" y="12628"/>
                    <a:pt x="9393" y="11521"/>
                  </a:cubicBezTo>
                  <a:cubicBezTo>
                    <a:pt x="8937" y="10822"/>
                    <a:pt x="8663" y="10001"/>
                    <a:pt x="8572" y="9150"/>
                  </a:cubicBezTo>
                  <a:lnTo>
                    <a:pt x="3101" y="12828"/>
                  </a:lnTo>
                  <a:cubicBezTo>
                    <a:pt x="2037" y="13557"/>
                    <a:pt x="1794" y="14956"/>
                    <a:pt x="2493" y="16019"/>
                  </a:cubicBezTo>
                  <a:lnTo>
                    <a:pt x="5502" y="20427"/>
                  </a:lnTo>
                  <a:cubicBezTo>
                    <a:pt x="5342" y="20414"/>
                    <a:pt x="5180" y="20408"/>
                    <a:pt x="5018" y="20408"/>
                  </a:cubicBezTo>
                  <a:cubicBezTo>
                    <a:pt x="3985" y="20408"/>
                    <a:pt x="2947" y="20661"/>
                    <a:pt x="2159" y="21187"/>
                  </a:cubicBezTo>
                  <a:cubicBezTo>
                    <a:pt x="153" y="22554"/>
                    <a:pt x="1" y="25290"/>
                    <a:pt x="1551" y="27539"/>
                  </a:cubicBezTo>
                  <a:cubicBezTo>
                    <a:pt x="2562" y="29066"/>
                    <a:pt x="4090" y="29976"/>
                    <a:pt x="5596" y="29976"/>
                  </a:cubicBezTo>
                  <a:cubicBezTo>
                    <a:pt x="6308" y="29976"/>
                    <a:pt x="7016" y="29772"/>
                    <a:pt x="7660" y="29333"/>
                  </a:cubicBezTo>
                  <a:cubicBezTo>
                    <a:pt x="8572" y="28694"/>
                    <a:pt x="9302" y="27661"/>
                    <a:pt x="9636" y="26506"/>
                  </a:cubicBezTo>
                  <a:lnTo>
                    <a:pt x="12645" y="30913"/>
                  </a:lnTo>
                  <a:cubicBezTo>
                    <a:pt x="13098" y="31574"/>
                    <a:pt x="13809" y="31930"/>
                    <a:pt x="14538" y="31930"/>
                  </a:cubicBezTo>
                  <a:cubicBezTo>
                    <a:pt x="14983" y="31930"/>
                    <a:pt x="15434" y="31797"/>
                    <a:pt x="15837" y="31521"/>
                  </a:cubicBezTo>
                  <a:lnTo>
                    <a:pt x="21308" y="27843"/>
                  </a:lnTo>
                  <a:cubicBezTo>
                    <a:pt x="20548" y="27478"/>
                    <a:pt x="19849" y="26901"/>
                    <a:pt x="19393" y="26263"/>
                  </a:cubicBezTo>
                  <a:cubicBezTo>
                    <a:pt x="18025" y="24226"/>
                    <a:pt x="18937" y="21612"/>
                    <a:pt x="21186" y="20092"/>
                  </a:cubicBezTo>
                  <a:cubicBezTo>
                    <a:pt x="22194" y="19411"/>
                    <a:pt x="23300" y="19060"/>
                    <a:pt x="24336" y="19060"/>
                  </a:cubicBezTo>
                  <a:cubicBezTo>
                    <a:pt x="25613" y="19060"/>
                    <a:pt x="26784" y="19593"/>
                    <a:pt x="27539" y="20700"/>
                  </a:cubicBezTo>
                  <a:cubicBezTo>
                    <a:pt x="27995" y="21399"/>
                    <a:pt x="28269" y="22220"/>
                    <a:pt x="28329" y="23071"/>
                  </a:cubicBezTo>
                  <a:lnTo>
                    <a:pt x="34105" y="19150"/>
                  </a:lnTo>
                  <a:cubicBezTo>
                    <a:pt x="35168" y="18421"/>
                    <a:pt x="35442" y="17022"/>
                    <a:pt x="34712" y="15959"/>
                  </a:cubicBezTo>
                  <a:lnTo>
                    <a:pt x="24621" y="1004"/>
                  </a:lnTo>
                  <a:cubicBezTo>
                    <a:pt x="24169" y="345"/>
                    <a:pt x="23460" y="1"/>
                    <a:pt x="22733" y="1"/>
                  </a:cubicBezTo>
                  <a:close/>
                </a:path>
              </a:pathLst>
            </a:custGeom>
            <a:solidFill>
              <a:srgbClr val="E2B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7"/>
            <p:cNvSpPr/>
            <p:nvPr/>
          </p:nvSpPr>
          <p:spPr>
            <a:xfrm>
              <a:off x="5161450" y="1793725"/>
              <a:ext cx="97300" cy="161775"/>
            </a:xfrm>
            <a:custGeom>
              <a:avLst/>
              <a:gdLst/>
              <a:ahLst/>
              <a:cxnLst/>
              <a:rect l="l" t="t" r="r" b="b"/>
              <a:pathLst>
                <a:path w="3892" h="6471" extrusionOk="0">
                  <a:moveTo>
                    <a:pt x="2332" y="0"/>
                  </a:moveTo>
                  <a:cubicBezTo>
                    <a:pt x="2024" y="0"/>
                    <a:pt x="1716" y="30"/>
                    <a:pt x="1429" y="88"/>
                  </a:cubicBezTo>
                  <a:lnTo>
                    <a:pt x="1" y="6471"/>
                  </a:lnTo>
                  <a:cubicBezTo>
                    <a:pt x="1369" y="6228"/>
                    <a:pt x="2584" y="5316"/>
                    <a:pt x="3223" y="4100"/>
                  </a:cubicBezTo>
                  <a:cubicBezTo>
                    <a:pt x="3861" y="2884"/>
                    <a:pt x="3891" y="1365"/>
                    <a:pt x="3344" y="118"/>
                  </a:cubicBezTo>
                  <a:cubicBezTo>
                    <a:pt x="3023" y="38"/>
                    <a:pt x="2677" y="0"/>
                    <a:pt x="2332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7"/>
            <p:cNvSpPr/>
            <p:nvPr/>
          </p:nvSpPr>
          <p:spPr>
            <a:xfrm>
              <a:off x="2788300" y="2084700"/>
              <a:ext cx="838950" cy="794800"/>
            </a:xfrm>
            <a:custGeom>
              <a:avLst/>
              <a:gdLst/>
              <a:ahLst/>
              <a:cxnLst/>
              <a:rect l="l" t="t" r="r" b="b"/>
              <a:pathLst>
                <a:path w="33558" h="31792" extrusionOk="0">
                  <a:moveTo>
                    <a:pt x="20949" y="1"/>
                  </a:moveTo>
                  <a:cubicBezTo>
                    <a:pt x="20520" y="1"/>
                    <a:pt x="20086" y="119"/>
                    <a:pt x="19697" y="364"/>
                  </a:cubicBezTo>
                  <a:lnTo>
                    <a:pt x="14378" y="3920"/>
                  </a:lnTo>
                  <a:cubicBezTo>
                    <a:pt x="14986" y="4285"/>
                    <a:pt x="15503" y="4741"/>
                    <a:pt x="15868" y="5318"/>
                  </a:cubicBezTo>
                  <a:cubicBezTo>
                    <a:pt x="17235" y="7325"/>
                    <a:pt x="16263" y="9939"/>
                    <a:pt x="14013" y="11428"/>
                  </a:cubicBezTo>
                  <a:cubicBezTo>
                    <a:pt x="13032" y="12100"/>
                    <a:pt x="11944" y="12445"/>
                    <a:pt x="10920" y="12445"/>
                  </a:cubicBezTo>
                  <a:cubicBezTo>
                    <a:pt x="9628" y="12445"/>
                    <a:pt x="8437" y="11895"/>
                    <a:pt x="7691" y="10759"/>
                  </a:cubicBezTo>
                  <a:cubicBezTo>
                    <a:pt x="7296" y="10182"/>
                    <a:pt x="7083" y="9543"/>
                    <a:pt x="6962" y="8814"/>
                  </a:cubicBezTo>
                  <a:lnTo>
                    <a:pt x="1338" y="12583"/>
                  </a:lnTo>
                  <a:cubicBezTo>
                    <a:pt x="275" y="13282"/>
                    <a:pt x="1" y="14711"/>
                    <a:pt x="700" y="15775"/>
                  </a:cubicBezTo>
                  <a:lnTo>
                    <a:pt x="10700" y="30760"/>
                  </a:lnTo>
                  <a:cubicBezTo>
                    <a:pt x="11144" y="31434"/>
                    <a:pt x="11881" y="31791"/>
                    <a:pt x="12632" y="31791"/>
                  </a:cubicBezTo>
                  <a:cubicBezTo>
                    <a:pt x="13065" y="31791"/>
                    <a:pt x="13503" y="31673"/>
                    <a:pt x="13892" y="31428"/>
                  </a:cubicBezTo>
                  <a:lnTo>
                    <a:pt x="32220" y="19179"/>
                  </a:lnTo>
                  <a:cubicBezTo>
                    <a:pt x="33284" y="18449"/>
                    <a:pt x="33558" y="17051"/>
                    <a:pt x="32889" y="15987"/>
                  </a:cubicBezTo>
                  <a:lnTo>
                    <a:pt x="29789" y="11398"/>
                  </a:lnTo>
                  <a:cubicBezTo>
                    <a:pt x="29485" y="12644"/>
                    <a:pt x="28725" y="13829"/>
                    <a:pt x="27752" y="14467"/>
                  </a:cubicBezTo>
                  <a:cubicBezTo>
                    <a:pt x="27108" y="14907"/>
                    <a:pt x="26397" y="15111"/>
                    <a:pt x="25680" y="15111"/>
                  </a:cubicBezTo>
                  <a:cubicBezTo>
                    <a:pt x="24166" y="15111"/>
                    <a:pt x="22623" y="14201"/>
                    <a:pt x="21612" y="12674"/>
                  </a:cubicBezTo>
                  <a:cubicBezTo>
                    <a:pt x="20093" y="10455"/>
                    <a:pt x="20245" y="7659"/>
                    <a:pt x="22311" y="6352"/>
                  </a:cubicBezTo>
                  <a:cubicBezTo>
                    <a:pt x="23112" y="5810"/>
                    <a:pt x="24096" y="5560"/>
                    <a:pt x="25092" y="5560"/>
                  </a:cubicBezTo>
                  <a:cubicBezTo>
                    <a:pt x="25382" y="5560"/>
                    <a:pt x="25672" y="5581"/>
                    <a:pt x="25959" y="5622"/>
                  </a:cubicBezTo>
                  <a:lnTo>
                    <a:pt x="22889" y="1033"/>
                  </a:lnTo>
                  <a:cubicBezTo>
                    <a:pt x="22426" y="358"/>
                    <a:pt x="21694" y="1"/>
                    <a:pt x="20949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7"/>
            <p:cNvSpPr/>
            <p:nvPr/>
          </p:nvSpPr>
          <p:spPr>
            <a:xfrm>
              <a:off x="5686550" y="2624200"/>
              <a:ext cx="259150" cy="421150"/>
            </a:xfrm>
            <a:custGeom>
              <a:avLst/>
              <a:gdLst/>
              <a:ahLst/>
              <a:cxnLst/>
              <a:rect l="l" t="t" r="r" b="b"/>
              <a:pathLst>
                <a:path w="10366" h="16846" extrusionOk="0">
                  <a:moveTo>
                    <a:pt x="4225" y="0"/>
                  </a:moveTo>
                  <a:lnTo>
                    <a:pt x="0" y="6292"/>
                  </a:lnTo>
                  <a:cubicBezTo>
                    <a:pt x="395" y="8724"/>
                    <a:pt x="912" y="11155"/>
                    <a:pt x="1368" y="13648"/>
                  </a:cubicBezTo>
                  <a:cubicBezTo>
                    <a:pt x="1398" y="13800"/>
                    <a:pt x="1459" y="13952"/>
                    <a:pt x="1520" y="14043"/>
                  </a:cubicBezTo>
                  <a:cubicBezTo>
                    <a:pt x="1602" y="14152"/>
                    <a:pt x="1756" y="14260"/>
                    <a:pt x="1875" y="14260"/>
                  </a:cubicBezTo>
                  <a:cubicBezTo>
                    <a:pt x="1889" y="14260"/>
                    <a:pt x="1902" y="14259"/>
                    <a:pt x="1915" y="14256"/>
                  </a:cubicBezTo>
                  <a:cubicBezTo>
                    <a:pt x="2067" y="14195"/>
                    <a:pt x="2158" y="14012"/>
                    <a:pt x="2219" y="13830"/>
                  </a:cubicBezTo>
                  <a:cubicBezTo>
                    <a:pt x="2614" y="12493"/>
                    <a:pt x="2614" y="10942"/>
                    <a:pt x="2341" y="9605"/>
                  </a:cubicBezTo>
                  <a:lnTo>
                    <a:pt x="2341" y="9605"/>
                  </a:lnTo>
                  <a:cubicBezTo>
                    <a:pt x="3465" y="11550"/>
                    <a:pt x="4012" y="13800"/>
                    <a:pt x="3952" y="16019"/>
                  </a:cubicBezTo>
                  <a:cubicBezTo>
                    <a:pt x="3952" y="16322"/>
                    <a:pt x="3982" y="16748"/>
                    <a:pt x="4286" y="16839"/>
                  </a:cubicBezTo>
                  <a:cubicBezTo>
                    <a:pt x="4308" y="16843"/>
                    <a:pt x="4329" y="16845"/>
                    <a:pt x="4350" y="16845"/>
                  </a:cubicBezTo>
                  <a:cubicBezTo>
                    <a:pt x="4651" y="16845"/>
                    <a:pt x="4869" y="16453"/>
                    <a:pt x="4955" y="16140"/>
                  </a:cubicBezTo>
                  <a:cubicBezTo>
                    <a:pt x="5441" y="13891"/>
                    <a:pt x="4894" y="11581"/>
                    <a:pt x="4377" y="9392"/>
                  </a:cubicBezTo>
                  <a:lnTo>
                    <a:pt x="4377" y="9392"/>
                  </a:lnTo>
                  <a:cubicBezTo>
                    <a:pt x="4955" y="11520"/>
                    <a:pt x="5471" y="13648"/>
                    <a:pt x="6049" y="15806"/>
                  </a:cubicBezTo>
                  <a:cubicBezTo>
                    <a:pt x="6079" y="15958"/>
                    <a:pt x="6110" y="16110"/>
                    <a:pt x="6262" y="16140"/>
                  </a:cubicBezTo>
                  <a:cubicBezTo>
                    <a:pt x="6296" y="16156"/>
                    <a:pt x="6330" y="16163"/>
                    <a:pt x="6362" y="16163"/>
                  </a:cubicBezTo>
                  <a:cubicBezTo>
                    <a:pt x="6580" y="16163"/>
                    <a:pt x="6725" y="15828"/>
                    <a:pt x="6778" y="15563"/>
                  </a:cubicBezTo>
                  <a:cubicBezTo>
                    <a:pt x="6991" y="13435"/>
                    <a:pt x="6566" y="11307"/>
                    <a:pt x="6201" y="9180"/>
                  </a:cubicBezTo>
                  <a:lnTo>
                    <a:pt x="6201" y="9180"/>
                  </a:lnTo>
                  <a:cubicBezTo>
                    <a:pt x="6687" y="11125"/>
                    <a:pt x="7174" y="13040"/>
                    <a:pt x="7660" y="14955"/>
                  </a:cubicBezTo>
                  <a:cubicBezTo>
                    <a:pt x="7721" y="15107"/>
                    <a:pt x="7781" y="15289"/>
                    <a:pt x="7933" y="15380"/>
                  </a:cubicBezTo>
                  <a:cubicBezTo>
                    <a:pt x="7980" y="15400"/>
                    <a:pt x="8024" y="15409"/>
                    <a:pt x="8065" y="15409"/>
                  </a:cubicBezTo>
                  <a:cubicBezTo>
                    <a:pt x="8343" y="15409"/>
                    <a:pt x="8485" y="14995"/>
                    <a:pt x="8511" y="14651"/>
                  </a:cubicBezTo>
                  <a:cubicBezTo>
                    <a:pt x="8541" y="12584"/>
                    <a:pt x="8298" y="10608"/>
                    <a:pt x="7751" y="8572"/>
                  </a:cubicBezTo>
                  <a:lnTo>
                    <a:pt x="7751" y="8572"/>
                  </a:lnTo>
                  <a:cubicBezTo>
                    <a:pt x="8329" y="9848"/>
                    <a:pt x="8937" y="11125"/>
                    <a:pt x="9514" y="12371"/>
                  </a:cubicBezTo>
                  <a:cubicBezTo>
                    <a:pt x="9571" y="12570"/>
                    <a:pt x="9708" y="12769"/>
                    <a:pt x="9924" y="12769"/>
                  </a:cubicBezTo>
                  <a:cubicBezTo>
                    <a:pt x="9939" y="12769"/>
                    <a:pt x="9954" y="12768"/>
                    <a:pt x="9970" y="12766"/>
                  </a:cubicBezTo>
                  <a:cubicBezTo>
                    <a:pt x="10152" y="12736"/>
                    <a:pt x="10183" y="12493"/>
                    <a:pt x="10213" y="12310"/>
                  </a:cubicBezTo>
                  <a:cubicBezTo>
                    <a:pt x="10365" y="9909"/>
                    <a:pt x="9544" y="7569"/>
                    <a:pt x="8389" y="5502"/>
                  </a:cubicBezTo>
                  <a:cubicBezTo>
                    <a:pt x="7326" y="3617"/>
                    <a:pt x="5867" y="1429"/>
                    <a:pt x="4225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7"/>
            <p:cNvSpPr/>
            <p:nvPr/>
          </p:nvSpPr>
          <p:spPr>
            <a:xfrm>
              <a:off x="4561150" y="4162200"/>
              <a:ext cx="259150" cy="420550"/>
            </a:xfrm>
            <a:custGeom>
              <a:avLst/>
              <a:gdLst/>
              <a:ahLst/>
              <a:cxnLst/>
              <a:rect l="l" t="t" r="r" b="b"/>
              <a:pathLst>
                <a:path w="10366" h="16822" extrusionOk="0">
                  <a:moveTo>
                    <a:pt x="4195" y="1"/>
                  </a:moveTo>
                  <a:lnTo>
                    <a:pt x="0" y="6293"/>
                  </a:lnTo>
                  <a:cubicBezTo>
                    <a:pt x="365" y="8724"/>
                    <a:pt x="912" y="11156"/>
                    <a:pt x="1368" y="13618"/>
                  </a:cubicBezTo>
                  <a:cubicBezTo>
                    <a:pt x="1398" y="13770"/>
                    <a:pt x="1429" y="13922"/>
                    <a:pt x="1520" y="14043"/>
                  </a:cubicBezTo>
                  <a:cubicBezTo>
                    <a:pt x="1570" y="14143"/>
                    <a:pt x="1721" y="14242"/>
                    <a:pt x="1824" y="14242"/>
                  </a:cubicBezTo>
                  <a:cubicBezTo>
                    <a:pt x="1847" y="14242"/>
                    <a:pt x="1868" y="14237"/>
                    <a:pt x="1885" y="14226"/>
                  </a:cubicBezTo>
                  <a:cubicBezTo>
                    <a:pt x="2037" y="14195"/>
                    <a:pt x="2158" y="14013"/>
                    <a:pt x="2189" y="13831"/>
                  </a:cubicBezTo>
                  <a:cubicBezTo>
                    <a:pt x="2614" y="12493"/>
                    <a:pt x="2614" y="10943"/>
                    <a:pt x="2341" y="9606"/>
                  </a:cubicBezTo>
                  <a:lnTo>
                    <a:pt x="2341" y="9606"/>
                  </a:lnTo>
                  <a:cubicBezTo>
                    <a:pt x="3465" y="11551"/>
                    <a:pt x="4012" y="13770"/>
                    <a:pt x="3952" y="16019"/>
                  </a:cubicBezTo>
                  <a:cubicBezTo>
                    <a:pt x="3952" y="16323"/>
                    <a:pt x="3982" y="16749"/>
                    <a:pt x="4286" y="16809"/>
                  </a:cubicBezTo>
                  <a:cubicBezTo>
                    <a:pt x="4317" y="16818"/>
                    <a:pt x="4348" y="16822"/>
                    <a:pt x="4377" y="16822"/>
                  </a:cubicBezTo>
                  <a:cubicBezTo>
                    <a:pt x="4664" y="16822"/>
                    <a:pt x="4869" y="16444"/>
                    <a:pt x="4924" y="16141"/>
                  </a:cubicBezTo>
                  <a:cubicBezTo>
                    <a:pt x="5441" y="13891"/>
                    <a:pt x="4894" y="11581"/>
                    <a:pt x="4377" y="9363"/>
                  </a:cubicBezTo>
                  <a:lnTo>
                    <a:pt x="4377" y="9363"/>
                  </a:lnTo>
                  <a:cubicBezTo>
                    <a:pt x="4924" y="11490"/>
                    <a:pt x="5471" y="13618"/>
                    <a:pt x="6019" y="15776"/>
                  </a:cubicBezTo>
                  <a:cubicBezTo>
                    <a:pt x="6079" y="15928"/>
                    <a:pt x="6110" y="16080"/>
                    <a:pt x="6262" y="16141"/>
                  </a:cubicBezTo>
                  <a:cubicBezTo>
                    <a:pt x="6291" y="16150"/>
                    <a:pt x="6319" y="16155"/>
                    <a:pt x="6346" y="16155"/>
                  </a:cubicBezTo>
                  <a:cubicBezTo>
                    <a:pt x="6572" y="16155"/>
                    <a:pt x="6721" y="15835"/>
                    <a:pt x="6748" y="15563"/>
                  </a:cubicBezTo>
                  <a:cubicBezTo>
                    <a:pt x="6991" y="13436"/>
                    <a:pt x="6566" y="11308"/>
                    <a:pt x="6201" y="9180"/>
                  </a:cubicBezTo>
                  <a:lnTo>
                    <a:pt x="6201" y="9180"/>
                  </a:lnTo>
                  <a:cubicBezTo>
                    <a:pt x="6687" y="11125"/>
                    <a:pt x="7174" y="13010"/>
                    <a:pt x="7660" y="14955"/>
                  </a:cubicBezTo>
                  <a:cubicBezTo>
                    <a:pt x="7721" y="15107"/>
                    <a:pt x="7781" y="15290"/>
                    <a:pt x="7933" y="15381"/>
                  </a:cubicBezTo>
                  <a:cubicBezTo>
                    <a:pt x="7975" y="15400"/>
                    <a:pt x="8013" y="15408"/>
                    <a:pt x="8050" y="15408"/>
                  </a:cubicBezTo>
                  <a:cubicBezTo>
                    <a:pt x="8311" y="15408"/>
                    <a:pt x="8458" y="14971"/>
                    <a:pt x="8511" y="14651"/>
                  </a:cubicBezTo>
                  <a:cubicBezTo>
                    <a:pt x="8541" y="12554"/>
                    <a:pt x="8268" y="10578"/>
                    <a:pt x="7751" y="8572"/>
                  </a:cubicBezTo>
                  <a:lnTo>
                    <a:pt x="7751" y="8572"/>
                  </a:lnTo>
                  <a:cubicBezTo>
                    <a:pt x="8298" y="9818"/>
                    <a:pt x="8936" y="11125"/>
                    <a:pt x="9484" y="12372"/>
                  </a:cubicBezTo>
                  <a:cubicBezTo>
                    <a:pt x="9565" y="12535"/>
                    <a:pt x="9695" y="12746"/>
                    <a:pt x="9873" y="12746"/>
                  </a:cubicBezTo>
                  <a:cubicBezTo>
                    <a:pt x="9895" y="12746"/>
                    <a:pt x="9917" y="12743"/>
                    <a:pt x="9940" y="12736"/>
                  </a:cubicBezTo>
                  <a:cubicBezTo>
                    <a:pt x="10122" y="12706"/>
                    <a:pt x="10183" y="12493"/>
                    <a:pt x="10213" y="12281"/>
                  </a:cubicBezTo>
                  <a:cubicBezTo>
                    <a:pt x="10365" y="9910"/>
                    <a:pt x="9514" y="7539"/>
                    <a:pt x="8389" y="5502"/>
                  </a:cubicBezTo>
                  <a:cubicBezTo>
                    <a:pt x="7326" y="3587"/>
                    <a:pt x="5836" y="1429"/>
                    <a:pt x="4195" y="1"/>
                  </a:cubicBezTo>
                  <a:close/>
                </a:path>
              </a:pathLst>
            </a:custGeom>
            <a:solidFill>
              <a:srgbClr val="9E7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7"/>
            <p:cNvSpPr/>
            <p:nvPr/>
          </p:nvSpPr>
          <p:spPr>
            <a:xfrm>
              <a:off x="1381750" y="2345300"/>
              <a:ext cx="259150" cy="421325"/>
            </a:xfrm>
            <a:custGeom>
              <a:avLst/>
              <a:gdLst/>
              <a:ahLst/>
              <a:cxnLst/>
              <a:rect l="l" t="t" r="r" b="b"/>
              <a:pathLst>
                <a:path w="10366" h="16853" extrusionOk="0">
                  <a:moveTo>
                    <a:pt x="6140" y="1"/>
                  </a:moveTo>
                  <a:cubicBezTo>
                    <a:pt x="4529" y="1460"/>
                    <a:pt x="3040" y="3618"/>
                    <a:pt x="1976" y="5533"/>
                  </a:cubicBezTo>
                  <a:cubicBezTo>
                    <a:pt x="821" y="7569"/>
                    <a:pt x="1" y="9940"/>
                    <a:pt x="153" y="12341"/>
                  </a:cubicBezTo>
                  <a:cubicBezTo>
                    <a:pt x="183" y="12524"/>
                    <a:pt x="213" y="12737"/>
                    <a:pt x="426" y="12767"/>
                  </a:cubicBezTo>
                  <a:cubicBezTo>
                    <a:pt x="449" y="12774"/>
                    <a:pt x="471" y="12777"/>
                    <a:pt x="492" y="12777"/>
                  </a:cubicBezTo>
                  <a:cubicBezTo>
                    <a:pt x="671" y="12777"/>
                    <a:pt x="801" y="12565"/>
                    <a:pt x="882" y="12402"/>
                  </a:cubicBezTo>
                  <a:cubicBezTo>
                    <a:pt x="1429" y="11156"/>
                    <a:pt x="2037" y="9849"/>
                    <a:pt x="2615" y="8603"/>
                  </a:cubicBezTo>
                  <a:lnTo>
                    <a:pt x="2615" y="8603"/>
                  </a:lnTo>
                  <a:cubicBezTo>
                    <a:pt x="2098" y="10609"/>
                    <a:pt x="1824" y="12585"/>
                    <a:pt x="1855" y="14682"/>
                  </a:cubicBezTo>
                  <a:cubicBezTo>
                    <a:pt x="1881" y="15002"/>
                    <a:pt x="2048" y="15439"/>
                    <a:pt x="2315" y="15439"/>
                  </a:cubicBezTo>
                  <a:cubicBezTo>
                    <a:pt x="2352" y="15439"/>
                    <a:pt x="2391" y="15430"/>
                    <a:pt x="2432" y="15411"/>
                  </a:cubicBezTo>
                  <a:cubicBezTo>
                    <a:pt x="2584" y="15320"/>
                    <a:pt x="2645" y="15138"/>
                    <a:pt x="2706" y="14986"/>
                  </a:cubicBezTo>
                  <a:cubicBezTo>
                    <a:pt x="3192" y="13041"/>
                    <a:pt x="3678" y="11156"/>
                    <a:pt x="4165" y="9211"/>
                  </a:cubicBezTo>
                  <a:lnTo>
                    <a:pt x="4165" y="9211"/>
                  </a:lnTo>
                  <a:cubicBezTo>
                    <a:pt x="3800" y="11338"/>
                    <a:pt x="3374" y="13466"/>
                    <a:pt x="3618" y="15594"/>
                  </a:cubicBezTo>
                  <a:cubicBezTo>
                    <a:pt x="3644" y="15859"/>
                    <a:pt x="3786" y="16194"/>
                    <a:pt x="4004" y="16194"/>
                  </a:cubicBezTo>
                  <a:cubicBezTo>
                    <a:pt x="4036" y="16194"/>
                    <a:pt x="4069" y="16187"/>
                    <a:pt x="4104" y="16171"/>
                  </a:cubicBezTo>
                  <a:cubicBezTo>
                    <a:pt x="4256" y="16141"/>
                    <a:pt x="4286" y="15989"/>
                    <a:pt x="4317" y="15837"/>
                  </a:cubicBezTo>
                  <a:cubicBezTo>
                    <a:pt x="4894" y="13648"/>
                    <a:pt x="5441" y="11521"/>
                    <a:pt x="5988" y="9393"/>
                  </a:cubicBezTo>
                  <a:lnTo>
                    <a:pt x="5988" y="9393"/>
                  </a:lnTo>
                  <a:cubicBezTo>
                    <a:pt x="5472" y="11612"/>
                    <a:pt x="4925" y="13922"/>
                    <a:pt x="5441" y="16171"/>
                  </a:cubicBezTo>
                  <a:cubicBezTo>
                    <a:pt x="5496" y="16474"/>
                    <a:pt x="5702" y="16853"/>
                    <a:pt x="5988" y="16853"/>
                  </a:cubicBezTo>
                  <a:cubicBezTo>
                    <a:pt x="6018" y="16853"/>
                    <a:pt x="6048" y="16849"/>
                    <a:pt x="6080" y="16840"/>
                  </a:cubicBezTo>
                  <a:cubicBezTo>
                    <a:pt x="6384" y="16779"/>
                    <a:pt x="6414" y="16354"/>
                    <a:pt x="6414" y="16050"/>
                  </a:cubicBezTo>
                  <a:cubicBezTo>
                    <a:pt x="6353" y="13800"/>
                    <a:pt x="6900" y="11582"/>
                    <a:pt x="8025" y="9636"/>
                  </a:cubicBezTo>
                  <a:lnTo>
                    <a:pt x="8025" y="9636"/>
                  </a:lnTo>
                  <a:cubicBezTo>
                    <a:pt x="7751" y="10974"/>
                    <a:pt x="7751" y="12524"/>
                    <a:pt x="8177" y="13861"/>
                  </a:cubicBezTo>
                  <a:cubicBezTo>
                    <a:pt x="8207" y="14044"/>
                    <a:pt x="8329" y="14226"/>
                    <a:pt x="8481" y="14256"/>
                  </a:cubicBezTo>
                  <a:cubicBezTo>
                    <a:pt x="8503" y="14268"/>
                    <a:pt x="8528" y="14273"/>
                    <a:pt x="8553" y="14273"/>
                  </a:cubicBezTo>
                  <a:cubicBezTo>
                    <a:pt x="8665" y="14273"/>
                    <a:pt x="8796" y="14173"/>
                    <a:pt x="8846" y="14074"/>
                  </a:cubicBezTo>
                  <a:cubicBezTo>
                    <a:pt x="8937" y="13952"/>
                    <a:pt x="8967" y="13800"/>
                    <a:pt x="8998" y="13648"/>
                  </a:cubicBezTo>
                  <a:cubicBezTo>
                    <a:pt x="9454" y="11186"/>
                    <a:pt x="10001" y="8755"/>
                    <a:pt x="10365" y="6323"/>
                  </a:cubicBezTo>
                  <a:lnTo>
                    <a:pt x="6140" y="1"/>
                  </a:ln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7"/>
            <p:cNvSpPr/>
            <p:nvPr/>
          </p:nvSpPr>
          <p:spPr>
            <a:xfrm>
              <a:off x="3026925" y="724225"/>
              <a:ext cx="820700" cy="855500"/>
            </a:xfrm>
            <a:custGeom>
              <a:avLst/>
              <a:gdLst/>
              <a:ahLst/>
              <a:cxnLst/>
              <a:rect l="l" t="t" r="r" b="b"/>
              <a:pathLst>
                <a:path w="32828" h="34220" extrusionOk="0">
                  <a:moveTo>
                    <a:pt x="17056" y="0"/>
                  </a:moveTo>
                  <a:cubicBezTo>
                    <a:pt x="16571" y="0"/>
                    <a:pt x="16079" y="153"/>
                    <a:pt x="15654" y="466"/>
                  </a:cubicBezTo>
                  <a:lnTo>
                    <a:pt x="1216" y="11256"/>
                  </a:lnTo>
                  <a:cubicBezTo>
                    <a:pt x="183" y="12016"/>
                    <a:pt x="0" y="13445"/>
                    <a:pt x="760" y="14478"/>
                  </a:cubicBezTo>
                  <a:lnTo>
                    <a:pt x="5289" y="20558"/>
                  </a:lnTo>
                  <a:cubicBezTo>
                    <a:pt x="5563" y="19372"/>
                    <a:pt x="6201" y="18278"/>
                    <a:pt x="7113" y="17579"/>
                  </a:cubicBezTo>
                  <a:cubicBezTo>
                    <a:pt x="7801" y="17071"/>
                    <a:pt x="8566" y="16836"/>
                    <a:pt x="9340" y="16836"/>
                  </a:cubicBezTo>
                  <a:cubicBezTo>
                    <a:pt x="10790" y="16836"/>
                    <a:pt x="12274" y="17661"/>
                    <a:pt x="13344" y="19068"/>
                  </a:cubicBezTo>
                  <a:cubicBezTo>
                    <a:pt x="14925" y="21257"/>
                    <a:pt x="14925" y="24023"/>
                    <a:pt x="13010" y="25451"/>
                  </a:cubicBezTo>
                  <a:cubicBezTo>
                    <a:pt x="12224" y="26047"/>
                    <a:pt x="11148" y="26378"/>
                    <a:pt x="10062" y="26378"/>
                  </a:cubicBezTo>
                  <a:cubicBezTo>
                    <a:pt x="9930" y="26378"/>
                    <a:pt x="9798" y="26373"/>
                    <a:pt x="9666" y="26363"/>
                  </a:cubicBezTo>
                  <a:lnTo>
                    <a:pt x="9666" y="26363"/>
                  </a:lnTo>
                  <a:lnTo>
                    <a:pt x="13952" y="32138"/>
                  </a:lnTo>
                  <a:cubicBezTo>
                    <a:pt x="14399" y="32747"/>
                    <a:pt x="15078" y="33060"/>
                    <a:pt x="15772" y="33060"/>
                  </a:cubicBezTo>
                  <a:cubicBezTo>
                    <a:pt x="16257" y="33060"/>
                    <a:pt x="16749" y="32907"/>
                    <a:pt x="17174" y="32594"/>
                  </a:cubicBezTo>
                  <a:lnTo>
                    <a:pt x="21429" y="29403"/>
                  </a:lnTo>
                  <a:lnTo>
                    <a:pt x="21429" y="29403"/>
                  </a:lnTo>
                  <a:cubicBezTo>
                    <a:pt x="21399" y="30618"/>
                    <a:pt x="21703" y="31804"/>
                    <a:pt x="22371" y="32716"/>
                  </a:cubicBezTo>
                  <a:cubicBezTo>
                    <a:pt x="23135" y="33734"/>
                    <a:pt x="24249" y="34219"/>
                    <a:pt x="25451" y="34219"/>
                  </a:cubicBezTo>
                  <a:cubicBezTo>
                    <a:pt x="26545" y="34219"/>
                    <a:pt x="27712" y="33818"/>
                    <a:pt x="28755" y="33050"/>
                  </a:cubicBezTo>
                  <a:cubicBezTo>
                    <a:pt x="30943" y="31439"/>
                    <a:pt x="31703" y="28764"/>
                    <a:pt x="30244" y="26819"/>
                  </a:cubicBezTo>
                  <a:cubicBezTo>
                    <a:pt x="29606" y="25968"/>
                    <a:pt x="28542" y="25299"/>
                    <a:pt x="27356" y="24995"/>
                  </a:cubicBezTo>
                  <a:lnTo>
                    <a:pt x="31612" y="21804"/>
                  </a:lnTo>
                  <a:cubicBezTo>
                    <a:pt x="32645" y="21044"/>
                    <a:pt x="32828" y="19615"/>
                    <a:pt x="32068" y="18582"/>
                  </a:cubicBezTo>
                  <a:lnTo>
                    <a:pt x="18876" y="922"/>
                  </a:lnTo>
                  <a:cubicBezTo>
                    <a:pt x="18429" y="314"/>
                    <a:pt x="17750" y="0"/>
                    <a:pt x="170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7"/>
            <p:cNvSpPr/>
            <p:nvPr/>
          </p:nvSpPr>
          <p:spPr>
            <a:xfrm>
              <a:off x="3083150" y="2750625"/>
              <a:ext cx="202150" cy="319650"/>
            </a:xfrm>
            <a:custGeom>
              <a:avLst/>
              <a:gdLst/>
              <a:ahLst/>
              <a:cxnLst/>
              <a:rect l="l" t="t" r="r" b="b"/>
              <a:pathLst>
                <a:path w="8086" h="12786" extrusionOk="0">
                  <a:moveTo>
                    <a:pt x="6809" y="1"/>
                  </a:moveTo>
                  <a:cubicBezTo>
                    <a:pt x="6439" y="1"/>
                    <a:pt x="6143" y="660"/>
                    <a:pt x="5958" y="1235"/>
                  </a:cubicBezTo>
                  <a:cubicBezTo>
                    <a:pt x="5563" y="2451"/>
                    <a:pt x="5563" y="3788"/>
                    <a:pt x="4894" y="4943"/>
                  </a:cubicBezTo>
                  <a:cubicBezTo>
                    <a:pt x="4134" y="6220"/>
                    <a:pt x="2584" y="6828"/>
                    <a:pt x="1551" y="7922"/>
                  </a:cubicBezTo>
                  <a:cubicBezTo>
                    <a:pt x="365" y="9229"/>
                    <a:pt x="1" y="11205"/>
                    <a:pt x="639" y="12785"/>
                  </a:cubicBezTo>
                  <a:lnTo>
                    <a:pt x="7356" y="10931"/>
                  </a:lnTo>
                  <a:cubicBezTo>
                    <a:pt x="6657" y="9047"/>
                    <a:pt x="7022" y="6949"/>
                    <a:pt x="7326" y="4943"/>
                  </a:cubicBezTo>
                  <a:cubicBezTo>
                    <a:pt x="7508" y="3636"/>
                    <a:pt x="8086" y="1691"/>
                    <a:pt x="7387" y="536"/>
                  </a:cubicBezTo>
                  <a:cubicBezTo>
                    <a:pt x="7180" y="152"/>
                    <a:pt x="6986" y="1"/>
                    <a:pt x="6809" y="1"/>
                  </a:cubicBezTo>
                  <a:close/>
                </a:path>
              </a:pathLst>
            </a:custGeom>
            <a:solidFill>
              <a:srgbClr val="9E7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7"/>
            <p:cNvSpPr/>
            <p:nvPr/>
          </p:nvSpPr>
          <p:spPr>
            <a:xfrm>
              <a:off x="3115075" y="2754900"/>
              <a:ext cx="130725" cy="215825"/>
            </a:xfrm>
            <a:custGeom>
              <a:avLst/>
              <a:gdLst/>
              <a:ahLst/>
              <a:cxnLst/>
              <a:rect l="l" t="t" r="r" b="b"/>
              <a:pathLst>
                <a:path w="5229" h="8633" extrusionOk="0">
                  <a:moveTo>
                    <a:pt x="5228" y="0"/>
                  </a:moveTo>
                  <a:cubicBezTo>
                    <a:pt x="5228" y="0"/>
                    <a:pt x="5076" y="91"/>
                    <a:pt x="4955" y="304"/>
                  </a:cubicBezTo>
                  <a:cubicBezTo>
                    <a:pt x="4833" y="547"/>
                    <a:pt x="4651" y="882"/>
                    <a:pt x="4529" y="1368"/>
                  </a:cubicBezTo>
                  <a:cubicBezTo>
                    <a:pt x="4408" y="1824"/>
                    <a:pt x="4347" y="2401"/>
                    <a:pt x="4104" y="2948"/>
                  </a:cubicBezTo>
                  <a:cubicBezTo>
                    <a:pt x="3891" y="3496"/>
                    <a:pt x="3496" y="4073"/>
                    <a:pt x="2979" y="4529"/>
                  </a:cubicBezTo>
                  <a:cubicBezTo>
                    <a:pt x="2432" y="5015"/>
                    <a:pt x="1915" y="5441"/>
                    <a:pt x="1459" y="5866"/>
                  </a:cubicBezTo>
                  <a:cubicBezTo>
                    <a:pt x="1003" y="6292"/>
                    <a:pt x="608" y="6748"/>
                    <a:pt x="395" y="7143"/>
                  </a:cubicBezTo>
                  <a:cubicBezTo>
                    <a:pt x="152" y="7569"/>
                    <a:pt x="91" y="7933"/>
                    <a:pt x="61" y="8207"/>
                  </a:cubicBezTo>
                  <a:cubicBezTo>
                    <a:pt x="0" y="8480"/>
                    <a:pt x="0" y="8632"/>
                    <a:pt x="61" y="8632"/>
                  </a:cubicBezTo>
                  <a:cubicBezTo>
                    <a:pt x="91" y="8632"/>
                    <a:pt x="91" y="8025"/>
                    <a:pt x="547" y="7234"/>
                  </a:cubicBezTo>
                  <a:cubicBezTo>
                    <a:pt x="760" y="6809"/>
                    <a:pt x="1155" y="6414"/>
                    <a:pt x="1611" y="6018"/>
                  </a:cubicBezTo>
                  <a:cubicBezTo>
                    <a:pt x="2067" y="5593"/>
                    <a:pt x="2645" y="5228"/>
                    <a:pt x="3161" y="4711"/>
                  </a:cubicBezTo>
                  <a:cubicBezTo>
                    <a:pt x="3708" y="4225"/>
                    <a:pt x="4104" y="3617"/>
                    <a:pt x="4347" y="3040"/>
                  </a:cubicBezTo>
                  <a:cubicBezTo>
                    <a:pt x="4620" y="2493"/>
                    <a:pt x="4651" y="1885"/>
                    <a:pt x="4711" y="1429"/>
                  </a:cubicBezTo>
                  <a:cubicBezTo>
                    <a:pt x="4803" y="973"/>
                    <a:pt x="4955" y="608"/>
                    <a:pt x="5015" y="334"/>
                  </a:cubicBezTo>
                  <a:cubicBezTo>
                    <a:pt x="5137" y="122"/>
                    <a:pt x="5228" y="0"/>
                    <a:pt x="5228" y="0"/>
                  </a:cubicBezTo>
                  <a:close/>
                </a:path>
              </a:pathLst>
            </a:custGeom>
            <a:solidFill>
              <a:srgbClr val="212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47"/>
            <p:cNvSpPr/>
            <p:nvPr/>
          </p:nvSpPr>
          <p:spPr>
            <a:xfrm>
              <a:off x="3176625" y="1365300"/>
              <a:ext cx="171950" cy="350850"/>
            </a:xfrm>
            <a:custGeom>
              <a:avLst/>
              <a:gdLst/>
              <a:ahLst/>
              <a:cxnLst/>
              <a:rect l="l" t="t" r="r" b="b"/>
              <a:pathLst>
                <a:path w="6878" h="14034" extrusionOk="0">
                  <a:moveTo>
                    <a:pt x="6304" y="0"/>
                  </a:moveTo>
                  <a:cubicBezTo>
                    <a:pt x="6163" y="0"/>
                    <a:pt x="5979" y="53"/>
                    <a:pt x="5745" y="173"/>
                  </a:cubicBezTo>
                  <a:cubicBezTo>
                    <a:pt x="4529" y="811"/>
                    <a:pt x="3891" y="2665"/>
                    <a:pt x="3374" y="3851"/>
                  </a:cubicBezTo>
                  <a:cubicBezTo>
                    <a:pt x="2523" y="5675"/>
                    <a:pt x="1672" y="7650"/>
                    <a:pt x="0" y="8775"/>
                  </a:cubicBezTo>
                  <a:lnTo>
                    <a:pt x="4499" y="14033"/>
                  </a:lnTo>
                  <a:cubicBezTo>
                    <a:pt x="5958" y="13030"/>
                    <a:pt x="6748" y="11207"/>
                    <a:pt x="6474" y="9504"/>
                  </a:cubicBezTo>
                  <a:cubicBezTo>
                    <a:pt x="6262" y="8015"/>
                    <a:pt x="5289" y="6647"/>
                    <a:pt x="5380" y="5188"/>
                  </a:cubicBezTo>
                  <a:cubicBezTo>
                    <a:pt x="5441" y="3881"/>
                    <a:pt x="6201" y="2787"/>
                    <a:pt x="6566" y="1571"/>
                  </a:cubicBezTo>
                  <a:cubicBezTo>
                    <a:pt x="6761" y="864"/>
                    <a:pt x="6878" y="0"/>
                    <a:pt x="6304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7"/>
            <p:cNvSpPr/>
            <p:nvPr/>
          </p:nvSpPr>
          <p:spPr>
            <a:xfrm>
              <a:off x="3318725" y="1374925"/>
              <a:ext cx="28125" cy="250025"/>
            </a:xfrm>
            <a:custGeom>
              <a:avLst/>
              <a:gdLst/>
              <a:ahLst/>
              <a:cxnLst/>
              <a:rect l="l" t="t" r="r" b="b"/>
              <a:pathLst>
                <a:path w="1125" h="10001" extrusionOk="0">
                  <a:moveTo>
                    <a:pt x="1064" y="1"/>
                  </a:moveTo>
                  <a:cubicBezTo>
                    <a:pt x="1064" y="1"/>
                    <a:pt x="1064" y="153"/>
                    <a:pt x="1034" y="396"/>
                  </a:cubicBezTo>
                  <a:cubicBezTo>
                    <a:pt x="973" y="639"/>
                    <a:pt x="912" y="1004"/>
                    <a:pt x="730" y="1399"/>
                  </a:cubicBezTo>
                  <a:cubicBezTo>
                    <a:pt x="517" y="1824"/>
                    <a:pt x="274" y="2372"/>
                    <a:pt x="152" y="2980"/>
                  </a:cubicBezTo>
                  <a:cubicBezTo>
                    <a:pt x="31" y="3587"/>
                    <a:pt x="0" y="4287"/>
                    <a:pt x="183" y="5016"/>
                  </a:cubicBezTo>
                  <a:cubicBezTo>
                    <a:pt x="335" y="5745"/>
                    <a:pt x="578" y="6353"/>
                    <a:pt x="730" y="6961"/>
                  </a:cubicBezTo>
                  <a:cubicBezTo>
                    <a:pt x="851" y="7569"/>
                    <a:pt x="942" y="8086"/>
                    <a:pt x="912" y="8542"/>
                  </a:cubicBezTo>
                  <a:cubicBezTo>
                    <a:pt x="790" y="9454"/>
                    <a:pt x="456" y="10001"/>
                    <a:pt x="487" y="10001"/>
                  </a:cubicBezTo>
                  <a:cubicBezTo>
                    <a:pt x="487" y="10001"/>
                    <a:pt x="608" y="9879"/>
                    <a:pt x="730" y="9667"/>
                  </a:cubicBezTo>
                  <a:cubicBezTo>
                    <a:pt x="821" y="9423"/>
                    <a:pt x="973" y="9059"/>
                    <a:pt x="1034" y="8603"/>
                  </a:cubicBezTo>
                  <a:cubicBezTo>
                    <a:pt x="1094" y="8086"/>
                    <a:pt x="1034" y="7539"/>
                    <a:pt x="882" y="6931"/>
                  </a:cubicBezTo>
                  <a:cubicBezTo>
                    <a:pt x="730" y="6323"/>
                    <a:pt x="487" y="5654"/>
                    <a:pt x="335" y="4986"/>
                  </a:cubicBezTo>
                  <a:cubicBezTo>
                    <a:pt x="183" y="4287"/>
                    <a:pt x="183" y="3618"/>
                    <a:pt x="304" y="3040"/>
                  </a:cubicBezTo>
                  <a:cubicBezTo>
                    <a:pt x="426" y="2432"/>
                    <a:pt x="638" y="1946"/>
                    <a:pt x="821" y="1521"/>
                  </a:cubicBezTo>
                  <a:cubicBezTo>
                    <a:pt x="1034" y="1065"/>
                    <a:pt x="1064" y="700"/>
                    <a:pt x="1094" y="426"/>
                  </a:cubicBezTo>
                  <a:cubicBezTo>
                    <a:pt x="1125" y="153"/>
                    <a:pt x="1064" y="1"/>
                    <a:pt x="1064" y="1"/>
                  </a:cubicBezTo>
                  <a:close/>
                </a:path>
              </a:pathLst>
            </a:custGeom>
            <a:solidFill>
              <a:srgbClr val="212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7"/>
            <p:cNvSpPr/>
            <p:nvPr/>
          </p:nvSpPr>
          <p:spPr>
            <a:xfrm>
              <a:off x="2982850" y="2928150"/>
              <a:ext cx="1848050" cy="1468125"/>
            </a:xfrm>
            <a:custGeom>
              <a:avLst/>
              <a:gdLst/>
              <a:ahLst/>
              <a:cxnLst/>
              <a:rect l="l" t="t" r="r" b="b"/>
              <a:pathLst>
                <a:path w="73922" h="58725" extrusionOk="0">
                  <a:moveTo>
                    <a:pt x="47752" y="12493"/>
                  </a:moveTo>
                  <a:lnTo>
                    <a:pt x="47387" y="12523"/>
                  </a:lnTo>
                  <a:lnTo>
                    <a:pt x="47387" y="12523"/>
                  </a:lnTo>
                  <a:lnTo>
                    <a:pt x="47745" y="12500"/>
                  </a:lnTo>
                  <a:lnTo>
                    <a:pt x="47745" y="12500"/>
                  </a:lnTo>
                  <a:cubicBezTo>
                    <a:pt x="47747" y="12498"/>
                    <a:pt x="47750" y="12495"/>
                    <a:pt x="47752" y="12493"/>
                  </a:cubicBezTo>
                  <a:close/>
                  <a:moveTo>
                    <a:pt x="12858" y="0"/>
                  </a:moveTo>
                  <a:cubicBezTo>
                    <a:pt x="8572" y="365"/>
                    <a:pt x="4316" y="699"/>
                    <a:pt x="0" y="1003"/>
                  </a:cubicBezTo>
                  <a:cubicBezTo>
                    <a:pt x="152" y="10213"/>
                    <a:pt x="882" y="24195"/>
                    <a:pt x="4043" y="27417"/>
                  </a:cubicBezTo>
                  <a:cubicBezTo>
                    <a:pt x="5441" y="28842"/>
                    <a:pt x="7919" y="29347"/>
                    <a:pt x="10729" y="29347"/>
                  </a:cubicBezTo>
                  <a:cubicBezTo>
                    <a:pt x="17571" y="29347"/>
                    <a:pt x="26384" y="26353"/>
                    <a:pt x="26384" y="26353"/>
                  </a:cubicBezTo>
                  <a:lnTo>
                    <a:pt x="28299" y="32979"/>
                  </a:lnTo>
                  <a:cubicBezTo>
                    <a:pt x="28299" y="32979"/>
                    <a:pt x="23982" y="39059"/>
                    <a:pt x="22615" y="45806"/>
                  </a:cubicBezTo>
                  <a:cubicBezTo>
                    <a:pt x="22615" y="45806"/>
                    <a:pt x="32132" y="50557"/>
                    <a:pt x="42596" y="50557"/>
                  </a:cubicBezTo>
                  <a:cubicBezTo>
                    <a:pt x="46362" y="50557"/>
                    <a:pt x="50250" y="49942"/>
                    <a:pt x="53861" y="48268"/>
                  </a:cubicBezTo>
                  <a:lnTo>
                    <a:pt x="54500" y="43284"/>
                  </a:lnTo>
                  <a:lnTo>
                    <a:pt x="61217" y="58725"/>
                  </a:lnTo>
                  <a:lnTo>
                    <a:pt x="73831" y="53861"/>
                  </a:lnTo>
                  <a:cubicBezTo>
                    <a:pt x="73921" y="53831"/>
                    <a:pt x="59306" y="12345"/>
                    <a:pt x="50155" y="12345"/>
                  </a:cubicBezTo>
                  <a:cubicBezTo>
                    <a:pt x="50022" y="12345"/>
                    <a:pt x="49889" y="12353"/>
                    <a:pt x="49758" y="12371"/>
                  </a:cubicBezTo>
                  <a:lnTo>
                    <a:pt x="47745" y="12500"/>
                  </a:lnTo>
                  <a:lnTo>
                    <a:pt x="47745" y="12500"/>
                  </a:lnTo>
                  <a:cubicBezTo>
                    <a:pt x="45307" y="15139"/>
                    <a:pt x="41711" y="16669"/>
                    <a:pt x="38131" y="16669"/>
                  </a:cubicBezTo>
                  <a:cubicBezTo>
                    <a:pt x="36934" y="16669"/>
                    <a:pt x="35740" y="16498"/>
                    <a:pt x="34591" y="16140"/>
                  </a:cubicBezTo>
                  <a:cubicBezTo>
                    <a:pt x="32341" y="15441"/>
                    <a:pt x="30214" y="13800"/>
                    <a:pt x="29332" y="11733"/>
                  </a:cubicBezTo>
                  <a:cubicBezTo>
                    <a:pt x="26232" y="11733"/>
                    <a:pt x="21216" y="12554"/>
                    <a:pt x="13496" y="15897"/>
                  </a:cubicBezTo>
                  <a:lnTo>
                    <a:pt x="12858" y="0"/>
                  </a:ln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7"/>
            <p:cNvSpPr/>
            <p:nvPr/>
          </p:nvSpPr>
          <p:spPr>
            <a:xfrm>
              <a:off x="4174350" y="1878325"/>
              <a:ext cx="160375" cy="324900"/>
            </a:xfrm>
            <a:custGeom>
              <a:avLst/>
              <a:gdLst/>
              <a:ahLst/>
              <a:cxnLst/>
              <a:rect l="l" t="t" r="r" b="b"/>
              <a:pathLst>
                <a:path w="6415" h="12996" extrusionOk="0">
                  <a:moveTo>
                    <a:pt x="1987" y="0"/>
                  </a:moveTo>
                  <a:cubicBezTo>
                    <a:pt x="1543" y="0"/>
                    <a:pt x="1542" y="769"/>
                    <a:pt x="1612" y="1415"/>
                  </a:cubicBezTo>
                  <a:cubicBezTo>
                    <a:pt x="1764" y="2540"/>
                    <a:pt x="2250" y="3695"/>
                    <a:pt x="2128" y="4880"/>
                  </a:cubicBezTo>
                  <a:cubicBezTo>
                    <a:pt x="1976" y="6248"/>
                    <a:pt x="913" y="7312"/>
                    <a:pt x="487" y="8589"/>
                  </a:cubicBezTo>
                  <a:cubicBezTo>
                    <a:pt x="1" y="10108"/>
                    <a:pt x="426" y="11902"/>
                    <a:pt x="1612" y="12996"/>
                  </a:cubicBezTo>
                  <a:lnTo>
                    <a:pt x="6414" y="8923"/>
                  </a:lnTo>
                  <a:cubicBezTo>
                    <a:pt x="5107" y="7646"/>
                    <a:pt x="4651" y="5731"/>
                    <a:pt x="4135" y="3968"/>
                  </a:cubicBezTo>
                  <a:cubicBezTo>
                    <a:pt x="3831" y="2813"/>
                    <a:pt x="3527" y="1020"/>
                    <a:pt x="2554" y="260"/>
                  </a:cubicBezTo>
                  <a:cubicBezTo>
                    <a:pt x="2313" y="77"/>
                    <a:pt x="2128" y="0"/>
                    <a:pt x="1987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7"/>
            <p:cNvSpPr/>
            <p:nvPr/>
          </p:nvSpPr>
          <p:spPr>
            <a:xfrm>
              <a:off x="1017000" y="3343050"/>
              <a:ext cx="338175" cy="478750"/>
            </a:xfrm>
            <a:custGeom>
              <a:avLst/>
              <a:gdLst/>
              <a:ahLst/>
              <a:cxnLst/>
              <a:rect l="l" t="t" r="r" b="b"/>
              <a:pathLst>
                <a:path w="13527" h="19150" extrusionOk="0">
                  <a:moveTo>
                    <a:pt x="9059" y="0"/>
                  </a:moveTo>
                  <a:lnTo>
                    <a:pt x="1" y="3830"/>
                  </a:lnTo>
                  <a:lnTo>
                    <a:pt x="8238" y="19149"/>
                  </a:lnTo>
                  <a:cubicBezTo>
                    <a:pt x="8238" y="19149"/>
                    <a:pt x="10730" y="17478"/>
                    <a:pt x="7569" y="9818"/>
                  </a:cubicBezTo>
                  <a:lnTo>
                    <a:pt x="13527" y="6049"/>
                  </a:lnTo>
                  <a:lnTo>
                    <a:pt x="9059" y="0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7"/>
            <p:cNvSpPr/>
            <p:nvPr/>
          </p:nvSpPr>
          <p:spPr>
            <a:xfrm>
              <a:off x="1045875" y="3425125"/>
              <a:ext cx="197600" cy="373125"/>
            </a:xfrm>
            <a:custGeom>
              <a:avLst/>
              <a:gdLst/>
              <a:ahLst/>
              <a:cxnLst/>
              <a:rect l="l" t="t" r="r" b="b"/>
              <a:pathLst>
                <a:path w="7904" h="14925" extrusionOk="0">
                  <a:moveTo>
                    <a:pt x="335" y="0"/>
                  </a:moveTo>
                  <a:lnTo>
                    <a:pt x="1" y="91"/>
                  </a:lnTo>
                  <a:lnTo>
                    <a:pt x="7752" y="14924"/>
                  </a:lnTo>
                  <a:cubicBezTo>
                    <a:pt x="7782" y="14772"/>
                    <a:pt x="7843" y="14620"/>
                    <a:pt x="7904" y="14438"/>
                  </a:cubicBezTo>
                  <a:cubicBezTo>
                    <a:pt x="5381" y="9605"/>
                    <a:pt x="2827" y="4803"/>
                    <a:pt x="335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7"/>
            <p:cNvSpPr/>
            <p:nvPr/>
          </p:nvSpPr>
          <p:spPr>
            <a:xfrm>
              <a:off x="2390900" y="4077850"/>
              <a:ext cx="433900" cy="282700"/>
            </a:xfrm>
            <a:custGeom>
              <a:avLst/>
              <a:gdLst/>
              <a:ahLst/>
              <a:cxnLst/>
              <a:rect l="l" t="t" r="r" b="b"/>
              <a:pathLst>
                <a:path w="17356" h="11308" extrusionOk="0">
                  <a:moveTo>
                    <a:pt x="8845" y="1"/>
                  </a:moveTo>
                  <a:lnTo>
                    <a:pt x="1368" y="791"/>
                  </a:lnTo>
                  <a:lnTo>
                    <a:pt x="0" y="10457"/>
                  </a:lnTo>
                  <a:lnTo>
                    <a:pt x="17356" y="11308"/>
                  </a:lnTo>
                  <a:cubicBezTo>
                    <a:pt x="17356" y="11308"/>
                    <a:pt x="17204" y="8329"/>
                    <a:pt x="8997" y="7083"/>
                  </a:cubicBezTo>
                  <a:lnTo>
                    <a:pt x="8845" y="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7"/>
            <p:cNvSpPr/>
            <p:nvPr/>
          </p:nvSpPr>
          <p:spPr>
            <a:xfrm>
              <a:off x="2395450" y="4301275"/>
              <a:ext cx="418725" cy="34200"/>
            </a:xfrm>
            <a:custGeom>
              <a:avLst/>
              <a:gdLst/>
              <a:ahLst/>
              <a:cxnLst/>
              <a:rect l="l" t="t" r="r" b="b"/>
              <a:pathLst>
                <a:path w="16749" h="1368" extrusionOk="0">
                  <a:moveTo>
                    <a:pt x="31" y="0"/>
                  </a:moveTo>
                  <a:lnTo>
                    <a:pt x="0" y="365"/>
                  </a:lnTo>
                  <a:lnTo>
                    <a:pt x="16748" y="1368"/>
                  </a:lnTo>
                  <a:cubicBezTo>
                    <a:pt x="16688" y="1277"/>
                    <a:pt x="16566" y="1125"/>
                    <a:pt x="16414" y="1003"/>
                  </a:cubicBezTo>
                  <a:cubicBezTo>
                    <a:pt x="10943" y="669"/>
                    <a:pt x="5502" y="365"/>
                    <a:pt x="31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7"/>
            <p:cNvSpPr/>
            <p:nvPr/>
          </p:nvSpPr>
          <p:spPr>
            <a:xfrm>
              <a:off x="1187225" y="2805800"/>
              <a:ext cx="1189250" cy="871625"/>
            </a:xfrm>
            <a:custGeom>
              <a:avLst/>
              <a:gdLst/>
              <a:ahLst/>
              <a:cxnLst/>
              <a:rect l="l" t="t" r="r" b="b"/>
              <a:pathLst>
                <a:path w="47570" h="34865" extrusionOk="0">
                  <a:moveTo>
                    <a:pt x="47570" y="1"/>
                  </a:moveTo>
                  <a:lnTo>
                    <a:pt x="29089" y="2919"/>
                  </a:lnTo>
                  <a:lnTo>
                    <a:pt x="0" y="17630"/>
                  </a:lnTo>
                  <a:cubicBezTo>
                    <a:pt x="1550" y="23770"/>
                    <a:pt x="4590" y="29697"/>
                    <a:pt x="8511" y="34864"/>
                  </a:cubicBezTo>
                  <a:lnTo>
                    <a:pt x="46840" y="11217"/>
                  </a:lnTo>
                  <a:lnTo>
                    <a:pt x="47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7"/>
            <p:cNvSpPr/>
            <p:nvPr/>
          </p:nvSpPr>
          <p:spPr>
            <a:xfrm>
              <a:off x="1327050" y="2879500"/>
              <a:ext cx="1041825" cy="574525"/>
            </a:xfrm>
            <a:custGeom>
              <a:avLst/>
              <a:gdLst/>
              <a:ahLst/>
              <a:cxnLst/>
              <a:rect l="l" t="t" r="r" b="b"/>
              <a:pathLst>
                <a:path w="41673" h="22981" extrusionOk="0">
                  <a:moveTo>
                    <a:pt x="41673" y="1"/>
                  </a:moveTo>
                  <a:cubicBezTo>
                    <a:pt x="41672" y="1"/>
                    <a:pt x="41520" y="92"/>
                    <a:pt x="41186" y="275"/>
                  </a:cubicBezTo>
                  <a:cubicBezTo>
                    <a:pt x="40761" y="548"/>
                    <a:pt x="40335" y="791"/>
                    <a:pt x="39818" y="1095"/>
                  </a:cubicBezTo>
                  <a:cubicBezTo>
                    <a:pt x="39150" y="1490"/>
                    <a:pt x="38481" y="1946"/>
                    <a:pt x="37691" y="2433"/>
                  </a:cubicBezTo>
                  <a:cubicBezTo>
                    <a:pt x="36840" y="2949"/>
                    <a:pt x="35897" y="3527"/>
                    <a:pt x="34834" y="4196"/>
                  </a:cubicBezTo>
                  <a:cubicBezTo>
                    <a:pt x="32736" y="5472"/>
                    <a:pt x="30183" y="6992"/>
                    <a:pt x="27387" y="8633"/>
                  </a:cubicBezTo>
                  <a:cubicBezTo>
                    <a:pt x="24560" y="10275"/>
                    <a:pt x="21429" y="12007"/>
                    <a:pt x="18116" y="13801"/>
                  </a:cubicBezTo>
                  <a:cubicBezTo>
                    <a:pt x="14803" y="15594"/>
                    <a:pt x="11611" y="17205"/>
                    <a:pt x="8693" y="18664"/>
                  </a:cubicBezTo>
                  <a:cubicBezTo>
                    <a:pt x="5775" y="20092"/>
                    <a:pt x="3100" y="21369"/>
                    <a:pt x="851" y="22372"/>
                  </a:cubicBezTo>
                  <a:cubicBezTo>
                    <a:pt x="547" y="22524"/>
                    <a:pt x="243" y="22646"/>
                    <a:pt x="0" y="22798"/>
                  </a:cubicBezTo>
                  <a:cubicBezTo>
                    <a:pt x="61" y="22889"/>
                    <a:pt x="182" y="22919"/>
                    <a:pt x="243" y="22980"/>
                  </a:cubicBezTo>
                  <a:cubicBezTo>
                    <a:pt x="486" y="22889"/>
                    <a:pt x="760" y="22767"/>
                    <a:pt x="1003" y="22646"/>
                  </a:cubicBezTo>
                  <a:cubicBezTo>
                    <a:pt x="3252" y="21673"/>
                    <a:pt x="5958" y="20396"/>
                    <a:pt x="8876" y="18998"/>
                  </a:cubicBezTo>
                  <a:cubicBezTo>
                    <a:pt x="11794" y="17570"/>
                    <a:pt x="14985" y="15959"/>
                    <a:pt x="18329" y="14165"/>
                  </a:cubicBezTo>
                  <a:cubicBezTo>
                    <a:pt x="21642" y="12402"/>
                    <a:pt x="24803" y="10639"/>
                    <a:pt x="27599" y="8968"/>
                  </a:cubicBezTo>
                  <a:cubicBezTo>
                    <a:pt x="30426" y="7296"/>
                    <a:pt x="32919" y="5776"/>
                    <a:pt x="35016" y="4439"/>
                  </a:cubicBezTo>
                  <a:cubicBezTo>
                    <a:pt x="36080" y="3800"/>
                    <a:pt x="36992" y="3193"/>
                    <a:pt x="37843" y="2676"/>
                  </a:cubicBezTo>
                  <a:cubicBezTo>
                    <a:pt x="38663" y="2129"/>
                    <a:pt x="39362" y="1673"/>
                    <a:pt x="39910" y="1247"/>
                  </a:cubicBezTo>
                  <a:cubicBezTo>
                    <a:pt x="40426" y="913"/>
                    <a:pt x="40821" y="609"/>
                    <a:pt x="41217" y="335"/>
                  </a:cubicBezTo>
                  <a:lnTo>
                    <a:pt x="41673" y="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7"/>
            <p:cNvSpPr/>
            <p:nvPr/>
          </p:nvSpPr>
          <p:spPr>
            <a:xfrm>
              <a:off x="1235850" y="3215375"/>
              <a:ext cx="219625" cy="433925"/>
            </a:xfrm>
            <a:custGeom>
              <a:avLst/>
              <a:gdLst/>
              <a:ahLst/>
              <a:cxnLst/>
              <a:rect l="l" t="t" r="r" b="b"/>
              <a:pathLst>
                <a:path w="8785" h="17357" extrusionOk="0">
                  <a:moveTo>
                    <a:pt x="456" y="1"/>
                  </a:moveTo>
                  <a:lnTo>
                    <a:pt x="1" y="244"/>
                  </a:lnTo>
                  <a:lnTo>
                    <a:pt x="213" y="1034"/>
                  </a:lnTo>
                  <a:cubicBezTo>
                    <a:pt x="426" y="1885"/>
                    <a:pt x="760" y="2767"/>
                    <a:pt x="1064" y="3648"/>
                  </a:cubicBezTo>
                  <a:cubicBezTo>
                    <a:pt x="1703" y="5472"/>
                    <a:pt x="2523" y="7448"/>
                    <a:pt x="3526" y="9484"/>
                  </a:cubicBezTo>
                  <a:cubicBezTo>
                    <a:pt x="4499" y="11490"/>
                    <a:pt x="5624" y="13314"/>
                    <a:pt x="6688" y="14955"/>
                  </a:cubicBezTo>
                  <a:cubicBezTo>
                    <a:pt x="7204" y="15746"/>
                    <a:pt x="7751" y="16506"/>
                    <a:pt x="8268" y="17235"/>
                  </a:cubicBezTo>
                  <a:cubicBezTo>
                    <a:pt x="8299" y="17266"/>
                    <a:pt x="8299" y="17296"/>
                    <a:pt x="8359" y="17357"/>
                  </a:cubicBezTo>
                  <a:lnTo>
                    <a:pt x="8785" y="17083"/>
                  </a:lnTo>
                  <a:cubicBezTo>
                    <a:pt x="8785" y="16992"/>
                    <a:pt x="8755" y="16962"/>
                    <a:pt x="8724" y="16931"/>
                  </a:cubicBezTo>
                  <a:cubicBezTo>
                    <a:pt x="8238" y="16232"/>
                    <a:pt x="7751" y="15442"/>
                    <a:pt x="7204" y="14651"/>
                  </a:cubicBezTo>
                  <a:cubicBezTo>
                    <a:pt x="6171" y="13010"/>
                    <a:pt x="5107" y="11186"/>
                    <a:pt x="4134" y="9211"/>
                  </a:cubicBezTo>
                  <a:cubicBezTo>
                    <a:pt x="3131" y="7235"/>
                    <a:pt x="2311" y="5259"/>
                    <a:pt x="1612" y="3466"/>
                  </a:cubicBezTo>
                  <a:cubicBezTo>
                    <a:pt x="1277" y="2554"/>
                    <a:pt x="973" y="1733"/>
                    <a:pt x="700" y="882"/>
                  </a:cubicBezTo>
                  <a:cubicBezTo>
                    <a:pt x="608" y="578"/>
                    <a:pt x="517" y="274"/>
                    <a:pt x="456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7"/>
            <p:cNvSpPr/>
            <p:nvPr/>
          </p:nvSpPr>
          <p:spPr>
            <a:xfrm>
              <a:off x="1603650" y="2294400"/>
              <a:ext cx="1180875" cy="1853525"/>
            </a:xfrm>
            <a:custGeom>
              <a:avLst/>
              <a:gdLst/>
              <a:ahLst/>
              <a:cxnLst/>
              <a:rect l="l" t="t" r="r" b="b"/>
              <a:pathLst>
                <a:path w="47235" h="74141" extrusionOk="0">
                  <a:moveTo>
                    <a:pt x="9119" y="0"/>
                  </a:moveTo>
                  <a:cubicBezTo>
                    <a:pt x="9119" y="0"/>
                    <a:pt x="0" y="9757"/>
                    <a:pt x="4955" y="18329"/>
                  </a:cubicBezTo>
                  <a:cubicBezTo>
                    <a:pt x="8273" y="24084"/>
                    <a:pt x="18050" y="25023"/>
                    <a:pt x="24075" y="25023"/>
                  </a:cubicBezTo>
                  <a:cubicBezTo>
                    <a:pt x="26991" y="25023"/>
                    <a:pt x="29028" y="24803"/>
                    <a:pt x="29028" y="24803"/>
                  </a:cubicBezTo>
                  <a:lnTo>
                    <a:pt x="29028" y="24803"/>
                  </a:lnTo>
                  <a:lnTo>
                    <a:pt x="26566" y="73223"/>
                  </a:lnTo>
                  <a:cubicBezTo>
                    <a:pt x="28882" y="73859"/>
                    <a:pt x="31303" y="74140"/>
                    <a:pt x="33732" y="74140"/>
                  </a:cubicBezTo>
                  <a:cubicBezTo>
                    <a:pt x="36530" y="74140"/>
                    <a:pt x="39338" y="73767"/>
                    <a:pt x="42007" y="73132"/>
                  </a:cubicBezTo>
                  <a:cubicBezTo>
                    <a:pt x="43800" y="72737"/>
                    <a:pt x="45533" y="72190"/>
                    <a:pt x="47235" y="71552"/>
                  </a:cubicBezTo>
                  <a:cubicBezTo>
                    <a:pt x="46931" y="68026"/>
                    <a:pt x="46050" y="57022"/>
                    <a:pt x="45290" y="44803"/>
                  </a:cubicBezTo>
                  <a:cubicBezTo>
                    <a:pt x="44287" y="28511"/>
                    <a:pt x="44986" y="10092"/>
                    <a:pt x="34195" y="9545"/>
                  </a:cubicBezTo>
                  <a:lnTo>
                    <a:pt x="91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7"/>
            <p:cNvSpPr/>
            <p:nvPr/>
          </p:nvSpPr>
          <p:spPr>
            <a:xfrm>
              <a:off x="2270825" y="4004150"/>
              <a:ext cx="509150" cy="77850"/>
            </a:xfrm>
            <a:custGeom>
              <a:avLst/>
              <a:gdLst/>
              <a:ahLst/>
              <a:cxnLst/>
              <a:rect l="l" t="t" r="r" b="b"/>
              <a:pathLst>
                <a:path w="20366" h="3114" extrusionOk="0">
                  <a:moveTo>
                    <a:pt x="20335" y="0"/>
                  </a:moveTo>
                  <a:cubicBezTo>
                    <a:pt x="17630" y="912"/>
                    <a:pt x="14469" y="1703"/>
                    <a:pt x="11095" y="2128"/>
                  </a:cubicBezTo>
                  <a:cubicBezTo>
                    <a:pt x="9192" y="2359"/>
                    <a:pt x="7336" y="2460"/>
                    <a:pt x="5565" y="2460"/>
                  </a:cubicBezTo>
                  <a:cubicBezTo>
                    <a:pt x="3601" y="2460"/>
                    <a:pt x="1741" y="2336"/>
                    <a:pt x="31" y="2128"/>
                  </a:cubicBezTo>
                  <a:lnTo>
                    <a:pt x="1" y="2675"/>
                  </a:lnTo>
                  <a:cubicBezTo>
                    <a:pt x="1797" y="2946"/>
                    <a:pt x="3792" y="3114"/>
                    <a:pt x="5918" y="3114"/>
                  </a:cubicBezTo>
                  <a:cubicBezTo>
                    <a:pt x="7603" y="3114"/>
                    <a:pt x="9371" y="3008"/>
                    <a:pt x="11186" y="2766"/>
                  </a:cubicBezTo>
                  <a:cubicBezTo>
                    <a:pt x="14560" y="2371"/>
                    <a:pt x="17660" y="1551"/>
                    <a:pt x="20366" y="608"/>
                  </a:cubicBezTo>
                  <a:cubicBezTo>
                    <a:pt x="20366" y="426"/>
                    <a:pt x="20335" y="244"/>
                    <a:pt x="20335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7"/>
            <p:cNvSpPr/>
            <p:nvPr/>
          </p:nvSpPr>
          <p:spPr>
            <a:xfrm>
              <a:off x="1790575" y="2431925"/>
              <a:ext cx="772075" cy="1640650"/>
            </a:xfrm>
            <a:custGeom>
              <a:avLst/>
              <a:gdLst/>
              <a:ahLst/>
              <a:cxnLst/>
              <a:rect l="l" t="t" r="r" b="b"/>
              <a:pathLst>
                <a:path w="30883" h="65626" extrusionOk="0">
                  <a:moveTo>
                    <a:pt x="0" y="1"/>
                  </a:moveTo>
                  <a:lnTo>
                    <a:pt x="0" y="244"/>
                  </a:lnTo>
                  <a:cubicBezTo>
                    <a:pt x="0" y="396"/>
                    <a:pt x="0" y="609"/>
                    <a:pt x="31" y="913"/>
                  </a:cubicBezTo>
                  <a:cubicBezTo>
                    <a:pt x="92" y="1521"/>
                    <a:pt x="244" y="2372"/>
                    <a:pt x="639" y="3466"/>
                  </a:cubicBezTo>
                  <a:cubicBezTo>
                    <a:pt x="1003" y="4530"/>
                    <a:pt x="1672" y="5776"/>
                    <a:pt x="2645" y="7022"/>
                  </a:cubicBezTo>
                  <a:cubicBezTo>
                    <a:pt x="3648" y="8299"/>
                    <a:pt x="5016" y="9576"/>
                    <a:pt x="6748" y="10609"/>
                  </a:cubicBezTo>
                  <a:cubicBezTo>
                    <a:pt x="8511" y="11642"/>
                    <a:pt x="10639" y="12433"/>
                    <a:pt x="12949" y="12889"/>
                  </a:cubicBezTo>
                  <a:cubicBezTo>
                    <a:pt x="14134" y="13101"/>
                    <a:pt x="15350" y="13223"/>
                    <a:pt x="16627" y="13253"/>
                  </a:cubicBezTo>
                  <a:cubicBezTo>
                    <a:pt x="16954" y="13269"/>
                    <a:pt x="17278" y="13274"/>
                    <a:pt x="17603" y="13274"/>
                  </a:cubicBezTo>
                  <a:cubicBezTo>
                    <a:pt x="18576" y="13274"/>
                    <a:pt x="19545" y="13223"/>
                    <a:pt x="20548" y="13223"/>
                  </a:cubicBezTo>
                  <a:cubicBezTo>
                    <a:pt x="21885" y="13223"/>
                    <a:pt x="23253" y="13345"/>
                    <a:pt x="24499" y="13801"/>
                  </a:cubicBezTo>
                  <a:cubicBezTo>
                    <a:pt x="25746" y="14257"/>
                    <a:pt x="26840" y="15229"/>
                    <a:pt x="27539" y="16445"/>
                  </a:cubicBezTo>
                  <a:cubicBezTo>
                    <a:pt x="27904" y="17053"/>
                    <a:pt x="28147" y="17752"/>
                    <a:pt x="28329" y="18421"/>
                  </a:cubicBezTo>
                  <a:cubicBezTo>
                    <a:pt x="28512" y="19120"/>
                    <a:pt x="28633" y="19849"/>
                    <a:pt x="28755" y="20609"/>
                  </a:cubicBezTo>
                  <a:cubicBezTo>
                    <a:pt x="28907" y="22068"/>
                    <a:pt x="28937" y="23588"/>
                    <a:pt x="29028" y="25108"/>
                  </a:cubicBezTo>
                  <a:cubicBezTo>
                    <a:pt x="29211" y="28208"/>
                    <a:pt x="29393" y="31187"/>
                    <a:pt x="29575" y="34074"/>
                  </a:cubicBezTo>
                  <a:cubicBezTo>
                    <a:pt x="29667" y="35625"/>
                    <a:pt x="29788" y="37023"/>
                    <a:pt x="29849" y="38421"/>
                  </a:cubicBezTo>
                  <a:lnTo>
                    <a:pt x="29971" y="40488"/>
                  </a:lnTo>
                  <a:cubicBezTo>
                    <a:pt x="30001" y="41157"/>
                    <a:pt x="30031" y="41856"/>
                    <a:pt x="30092" y="42494"/>
                  </a:cubicBezTo>
                  <a:cubicBezTo>
                    <a:pt x="30305" y="47813"/>
                    <a:pt x="30457" y="52585"/>
                    <a:pt x="30548" y="56628"/>
                  </a:cubicBezTo>
                  <a:cubicBezTo>
                    <a:pt x="30609" y="60336"/>
                    <a:pt x="30639" y="63437"/>
                    <a:pt x="30639" y="65625"/>
                  </a:cubicBezTo>
                  <a:cubicBezTo>
                    <a:pt x="30730" y="65595"/>
                    <a:pt x="30761" y="65595"/>
                    <a:pt x="30852" y="65564"/>
                  </a:cubicBezTo>
                  <a:cubicBezTo>
                    <a:pt x="30882" y="63345"/>
                    <a:pt x="30882" y="60306"/>
                    <a:pt x="30852" y="56598"/>
                  </a:cubicBezTo>
                  <a:cubicBezTo>
                    <a:pt x="30791" y="52555"/>
                    <a:pt x="30700" y="47783"/>
                    <a:pt x="30457" y="42403"/>
                  </a:cubicBezTo>
                  <a:cubicBezTo>
                    <a:pt x="30427" y="41734"/>
                    <a:pt x="30396" y="41065"/>
                    <a:pt x="30396" y="40397"/>
                  </a:cubicBezTo>
                  <a:lnTo>
                    <a:pt x="30275" y="38330"/>
                  </a:lnTo>
                  <a:cubicBezTo>
                    <a:pt x="30183" y="36932"/>
                    <a:pt x="30092" y="35533"/>
                    <a:pt x="30001" y="34105"/>
                  </a:cubicBezTo>
                  <a:cubicBezTo>
                    <a:pt x="29819" y="31187"/>
                    <a:pt x="29636" y="28208"/>
                    <a:pt x="29423" y="25108"/>
                  </a:cubicBezTo>
                  <a:cubicBezTo>
                    <a:pt x="29363" y="23588"/>
                    <a:pt x="29363" y="22068"/>
                    <a:pt x="29180" y="20548"/>
                  </a:cubicBezTo>
                  <a:cubicBezTo>
                    <a:pt x="29089" y="19789"/>
                    <a:pt x="28937" y="19089"/>
                    <a:pt x="28755" y="18360"/>
                  </a:cubicBezTo>
                  <a:cubicBezTo>
                    <a:pt x="28512" y="17630"/>
                    <a:pt x="28299" y="16901"/>
                    <a:pt x="27904" y="16263"/>
                  </a:cubicBezTo>
                  <a:cubicBezTo>
                    <a:pt x="27205" y="14986"/>
                    <a:pt x="25989" y="13953"/>
                    <a:pt x="24651" y="13466"/>
                  </a:cubicBezTo>
                  <a:cubicBezTo>
                    <a:pt x="23284" y="12949"/>
                    <a:pt x="21885" y="12858"/>
                    <a:pt x="20548" y="12858"/>
                  </a:cubicBezTo>
                  <a:cubicBezTo>
                    <a:pt x="19478" y="12858"/>
                    <a:pt x="18447" y="12897"/>
                    <a:pt x="17424" y="12897"/>
                  </a:cubicBezTo>
                  <a:cubicBezTo>
                    <a:pt x="17168" y="12897"/>
                    <a:pt x="16913" y="12895"/>
                    <a:pt x="16657" y="12889"/>
                  </a:cubicBezTo>
                  <a:cubicBezTo>
                    <a:pt x="15411" y="12858"/>
                    <a:pt x="14195" y="12737"/>
                    <a:pt x="13071" y="12554"/>
                  </a:cubicBezTo>
                  <a:cubicBezTo>
                    <a:pt x="10730" y="12129"/>
                    <a:pt x="8663" y="11369"/>
                    <a:pt x="6931" y="10335"/>
                  </a:cubicBezTo>
                  <a:cubicBezTo>
                    <a:pt x="5198" y="9363"/>
                    <a:pt x="3861" y="8086"/>
                    <a:pt x="2888" y="6870"/>
                  </a:cubicBezTo>
                  <a:cubicBezTo>
                    <a:pt x="1885" y="5624"/>
                    <a:pt x="1216" y="4408"/>
                    <a:pt x="821" y="3375"/>
                  </a:cubicBezTo>
                  <a:cubicBezTo>
                    <a:pt x="396" y="2372"/>
                    <a:pt x="213" y="1490"/>
                    <a:pt x="152" y="913"/>
                  </a:cubicBezTo>
                  <a:cubicBezTo>
                    <a:pt x="61" y="335"/>
                    <a:pt x="31" y="1"/>
                    <a:pt x="0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7"/>
            <p:cNvSpPr/>
            <p:nvPr/>
          </p:nvSpPr>
          <p:spPr>
            <a:xfrm>
              <a:off x="1846050" y="2321725"/>
              <a:ext cx="40300" cy="272125"/>
            </a:xfrm>
            <a:custGeom>
              <a:avLst/>
              <a:gdLst/>
              <a:ahLst/>
              <a:cxnLst/>
              <a:rect l="l" t="t" r="r" b="b"/>
              <a:pathLst>
                <a:path w="1612" h="10885" extrusionOk="0">
                  <a:moveTo>
                    <a:pt x="157" y="1"/>
                  </a:moveTo>
                  <a:cubicBezTo>
                    <a:pt x="155" y="1"/>
                    <a:pt x="154" y="1"/>
                    <a:pt x="152" y="2"/>
                  </a:cubicBezTo>
                  <a:cubicBezTo>
                    <a:pt x="91" y="2"/>
                    <a:pt x="243" y="670"/>
                    <a:pt x="456" y="1643"/>
                  </a:cubicBezTo>
                  <a:cubicBezTo>
                    <a:pt x="699" y="2646"/>
                    <a:pt x="1003" y="4014"/>
                    <a:pt x="1125" y="5534"/>
                  </a:cubicBezTo>
                  <a:cubicBezTo>
                    <a:pt x="1216" y="7053"/>
                    <a:pt x="1003" y="8421"/>
                    <a:pt x="669" y="9363"/>
                  </a:cubicBezTo>
                  <a:cubicBezTo>
                    <a:pt x="365" y="10306"/>
                    <a:pt x="0" y="10853"/>
                    <a:pt x="61" y="10883"/>
                  </a:cubicBezTo>
                  <a:cubicBezTo>
                    <a:pt x="62" y="10884"/>
                    <a:pt x="63" y="10885"/>
                    <a:pt x="65" y="10885"/>
                  </a:cubicBezTo>
                  <a:cubicBezTo>
                    <a:pt x="118" y="10885"/>
                    <a:pt x="558" y="10400"/>
                    <a:pt x="912" y="9485"/>
                  </a:cubicBezTo>
                  <a:cubicBezTo>
                    <a:pt x="1338" y="8512"/>
                    <a:pt x="1611" y="7084"/>
                    <a:pt x="1490" y="5473"/>
                  </a:cubicBezTo>
                  <a:cubicBezTo>
                    <a:pt x="1368" y="3923"/>
                    <a:pt x="1003" y="2524"/>
                    <a:pt x="699" y="1582"/>
                  </a:cubicBezTo>
                  <a:cubicBezTo>
                    <a:pt x="432" y="603"/>
                    <a:pt x="223" y="1"/>
                    <a:pt x="157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7"/>
            <p:cNvSpPr/>
            <p:nvPr/>
          </p:nvSpPr>
          <p:spPr>
            <a:xfrm>
              <a:off x="6408450" y="3658400"/>
              <a:ext cx="303975" cy="448350"/>
            </a:xfrm>
            <a:custGeom>
              <a:avLst/>
              <a:gdLst/>
              <a:ahLst/>
              <a:cxnLst/>
              <a:rect l="l" t="t" r="r" b="b"/>
              <a:pathLst>
                <a:path w="12159" h="17934" extrusionOk="0">
                  <a:moveTo>
                    <a:pt x="2401" y="0"/>
                  </a:moveTo>
                  <a:lnTo>
                    <a:pt x="0" y="7143"/>
                  </a:lnTo>
                  <a:lnTo>
                    <a:pt x="6839" y="8846"/>
                  </a:lnTo>
                  <a:cubicBezTo>
                    <a:pt x="6231" y="17144"/>
                    <a:pt x="9119" y="17934"/>
                    <a:pt x="9119" y="17934"/>
                  </a:cubicBezTo>
                  <a:lnTo>
                    <a:pt x="12158" y="791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7"/>
            <p:cNvSpPr/>
            <p:nvPr/>
          </p:nvSpPr>
          <p:spPr>
            <a:xfrm>
              <a:off x="6606775" y="3675875"/>
              <a:ext cx="76000" cy="414925"/>
            </a:xfrm>
            <a:custGeom>
              <a:avLst/>
              <a:gdLst/>
              <a:ahLst/>
              <a:cxnLst/>
              <a:rect l="l" t="t" r="r" b="b"/>
              <a:pathLst>
                <a:path w="3040" h="16597" extrusionOk="0">
                  <a:moveTo>
                    <a:pt x="2675" y="1"/>
                  </a:moveTo>
                  <a:cubicBezTo>
                    <a:pt x="1794" y="5381"/>
                    <a:pt x="882" y="10791"/>
                    <a:pt x="0" y="16171"/>
                  </a:cubicBezTo>
                  <a:cubicBezTo>
                    <a:pt x="122" y="16323"/>
                    <a:pt x="213" y="16475"/>
                    <a:pt x="304" y="16597"/>
                  </a:cubicBezTo>
                  <a:cubicBezTo>
                    <a:pt x="1216" y="11095"/>
                    <a:pt x="2128" y="5533"/>
                    <a:pt x="3040" y="31"/>
                  </a:cubicBezTo>
                  <a:lnTo>
                    <a:pt x="2675" y="1"/>
                  </a:ln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7"/>
            <p:cNvSpPr/>
            <p:nvPr/>
          </p:nvSpPr>
          <p:spPr>
            <a:xfrm>
              <a:off x="5306600" y="2661425"/>
              <a:ext cx="1282725" cy="1343500"/>
            </a:xfrm>
            <a:custGeom>
              <a:avLst/>
              <a:gdLst/>
              <a:ahLst/>
              <a:cxnLst/>
              <a:rect l="l" t="t" r="r" b="b"/>
              <a:pathLst>
                <a:path w="51309" h="53740" extrusionOk="0">
                  <a:moveTo>
                    <a:pt x="11064" y="0"/>
                  </a:moveTo>
                  <a:lnTo>
                    <a:pt x="0" y="5077"/>
                  </a:lnTo>
                  <a:cubicBezTo>
                    <a:pt x="0" y="5077"/>
                    <a:pt x="5502" y="39819"/>
                    <a:pt x="8542" y="42433"/>
                  </a:cubicBezTo>
                  <a:cubicBezTo>
                    <a:pt x="11581" y="45047"/>
                    <a:pt x="46810" y="53740"/>
                    <a:pt x="46810" y="53740"/>
                  </a:cubicBezTo>
                  <a:cubicBezTo>
                    <a:pt x="46810" y="53740"/>
                    <a:pt x="51308" y="42767"/>
                    <a:pt x="49880" y="33040"/>
                  </a:cubicBezTo>
                  <a:lnTo>
                    <a:pt x="19910" y="31065"/>
                  </a:lnTo>
                  <a:cubicBezTo>
                    <a:pt x="19910" y="31065"/>
                    <a:pt x="15441" y="5715"/>
                    <a:pt x="11064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7"/>
            <p:cNvSpPr/>
            <p:nvPr/>
          </p:nvSpPr>
          <p:spPr>
            <a:xfrm>
              <a:off x="5507975" y="2697150"/>
              <a:ext cx="193800" cy="275100"/>
            </a:xfrm>
            <a:custGeom>
              <a:avLst/>
              <a:gdLst/>
              <a:ahLst/>
              <a:cxnLst/>
              <a:rect l="l" t="t" r="r" b="b"/>
              <a:pathLst>
                <a:path w="7752" h="11004" extrusionOk="0">
                  <a:moveTo>
                    <a:pt x="31" y="0"/>
                  </a:moveTo>
                  <a:lnTo>
                    <a:pt x="0" y="30"/>
                  </a:lnTo>
                  <a:cubicBezTo>
                    <a:pt x="0" y="122"/>
                    <a:pt x="0" y="334"/>
                    <a:pt x="31" y="638"/>
                  </a:cubicBezTo>
                  <a:cubicBezTo>
                    <a:pt x="61" y="1064"/>
                    <a:pt x="183" y="1672"/>
                    <a:pt x="365" y="2401"/>
                  </a:cubicBezTo>
                  <a:cubicBezTo>
                    <a:pt x="760" y="3830"/>
                    <a:pt x="1550" y="5806"/>
                    <a:pt x="2949" y="7629"/>
                  </a:cubicBezTo>
                  <a:cubicBezTo>
                    <a:pt x="3587" y="8541"/>
                    <a:pt x="4347" y="9362"/>
                    <a:pt x="5137" y="10000"/>
                  </a:cubicBezTo>
                  <a:cubicBezTo>
                    <a:pt x="5927" y="10638"/>
                    <a:pt x="6809" y="11003"/>
                    <a:pt x="7599" y="11003"/>
                  </a:cubicBezTo>
                  <a:lnTo>
                    <a:pt x="7751" y="11003"/>
                  </a:lnTo>
                  <a:cubicBezTo>
                    <a:pt x="7721" y="10912"/>
                    <a:pt x="7721" y="10821"/>
                    <a:pt x="7660" y="10699"/>
                  </a:cubicBezTo>
                  <a:lnTo>
                    <a:pt x="7630" y="10699"/>
                  </a:lnTo>
                  <a:cubicBezTo>
                    <a:pt x="6900" y="10669"/>
                    <a:pt x="6110" y="10335"/>
                    <a:pt x="5380" y="9696"/>
                  </a:cubicBezTo>
                  <a:cubicBezTo>
                    <a:pt x="4681" y="9088"/>
                    <a:pt x="3921" y="8298"/>
                    <a:pt x="3253" y="7386"/>
                  </a:cubicBezTo>
                  <a:cubicBezTo>
                    <a:pt x="1885" y="5593"/>
                    <a:pt x="1064" y="3678"/>
                    <a:pt x="639" y="2280"/>
                  </a:cubicBezTo>
                  <a:cubicBezTo>
                    <a:pt x="213" y="1033"/>
                    <a:pt x="122" y="182"/>
                    <a:pt x="31" y="0"/>
                  </a:cubicBezTo>
                  <a:close/>
                </a:path>
              </a:pathLst>
            </a:custGeom>
            <a:solidFill>
              <a:srgbClr val="C69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7"/>
            <p:cNvSpPr/>
            <p:nvPr/>
          </p:nvSpPr>
          <p:spPr>
            <a:xfrm>
              <a:off x="6403875" y="3485150"/>
              <a:ext cx="95025" cy="506100"/>
            </a:xfrm>
            <a:custGeom>
              <a:avLst/>
              <a:gdLst/>
              <a:ahLst/>
              <a:cxnLst/>
              <a:rect l="l" t="t" r="r" b="b"/>
              <a:pathLst>
                <a:path w="3801" h="20244" extrusionOk="0">
                  <a:moveTo>
                    <a:pt x="3344" y="0"/>
                  </a:moveTo>
                  <a:cubicBezTo>
                    <a:pt x="3344" y="213"/>
                    <a:pt x="3375" y="426"/>
                    <a:pt x="3375" y="669"/>
                  </a:cubicBezTo>
                  <a:cubicBezTo>
                    <a:pt x="3375" y="973"/>
                    <a:pt x="3405" y="1307"/>
                    <a:pt x="3405" y="1642"/>
                  </a:cubicBezTo>
                  <a:lnTo>
                    <a:pt x="3405" y="2705"/>
                  </a:lnTo>
                  <a:cubicBezTo>
                    <a:pt x="3405" y="3435"/>
                    <a:pt x="3375" y="4225"/>
                    <a:pt x="3375" y="5076"/>
                  </a:cubicBezTo>
                  <a:cubicBezTo>
                    <a:pt x="3283" y="6748"/>
                    <a:pt x="3101" y="8541"/>
                    <a:pt x="2797" y="10426"/>
                  </a:cubicBezTo>
                  <a:cubicBezTo>
                    <a:pt x="2463" y="12341"/>
                    <a:pt x="2037" y="14073"/>
                    <a:pt x="1581" y="15684"/>
                  </a:cubicBezTo>
                  <a:cubicBezTo>
                    <a:pt x="1308" y="16475"/>
                    <a:pt x="1125" y="17235"/>
                    <a:pt x="852" y="17903"/>
                  </a:cubicBezTo>
                  <a:cubicBezTo>
                    <a:pt x="761" y="18268"/>
                    <a:pt x="639" y="18602"/>
                    <a:pt x="517" y="18906"/>
                  </a:cubicBezTo>
                  <a:cubicBezTo>
                    <a:pt x="396" y="19210"/>
                    <a:pt x="305" y="19514"/>
                    <a:pt x="153" y="19818"/>
                  </a:cubicBezTo>
                  <a:cubicBezTo>
                    <a:pt x="92" y="19940"/>
                    <a:pt x="62" y="20031"/>
                    <a:pt x="1" y="20153"/>
                  </a:cubicBezTo>
                  <a:cubicBezTo>
                    <a:pt x="92" y="20183"/>
                    <a:pt x="183" y="20183"/>
                    <a:pt x="244" y="20244"/>
                  </a:cubicBezTo>
                  <a:cubicBezTo>
                    <a:pt x="305" y="20122"/>
                    <a:pt x="335" y="20031"/>
                    <a:pt x="396" y="19909"/>
                  </a:cubicBezTo>
                  <a:cubicBezTo>
                    <a:pt x="517" y="19605"/>
                    <a:pt x="669" y="19301"/>
                    <a:pt x="791" y="19028"/>
                  </a:cubicBezTo>
                  <a:cubicBezTo>
                    <a:pt x="943" y="18724"/>
                    <a:pt x="1065" y="18359"/>
                    <a:pt x="1156" y="18025"/>
                  </a:cubicBezTo>
                  <a:cubicBezTo>
                    <a:pt x="1429" y="17326"/>
                    <a:pt x="1673" y="16566"/>
                    <a:pt x="1916" y="15776"/>
                  </a:cubicBezTo>
                  <a:cubicBezTo>
                    <a:pt x="2432" y="14195"/>
                    <a:pt x="2888" y="12402"/>
                    <a:pt x="3192" y="10517"/>
                  </a:cubicBezTo>
                  <a:cubicBezTo>
                    <a:pt x="3527" y="8541"/>
                    <a:pt x="3679" y="6718"/>
                    <a:pt x="3770" y="5046"/>
                  </a:cubicBezTo>
                  <a:cubicBezTo>
                    <a:pt x="3770" y="4195"/>
                    <a:pt x="3800" y="3405"/>
                    <a:pt x="3770" y="2675"/>
                  </a:cubicBezTo>
                  <a:cubicBezTo>
                    <a:pt x="3770" y="2310"/>
                    <a:pt x="3770" y="1946"/>
                    <a:pt x="3709" y="1611"/>
                  </a:cubicBezTo>
                  <a:cubicBezTo>
                    <a:pt x="3679" y="1277"/>
                    <a:pt x="3679" y="973"/>
                    <a:pt x="3648" y="639"/>
                  </a:cubicBezTo>
                  <a:cubicBezTo>
                    <a:pt x="3648" y="426"/>
                    <a:pt x="3587" y="213"/>
                    <a:pt x="3587" y="0"/>
                  </a:cubicBezTo>
                  <a:close/>
                </a:path>
              </a:pathLst>
            </a:custGeom>
            <a:solidFill>
              <a:srgbClr val="C69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7"/>
            <p:cNvSpPr/>
            <p:nvPr/>
          </p:nvSpPr>
          <p:spPr>
            <a:xfrm>
              <a:off x="5637150" y="2933475"/>
              <a:ext cx="849575" cy="761425"/>
            </a:xfrm>
            <a:custGeom>
              <a:avLst/>
              <a:gdLst/>
              <a:ahLst/>
              <a:cxnLst/>
              <a:rect l="l" t="t" r="r" b="b"/>
              <a:pathLst>
                <a:path w="33983" h="30457" extrusionOk="0">
                  <a:moveTo>
                    <a:pt x="0" y="0"/>
                  </a:moveTo>
                  <a:cubicBezTo>
                    <a:pt x="0" y="0"/>
                    <a:pt x="0" y="213"/>
                    <a:pt x="31" y="578"/>
                  </a:cubicBezTo>
                  <a:cubicBezTo>
                    <a:pt x="122" y="1064"/>
                    <a:pt x="152" y="1611"/>
                    <a:pt x="244" y="2219"/>
                  </a:cubicBezTo>
                  <a:cubicBezTo>
                    <a:pt x="456" y="3800"/>
                    <a:pt x="700" y="5836"/>
                    <a:pt x="1034" y="8207"/>
                  </a:cubicBezTo>
                  <a:cubicBezTo>
                    <a:pt x="1368" y="10790"/>
                    <a:pt x="1794" y="13800"/>
                    <a:pt x="2250" y="17082"/>
                  </a:cubicBezTo>
                  <a:cubicBezTo>
                    <a:pt x="2371" y="17903"/>
                    <a:pt x="2463" y="18785"/>
                    <a:pt x="2584" y="19605"/>
                  </a:cubicBezTo>
                  <a:cubicBezTo>
                    <a:pt x="2706" y="20487"/>
                    <a:pt x="2827" y="21368"/>
                    <a:pt x="3010" y="22310"/>
                  </a:cubicBezTo>
                  <a:cubicBezTo>
                    <a:pt x="3192" y="23222"/>
                    <a:pt x="3496" y="24165"/>
                    <a:pt x="4225" y="24924"/>
                  </a:cubicBezTo>
                  <a:cubicBezTo>
                    <a:pt x="4894" y="25684"/>
                    <a:pt x="5897" y="26049"/>
                    <a:pt x="6840" y="26262"/>
                  </a:cubicBezTo>
                  <a:cubicBezTo>
                    <a:pt x="14469" y="27903"/>
                    <a:pt x="21429" y="28997"/>
                    <a:pt x="26475" y="29636"/>
                  </a:cubicBezTo>
                  <a:cubicBezTo>
                    <a:pt x="29028" y="30000"/>
                    <a:pt x="31095" y="30213"/>
                    <a:pt x="32493" y="30335"/>
                  </a:cubicBezTo>
                  <a:cubicBezTo>
                    <a:pt x="33101" y="30396"/>
                    <a:pt x="33588" y="30456"/>
                    <a:pt x="33983" y="30456"/>
                  </a:cubicBezTo>
                  <a:cubicBezTo>
                    <a:pt x="33892" y="30456"/>
                    <a:pt x="33892" y="30396"/>
                    <a:pt x="33892" y="30365"/>
                  </a:cubicBezTo>
                  <a:cubicBezTo>
                    <a:pt x="33436" y="30304"/>
                    <a:pt x="32980" y="30244"/>
                    <a:pt x="32463" y="30183"/>
                  </a:cubicBezTo>
                  <a:cubicBezTo>
                    <a:pt x="31034" y="30000"/>
                    <a:pt x="28998" y="29727"/>
                    <a:pt x="26475" y="29332"/>
                  </a:cubicBezTo>
                  <a:cubicBezTo>
                    <a:pt x="21429" y="28633"/>
                    <a:pt x="14469" y="27478"/>
                    <a:pt x="6931" y="25836"/>
                  </a:cubicBezTo>
                  <a:cubicBezTo>
                    <a:pt x="6019" y="25624"/>
                    <a:pt x="5107" y="25289"/>
                    <a:pt x="4499" y="24620"/>
                  </a:cubicBezTo>
                  <a:cubicBezTo>
                    <a:pt x="3891" y="23982"/>
                    <a:pt x="3587" y="23070"/>
                    <a:pt x="3374" y="22250"/>
                  </a:cubicBezTo>
                  <a:cubicBezTo>
                    <a:pt x="3192" y="21368"/>
                    <a:pt x="3070" y="20456"/>
                    <a:pt x="2979" y="19575"/>
                  </a:cubicBezTo>
                  <a:cubicBezTo>
                    <a:pt x="2858" y="18693"/>
                    <a:pt x="2706" y="17873"/>
                    <a:pt x="2584" y="17022"/>
                  </a:cubicBezTo>
                  <a:cubicBezTo>
                    <a:pt x="2098" y="13769"/>
                    <a:pt x="1672" y="10760"/>
                    <a:pt x="1307" y="8176"/>
                  </a:cubicBezTo>
                  <a:cubicBezTo>
                    <a:pt x="912" y="5836"/>
                    <a:pt x="608" y="3800"/>
                    <a:pt x="396" y="2219"/>
                  </a:cubicBezTo>
                  <a:cubicBezTo>
                    <a:pt x="274" y="1611"/>
                    <a:pt x="183" y="1064"/>
                    <a:pt x="122" y="5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69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7"/>
            <p:cNvSpPr/>
            <p:nvPr/>
          </p:nvSpPr>
          <p:spPr>
            <a:xfrm>
              <a:off x="4919800" y="1927375"/>
              <a:ext cx="234850" cy="215200"/>
            </a:xfrm>
            <a:custGeom>
              <a:avLst/>
              <a:gdLst/>
              <a:ahLst/>
              <a:cxnLst/>
              <a:rect l="l" t="t" r="r" b="b"/>
              <a:pathLst>
                <a:path w="9394" h="8608" extrusionOk="0">
                  <a:moveTo>
                    <a:pt x="6171" y="0"/>
                  </a:moveTo>
                  <a:lnTo>
                    <a:pt x="1" y="1611"/>
                  </a:lnTo>
                  <a:lnTo>
                    <a:pt x="1156" y="5411"/>
                  </a:lnTo>
                  <a:cubicBezTo>
                    <a:pt x="1338" y="6140"/>
                    <a:pt x="974" y="6809"/>
                    <a:pt x="366" y="7052"/>
                  </a:cubicBezTo>
                  <a:cubicBezTo>
                    <a:pt x="1390" y="8033"/>
                    <a:pt x="2836" y="8607"/>
                    <a:pt x="4290" y="8607"/>
                  </a:cubicBezTo>
                  <a:cubicBezTo>
                    <a:pt x="4864" y="8607"/>
                    <a:pt x="5438" y="8518"/>
                    <a:pt x="5989" y="8329"/>
                  </a:cubicBezTo>
                  <a:cubicBezTo>
                    <a:pt x="7539" y="7812"/>
                    <a:pt x="8755" y="6505"/>
                    <a:pt x="9393" y="4985"/>
                  </a:cubicBezTo>
                  <a:cubicBezTo>
                    <a:pt x="9332" y="4985"/>
                    <a:pt x="9241" y="5046"/>
                    <a:pt x="9180" y="5046"/>
                  </a:cubicBezTo>
                  <a:cubicBezTo>
                    <a:pt x="9065" y="5076"/>
                    <a:pt x="8950" y="5090"/>
                    <a:pt x="8839" y="5090"/>
                  </a:cubicBezTo>
                  <a:cubicBezTo>
                    <a:pt x="8272" y="5090"/>
                    <a:pt x="7772" y="4723"/>
                    <a:pt x="7569" y="4165"/>
                  </a:cubicBezTo>
                  <a:lnTo>
                    <a:pt x="6171" y="0"/>
                  </a:ln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7"/>
            <p:cNvSpPr/>
            <p:nvPr/>
          </p:nvSpPr>
          <p:spPr>
            <a:xfrm>
              <a:off x="4599900" y="1347550"/>
              <a:ext cx="678600" cy="383800"/>
            </a:xfrm>
            <a:custGeom>
              <a:avLst/>
              <a:gdLst/>
              <a:ahLst/>
              <a:cxnLst/>
              <a:rect l="l" t="t" r="r" b="b"/>
              <a:pathLst>
                <a:path w="27144" h="15352" extrusionOk="0">
                  <a:moveTo>
                    <a:pt x="15479" y="0"/>
                  </a:moveTo>
                  <a:cubicBezTo>
                    <a:pt x="15436" y="0"/>
                    <a:pt x="15393" y="1"/>
                    <a:pt x="15350" y="1"/>
                  </a:cubicBezTo>
                  <a:cubicBezTo>
                    <a:pt x="13982" y="32"/>
                    <a:pt x="12584" y="153"/>
                    <a:pt x="11247" y="305"/>
                  </a:cubicBezTo>
                  <a:cubicBezTo>
                    <a:pt x="7295" y="792"/>
                    <a:pt x="2949" y="2008"/>
                    <a:pt x="1307" y="6111"/>
                  </a:cubicBezTo>
                  <a:cubicBezTo>
                    <a:pt x="0" y="9394"/>
                    <a:pt x="1216" y="13558"/>
                    <a:pt x="4256" y="15351"/>
                  </a:cubicBezTo>
                  <a:lnTo>
                    <a:pt x="26597" y="14561"/>
                  </a:lnTo>
                  <a:cubicBezTo>
                    <a:pt x="26749" y="13892"/>
                    <a:pt x="26840" y="13254"/>
                    <a:pt x="26901" y="12616"/>
                  </a:cubicBezTo>
                  <a:cubicBezTo>
                    <a:pt x="27144" y="10093"/>
                    <a:pt x="26901" y="7357"/>
                    <a:pt x="25715" y="5078"/>
                  </a:cubicBezTo>
                  <a:cubicBezTo>
                    <a:pt x="24682" y="3163"/>
                    <a:pt x="22615" y="1339"/>
                    <a:pt x="20365" y="1187"/>
                  </a:cubicBezTo>
                  <a:cubicBezTo>
                    <a:pt x="20225" y="1187"/>
                    <a:pt x="19617" y="1277"/>
                    <a:pt x="19303" y="1277"/>
                  </a:cubicBezTo>
                  <a:cubicBezTo>
                    <a:pt x="19208" y="1277"/>
                    <a:pt x="19140" y="1269"/>
                    <a:pt x="19119" y="1248"/>
                  </a:cubicBezTo>
                  <a:cubicBezTo>
                    <a:pt x="18118" y="453"/>
                    <a:pt x="16803" y="0"/>
                    <a:pt x="15479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7"/>
            <p:cNvSpPr/>
            <p:nvPr/>
          </p:nvSpPr>
          <p:spPr>
            <a:xfrm>
              <a:off x="4674375" y="1431475"/>
              <a:ext cx="654275" cy="617550"/>
            </a:xfrm>
            <a:custGeom>
              <a:avLst/>
              <a:gdLst/>
              <a:ahLst/>
              <a:cxnLst/>
              <a:rect l="l" t="t" r="r" b="b"/>
              <a:pathLst>
                <a:path w="26171" h="24702" extrusionOk="0">
                  <a:moveTo>
                    <a:pt x="11823" y="0"/>
                  </a:moveTo>
                  <a:cubicBezTo>
                    <a:pt x="9549" y="0"/>
                    <a:pt x="7273" y="578"/>
                    <a:pt x="5107" y="1234"/>
                  </a:cubicBezTo>
                  <a:cubicBezTo>
                    <a:pt x="3556" y="1690"/>
                    <a:pt x="2736" y="2541"/>
                    <a:pt x="1733" y="3848"/>
                  </a:cubicBezTo>
                  <a:cubicBezTo>
                    <a:pt x="608" y="5459"/>
                    <a:pt x="395" y="7648"/>
                    <a:pt x="334" y="9532"/>
                  </a:cubicBezTo>
                  <a:cubicBezTo>
                    <a:pt x="152" y="13484"/>
                    <a:pt x="0" y="18195"/>
                    <a:pt x="1763" y="21782"/>
                  </a:cubicBezTo>
                  <a:cubicBezTo>
                    <a:pt x="2766" y="23727"/>
                    <a:pt x="5411" y="24365"/>
                    <a:pt x="7386" y="24578"/>
                  </a:cubicBezTo>
                  <a:cubicBezTo>
                    <a:pt x="8146" y="24657"/>
                    <a:pt x="8951" y="24701"/>
                    <a:pt x="9775" y="24701"/>
                  </a:cubicBezTo>
                  <a:cubicBezTo>
                    <a:pt x="14329" y="24701"/>
                    <a:pt x="19490" y="23353"/>
                    <a:pt x="21034" y="19107"/>
                  </a:cubicBezTo>
                  <a:cubicBezTo>
                    <a:pt x="21277" y="18529"/>
                    <a:pt x="21368" y="17891"/>
                    <a:pt x="21459" y="17222"/>
                  </a:cubicBezTo>
                  <a:cubicBezTo>
                    <a:pt x="21459" y="17236"/>
                    <a:pt x="21485" y="17242"/>
                    <a:pt x="21531" y="17242"/>
                  </a:cubicBezTo>
                  <a:cubicBezTo>
                    <a:pt x="21903" y="17242"/>
                    <a:pt x="23607" y="16844"/>
                    <a:pt x="23770" y="16736"/>
                  </a:cubicBezTo>
                  <a:cubicBezTo>
                    <a:pt x="24499" y="16402"/>
                    <a:pt x="24864" y="15976"/>
                    <a:pt x="25320" y="15277"/>
                  </a:cubicBezTo>
                  <a:cubicBezTo>
                    <a:pt x="26140" y="14122"/>
                    <a:pt x="26171" y="12450"/>
                    <a:pt x="25320" y="11265"/>
                  </a:cubicBezTo>
                  <a:cubicBezTo>
                    <a:pt x="24775" y="10486"/>
                    <a:pt x="23808" y="10040"/>
                    <a:pt x="22856" y="10040"/>
                  </a:cubicBezTo>
                  <a:cubicBezTo>
                    <a:pt x="22693" y="10040"/>
                    <a:pt x="22531" y="10053"/>
                    <a:pt x="22371" y="10079"/>
                  </a:cubicBezTo>
                  <a:cubicBezTo>
                    <a:pt x="22327" y="10089"/>
                    <a:pt x="22282" y="10093"/>
                    <a:pt x="22238" y="10093"/>
                  </a:cubicBezTo>
                  <a:cubicBezTo>
                    <a:pt x="21861" y="10093"/>
                    <a:pt x="21520" y="9764"/>
                    <a:pt x="21520" y="9411"/>
                  </a:cubicBezTo>
                  <a:cubicBezTo>
                    <a:pt x="21581" y="7739"/>
                    <a:pt x="21490" y="6219"/>
                    <a:pt x="20821" y="4547"/>
                  </a:cubicBezTo>
                  <a:cubicBezTo>
                    <a:pt x="19545" y="1538"/>
                    <a:pt x="17265" y="930"/>
                    <a:pt x="14468" y="292"/>
                  </a:cubicBezTo>
                  <a:cubicBezTo>
                    <a:pt x="13591" y="88"/>
                    <a:pt x="12707" y="0"/>
                    <a:pt x="11823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7"/>
            <p:cNvSpPr/>
            <p:nvPr/>
          </p:nvSpPr>
          <p:spPr>
            <a:xfrm>
              <a:off x="3717650" y="3083925"/>
              <a:ext cx="459000" cy="261275"/>
            </a:xfrm>
            <a:custGeom>
              <a:avLst/>
              <a:gdLst/>
              <a:ahLst/>
              <a:cxnLst/>
              <a:rect l="l" t="t" r="r" b="b"/>
              <a:pathLst>
                <a:path w="18360" h="10451" extrusionOk="0">
                  <a:moveTo>
                    <a:pt x="11916" y="0"/>
                  </a:moveTo>
                  <a:lnTo>
                    <a:pt x="4773" y="1551"/>
                  </a:lnTo>
                  <a:lnTo>
                    <a:pt x="4682" y="4621"/>
                  </a:lnTo>
                  <a:cubicBezTo>
                    <a:pt x="4630" y="5343"/>
                    <a:pt x="4053" y="5890"/>
                    <a:pt x="3377" y="5890"/>
                  </a:cubicBezTo>
                  <a:cubicBezTo>
                    <a:pt x="3257" y="5890"/>
                    <a:pt x="3134" y="5873"/>
                    <a:pt x="3010" y="5836"/>
                  </a:cubicBezTo>
                  <a:cubicBezTo>
                    <a:pt x="2281" y="5654"/>
                    <a:pt x="1338" y="5502"/>
                    <a:pt x="1" y="5502"/>
                  </a:cubicBezTo>
                  <a:cubicBezTo>
                    <a:pt x="822" y="7599"/>
                    <a:pt x="3010" y="9241"/>
                    <a:pt x="5229" y="9909"/>
                  </a:cubicBezTo>
                  <a:cubicBezTo>
                    <a:pt x="6375" y="10276"/>
                    <a:pt x="7569" y="10451"/>
                    <a:pt x="8766" y="10451"/>
                  </a:cubicBezTo>
                  <a:cubicBezTo>
                    <a:pt x="12332" y="10451"/>
                    <a:pt x="15925" y="8901"/>
                    <a:pt x="18360" y="6262"/>
                  </a:cubicBezTo>
                  <a:lnTo>
                    <a:pt x="18360" y="6262"/>
                  </a:lnTo>
                  <a:lnTo>
                    <a:pt x="13953" y="6566"/>
                  </a:lnTo>
                  <a:cubicBezTo>
                    <a:pt x="13932" y="6567"/>
                    <a:pt x="13911" y="6567"/>
                    <a:pt x="13891" y="6567"/>
                  </a:cubicBezTo>
                  <a:cubicBezTo>
                    <a:pt x="13216" y="6567"/>
                    <a:pt x="12612" y="6088"/>
                    <a:pt x="12524" y="5380"/>
                  </a:cubicBezTo>
                  <a:lnTo>
                    <a:pt x="11916" y="0"/>
                  </a:lnTo>
                  <a:close/>
                </a:path>
              </a:pathLst>
            </a:custGeom>
            <a:solidFill>
              <a:srgbClr val="9E7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7"/>
            <p:cNvSpPr/>
            <p:nvPr/>
          </p:nvSpPr>
          <p:spPr>
            <a:xfrm>
              <a:off x="4071775" y="2045550"/>
              <a:ext cx="1577500" cy="847150"/>
            </a:xfrm>
            <a:custGeom>
              <a:avLst/>
              <a:gdLst/>
              <a:ahLst/>
              <a:cxnLst/>
              <a:rect l="l" t="t" r="r" b="b"/>
              <a:pathLst>
                <a:path w="63100" h="33886" extrusionOk="0">
                  <a:moveTo>
                    <a:pt x="45881" y="0"/>
                  </a:moveTo>
                  <a:cubicBezTo>
                    <a:pt x="45041" y="0"/>
                    <a:pt x="44175" y="101"/>
                    <a:pt x="43284" y="319"/>
                  </a:cubicBezTo>
                  <a:cubicBezTo>
                    <a:pt x="42615" y="1839"/>
                    <a:pt x="41430" y="3085"/>
                    <a:pt x="39849" y="3662"/>
                  </a:cubicBezTo>
                  <a:cubicBezTo>
                    <a:pt x="39326" y="3848"/>
                    <a:pt x="38773" y="3935"/>
                    <a:pt x="38215" y="3935"/>
                  </a:cubicBezTo>
                  <a:cubicBezTo>
                    <a:pt x="36763" y="3935"/>
                    <a:pt x="35280" y="3344"/>
                    <a:pt x="34226" y="2355"/>
                  </a:cubicBezTo>
                  <a:cubicBezTo>
                    <a:pt x="34112" y="2424"/>
                    <a:pt x="33981" y="2458"/>
                    <a:pt x="33845" y="2458"/>
                  </a:cubicBezTo>
                  <a:cubicBezTo>
                    <a:pt x="33800" y="2458"/>
                    <a:pt x="33755" y="2454"/>
                    <a:pt x="33709" y="2447"/>
                  </a:cubicBezTo>
                  <a:cubicBezTo>
                    <a:pt x="33612" y="2443"/>
                    <a:pt x="33512" y="2442"/>
                    <a:pt x="33410" y="2442"/>
                  </a:cubicBezTo>
                  <a:cubicBezTo>
                    <a:pt x="31622" y="2442"/>
                    <a:pt x="29065" y="2985"/>
                    <a:pt x="27053" y="5486"/>
                  </a:cubicBezTo>
                  <a:cubicBezTo>
                    <a:pt x="23557" y="9711"/>
                    <a:pt x="20244" y="13237"/>
                    <a:pt x="20244" y="13237"/>
                  </a:cubicBezTo>
                  <a:lnTo>
                    <a:pt x="11125" y="197"/>
                  </a:lnTo>
                  <a:lnTo>
                    <a:pt x="0" y="6155"/>
                  </a:lnTo>
                  <a:cubicBezTo>
                    <a:pt x="0" y="6155"/>
                    <a:pt x="10578" y="27857"/>
                    <a:pt x="15776" y="27979"/>
                  </a:cubicBezTo>
                  <a:cubicBezTo>
                    <a:pt x="15800" y="27979"/>
                    <a:pt x="15825" y="27980"/>
                    <a:pt x="15850" y="27980"/>
                  </a:cubicBezTo>
                  <a:cubicBezTo>
                    <a:pt x="21055" y="27980"/>
                    <a:pt x="32767" y="18556"/>
                    <a:pt x="32767" y="18556"/>
                  </a:cubicBezTo>
                  <a:lnTo>
                    <a:pt x="34591" y="20623"/>
                  </a:lnTo>
                  <a:lnTo>
                    <a:pt x="35199" y="33602"/>
                  </a:lnTo>
                  <a:cubicBezTo>
                    <a:pt x="35199" y="33602"/>
                    <a:pt x="37044" y="33886"/>
                    <a:pt x="39855" y="33886"/>
                  </a:cubicBezTo>
                  <a:cubicBezTo>
                    <a:pt x="45524" y="33886"/>
                    <a:pt x="55120" y="32731"/>
                    <a:pt x="61400" y="25760"/>
                  </a:cubicBezTo>
                  <a:lnTo>
                    <a:pt x="63071" y="16641"/>
                  </a:lnTo>
                  <a:cubicBezTo>
                    <a:pt x="63100" y="16585"/>
                    <a:pt x="56642" y="0"/>
                    <a:pt x="45881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7"/>
            <p:cNvSpPr/>
            <p:nvPr/>
          </p:nvSpPr>
          <p:spPr>
            <a:xfrm>
              <a:off x="4062650" y="2374025"/>
              <a:ext cx="348050" cy="326950"/>
            </a:xfrm>
            <a:custGeom>
              <a:avLst/>
              <a:gdLst/>
              <a:ahLst/>
              <a:cxnLst/>
              <a:rect l="l" t="t" r="r" b="b"/>
              <a:pathLst>
                <a:path w="13922" h="13078" extrusionOk="0">
                  <a:moveTo>
                    <a:pt x="6839" y="0"/>
                  </a:moveTo>
                  <a:cubicBezTo>
                    <a:pt x="5665" y="0"/>
                    <a:pt x="4497" y="302"/>
                    <a:pt x="3496" y="919"/>
                  </a:cubicBezTo>
                  <a:cubicBezTo>
                    <a:pt x="1247" y="2256"/>
                    <a:pt x="1" y="5022"/>
                    <a:pt x="396" y="7606"/>
                  </a:cubicBezTo>
                  <a:lnTo>
                    <a:pt x="7660" y="13077"/>
                  </a:lnTo>
                  <a:cubicBezTo>
                    <a:pt x="10244" y="12773"/>
                    <a:pt x="12554" y="10767"/>
                    <a:pt x="13253" y="8244"/>
                  </a:cubicBezTo>
                  <a:cubicBezTo>
                    <a:pt x="13922" y="5752"/>
                    <a:pt x="12949" y="2864"/>
                    <a:pt x="10852" y="1314"/>
                  </a:cubicBezTo>
                  <a:cubicBezTo>
                    <a:pt x="9701" y="446"/>
                    <a:pt x="8266" y="0"/>
                    <a:pt x="6839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7"/>
            <p:cNvSpPr/>
            <p:nvPr/>
          </p:nvSpPr>
          <p:spPr>
            <a:xfrm>
              <a:off x="4102925" y="2541850"/>
              <a:ext cx="174800" cy="112000"/>
            </a:xfrm>
            <a:custGeom>
              <a:avLst/>
              <a:gdLst/>
              <a:ahLst/>
              <a:cxnLst/>
              <a:rect l="l" t="t" r="r" b="b"/>
              <a:pathLst>
                <a:path w="6992" h="4480" extrusionOk="0">
                  <a:moveTo>
                    <a:pt x="1725" y="0"/>
                  </a:moveTo>
                  <a:cubicBezTo>
                    <a:pt x="1091" y="0"/>
                    <a:pt x="446" y="265"/>
                    <a:pt x="1" y="710"/>
                  </a:cubicBezTo>
                  <a:lnTo>
                    <a:pt x="6657" y="4479"/>
                  </a:lnTo>
                  <a:cubicBezTo>
                    <a:pt x="6992" y="3750"/>
                    <a:pt x="6840" y="2808"/>
                    <a:pt x="6323" y="2200"/>
                  </a:cubicBezTo>
                  <a:cubicBezTo>
                    <a:pt x="5927" y="1760"/>
                    <a:pt x="5323" y="1511"/>
                    <a:pt x="4732" y="1511"/>
                  </a:cubicBezTo>
                  <a:cubicBezTo>
                    <a:pt x="4507" y="1511"/>
                    <a:pt x="4283" y="1547"/>
                    <a:pt x="4074" y="1622"/>
                  </a:cubicBezTo>
                  <a:cubicBezTo>
                    <a:pt x="3770" y="862"/>
                    <a:pt x="3101" y="255"/>
                    <a:pt x="2280" y="72"/>
                  </a:cubicBezTo>
                  <a:cubicBezTo>
                    <a:pt x="2100" y="24"/>
                    <a:pt x="1913" y="0"/>
                    <a:pt x="1725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7"/>
            <p:cNvSpPr/>
            <p:nvPr/>
          </p:nvSpPr>
          <p:spPr>
            <a:xfrm>
              <a:off x="3722975" y="2520450"/>
              <a:ext cx="660375" cy="568825"/>
            </a:xfrm>
            <a:custGeom>
              <a:avLst/>
              <a:gdLst/>
              <a:ahLst/>
              <a:cxnLst/>
              <a:rect l="l" t="t" r="r" b="b"/>
              <a:pathLst>
                <a:path w="26415" h="22753" extrusionOk="0">
                  <a:moveTo>
                    <a:pt x="10526" y="0"/>
                  </a:moveTo>
                  <a:cubicBezTo>
                    <a:pt x="8883" y="0"/>
                    <a:pt x="7249" y="343"/>
                    <a:pt x="5776" y="1080"/>
                  </a:cubicBezTo>
                  <a:cubicBezTo>
                    <a:pt x="2280" y="2843"/>
                    <a:pt x="1" y="6551"/>
                    <a:pt x="517" y="10442"/>
                  </a:cubicBezTo>
                  <a:lnTo>
                    <a:pt x="21490" y="22752"/>
                  </a:lnTo>
                  <a:cubicBezTo>
                    <a:pt x="22949" y="20138"/>
                    <a:pt x="24317" y="17433"/>
                    <a:pt x="25472" y="14637"/>
                  </a:cubicBezTo>
                  <a:cubicBezTo>
                    <a:pt x="26415" y="12326"/>
                    <a:pt x="25776" y="9317"/>
                    <a:pt x="24408" y="7250"/>
                  </a:cubicBezTo>
                  <a:cubicBezTo>
                    <a:pt x="23071" y="5214"/>
                    <a:pt x="21217" y="4454"/>
                    <a:pt x="19211" y="3269"/>
                  </a:cubicBezTo>
                  <a:cubicBezTo>
                    <a:pt x="17022" y="2022"/>
                    <a:pt x="15259" y="655"/>
                    <a:pt x="12706" y="199"/>
                  </a:cubicBezTo>
                  <a:cubicBezTo>
                    <a:pt x="11987" y="68"/>
                    <a:pt x="11255" y="0"/>
                    <a:pt x="10526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7"/>
            <p:cNvSpPr/>
            <p:nvPr/>
          </p:nvSpPr>
          <p:spPr>
            <a:xfrm>
              <a:off x="1529175" y="908925"/>
              <a:ext cx="878450" cy="1022850"/>
            </a:xfrm>
            <a:custGeom>
              <a:avLst/>
              <a:gdLst/>
              <a:ahLst/>
              <a:cxnLst/>
              <a:rect l="l" t="t" r="r" b="b"/>
              <a:pathLst>
                <a:path w="35138" h="40914" extrusionOk="0">
                  <a:moveTo>
                    <a:pt x="28084" y="0"/>
                  </a:moveTo>
                  <a:cubicBezTo>
                    <a:pt x="27624" y="0"/>
                    <a:pt x="27166" y="43"/>
                    <a:pt x="26718" y="130"/>
                  </a:cubicBezTo>
                  <a:cubicBezTo>
                    <a:pt x="23253" y="859"/>
                    <a:pt x="20517" y="3838"/>
                    <a:pt x="19484" y="7212"/>
                  </a:cubicBezTo>
                  <a:cubicBezTo>
                    <a:pt x="18754" y="9522"/>
                    <a:pt x="18754" y="11984"/>
                    <a:pt x="18147" y="14355"/>
                  </a:cubicBezTo>
                  <a:cubicBezTo>
                    <a:pt x="17539" y="16695"/>
                    <a:pt x="16140" y="19097"/>
                    <a:pt x="13830" y="19765"/>
                  </a:cubicBezTo>
                  <a:cubicBezTo>
                    <a:pt x="13303" y="19925"/>
                    <a:pt x="12768" y="19986"/>
                    <a:pt x="12227" y="19986"/>
                  </a:cubicBezTo>
                  <a:cubicBezTo>
                    <a:pt x="10709" y="19986"/>
                    <a:pt x="9146" y="19505"/>
                    <a:pt x="7599" y="19370"/>
                  </a:cubicBezTo>
                  <a:cubicBezTo>
                    <a:pt x="7277" y="19341"/>
                    <a:pt x="6953" y="19325"/>
                    <a:pt x="6631" y="19325"/>
                  </a:cubicBezTo>
                  <a:cubicBezTo>
                    <a:pt x="5280" y="19325"/>
                    <a:pt x="3944" y="19601"/>
                    <a:pt x="2766" y="20312"/>
                  </a:cubicBezTo>
                  <a:cubicBezTo>
                    <a:pt x="1368" y="21194"/>
                    <a:pt x="304" y="22744"/>
                    <a:pt x="274" y="24416"/>
                  </a:cubicBezTo>
                  <a:cubicBezTo>
                    <a:pt x="213" y="26088"/>
                    <a:pt x="1429" y="27759"/>
                    <a:pt x="3070" y="28063"/>
                  </a:cubicBezTo>
                  <a:cubicBezTo>
                    <a:pt x="1064" y="28823"/>
                    <a:pt x="0" y="31437"/>
                    <a:pt x="912" y="33383"/>
                  </a:cubicBezTo>
                  <a:cubicBezTo>
                    <a:pt x="1565" y="34774"/>
                    <a:pt x="3104" y="35637"/>
                    <a:pt x="4628" y="35637"/>
                  </a:cubicBezTo>
                  <a:cubicBezTo>
                    <a:pt x="5234" y="35637"/>
                    <a:pt x="5838" y="35500"/>
                    <a:pt x="6383" y="35206"/>
                  </a:cubicBezTo>
                  <a:cubicBezTo>
                    <a:pt x="6383" y="37577"/>
                    <a:pt x="8025" y="39887"/>
                    <a:pt x="10304" y="40617"/>
                  </a:cubicBezTo>
                  <a:cubicBezTo>
                    <a:pt x="10906" y="40821"/>
                    <a:pt x="11557" y="40914"/>
                    <a:pt x="12233" y="40914"/>
                  </a:cubicBezTo>
                  <a:cubicBezTo>
                    <a:pt x="15689" y="40914"/>
                    <a:pt x="19812" y="38478"/>
                    <a:pt x="21490" y="35936"/>
                  </a:cubicBezTo>
                  <a:cubicBezTo>
                    <a:pt x="22549" y="36734"/>
                    <a:pt x="23869" y="37130"/>
                    <a:pt x="25189" y="37130"/>
                  </a:cubicBezTo>
                  <a:cubicBezTo>
                    <a:pt x="26333" y="37130"/>
                    <a:pt x="27477" y="36832"/>
                    <a:pt x="28451" y="36240"/>
                  </a:cubicBezTo>
                  <a:cubicBezTo>
                    <a:pt x="30548" y="34933"/>
                    <a:pt x="31733" y="32319"/>
                    <a:pt x="31308" y="29887"/>
                  </a:cubicBezTo>
                  <a:lnTo>
                    <a:pt x="35138" y="4841"/>
                  </a:lnTo>
                  <a:cubicBezTo>
                    <a:pt x="34318" y="1881"/>
                    <a:pt x="31154" y="0"/>
                    <a:pt x="28084" y="0"/>
                  </a:cubicBezTo>
                  <a:close/>
                </a:path>
              </a:pathLst>
            </a:custGeom>
            <a:solidFill>
              <a:srgbClr val="699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7"/>
            <p:cNvSpPr/>
            <p:nvPr/>
          </p:nvSpPr>
          <p:spPr>
            <a:xfrm>
              <a:off x="2203200" y="998750"/>
              <a:ext cx="174025" cy="76050"/>
            </a:xfrm>
            <a:custGeom>
              <a:avLst/>
              <a:gdLst/>
              <a:ahLst/>
              <a:cxnLst/>
              <a:rect l="l" t="t" r="r" b="b"/>
              <a:pathLst>
                <a:path w="6961" h="3042" extrusionOk="0">
                  <a:moveTo>
                    <a:pt x="5167" y="0"/>
                  </a:moveTo>
                  <a:cubicBezTo>
                    <a:pt x="4474" y="0"/>
                    <a:pt x="3843" y="330"/>
                    <a:pt x="3435" y="883"/>
                  </a:cubicBezTo>
                  <a:cubicBezTo>
                    <a:pt x="3131" y="757"/>
                    <a:pt x="2801" y="693"/>
                    <a:pt x="2470" y="693"/>
                  </a:cubicBezTo>
                  <a:cubicBezTo>
                    <a:pt x="2008" y="693"/>
                    <a:pt x="1545" y="818"/>
                    <a:pt x="1155" y="1066"/>
                  </a:cubicBezTo>
                  <a:cubicBezTo>
                    <a:pt x="517" y="1491"/>
                    <a:pt x="61" y="2251"/>
                    <a:pt x="0" y="3041"/>
                  </a:cubicBezTo>
                  <a:lnTo>
                    <a:pt x="6961" y="1066"/>
                  </a:lnTo>
                  <a:cubicBezTo>
                    <a:pt x="6627" y="458"/>
                    <a:pt x="5988" y="32"/>
                    <a:pt x="5259" y="2"/>
                  </a:cubicBezTo>
                  <a:cubicBezTo>
                    <a:pt x="5228" y="1"/>
                    <a:pt x="5198" y="0"/>
                    <a:pt x="5167" y="0"/>
                  </a:cubicBezTo>
                  <a:close/>
                </a:path>
              </a:pathLst>
            </a:custGeom>
            <a:solidFill>
              <a:srgbClr val="FBC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7"/>
            <p:cNvSpPr/>
            <p:nvPr/>
          </p:nvSpPr>
          <p:spPr>
            <a:xfrm>
              <a:off x="2194825" y="1618850"/>
              <a:ext cx="327550" cy="150850"/>
            </a:xfrm>
            <a:custGeom>
              <a:avLst/>
              <a:gdLst/>
              <a:ahLst/>
              <a:cxnLst/>
              <a:rect l="l" t="t" r="r" b="b"/>
              <a:pathLst>
                <a:path w="13102" h="6034" extrusionOk="0">
                  <a:moveTo>
                    <a:pt x="4074" y="1"/>
                  </a:moveTo>
                  <a:lnTo>
                    <a:pt x="3071" y="2280"/>
                  </a:lnTo>
                  <a:cubicBezTo>
                    <a:pt x="2951" y="2568"/>
                    <a:pt x="2699" y="2705"/>
                    <a:pt x="2404" y="2705"/>
                  </a:cubicBezTo>
                  <a:cubicBezTo>
                    <a:pt x="2325" y="2705"/>
                    <a:pt x="2242" y="2695"/>
                    <a:pt x="2159" y="2676"/>
                  </a:cubicBezTo>
                  <a:cubicBezTo>
                    <a:pt x="1703" y="2493"/>
                    <a:pt x="943" y="2250"/>
                    <a:pt x="1" y="2189"/>
                  </a:cubicBezTo>
                  <a:lnTo>
                    <a:pt x="1" y="2189"/>
                  </a:lnTo>
                  <a:cubicBezTo>
                    <a:pt x="1668" y="4547"/>
                    <a:pt x="4614" y="6034"/>
                    <a:pt x="7551" y="6034"/>
                  </a:cubicBezTo>
                  <a:cubicBezTo>
                    <a:pt x="7719" y="6034"/>
                    <a:pt x="7888" y="6029"/>
                    <a:pt x="8056" y="6019"/>
                  </a:cubicBezTo>
                  <a:cubicBezTo>
                    <a:pt x="9849" y="5897"/>
                    <a:pt x="11582" y="5290"/>
                    <a:pt x="13101" y="4286"/>
                  </a:cubicBezTo>
                  <a:cubicBezTo>
                    <a:pt x="12433" y="4165"/>
                    <a:pt x="11886" y="4074"/>
                    <a:pt x="11551" y="4074"/>
                  </a:cubicBezTo>
                  <a:cubicBezTo>
                    <a:pt x="11126" y="4074"/>
                    <a:pt x="10822" y="3739"/>
                    <a:pt x="10883" y="3314"/>
                  </a:cubicBezTo>
                  <a:lnTo>
                    <a:pt x="11065" y="274"/>
                  </a:lnTo>
                  <a:lnTo>
                    <a:pt x="4074" y="1"/>
                  </a:ln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7"/>
            <p:cNvSpPr/>
            <p:nvPr/>
          </p:nvSpPr>
          <p:spPr>
            <a:xfrm>
              <a:off x="1446350" y="1483600"/>
              <a:ext cx="1978025" cy="1101850"/>
            </a:xfrm>
            <a:custGeom>
              <a:avLst/>
              <a:gdLst/>
              <a:ahLst/>
              <a:cxnLst/>
              <a:rect l="l" t="t" r="r" b="b"/>
              <a:pathLst>
                <a:path w="79121" h="44074" extrusionOk="0">
                  <a:moveTo>
                    <a:pt x="70032" y="0"/>
                  </a:moveTo>
                  <a:lnTo>
                    <a:pt x="54895" y="16596"/>
                  </a:lnTo>
                  <a:cubicBezTo>
                    <a:pt x="48664" y="11946"/>
                    <a:pt x="45077" y="10274"/>
                    <a:pt x="43040" y="9727"/>
                  </a:cubicBezTo>
                  <a:cubicBezTo>
                    <a:pt x="41521" y="10669"/>
                    <a:pt x="39819" y="11307"/>
                    <a:pt x="37995" y="11429"/>
                  </a:cubicBezTo>
                  <a:cubicBezTo>
                    <a:pt x="37824" y="11439"/>
                    <a:pt x="37653" y="11444"/>
                    <a:pt x="37481" y="11444"/>
                  </a:cubicBezTo>
                  <a:cubicBezTo>
                    <a:pt x="34547" y="11444"/>
                    <a:pt x="31606" y="9983"/>
                    <a:pt x="29940" y="7599"/>
                  </a:cubicBezTo>
                  <a:cubicBezTo>
                    <a:pt x="29660" y="7573"/>
                    <a:pt x="29362" y="7557"/>
                    <a:pt x="29046" y="7557"/>
                  </a:cubicBezTo>
                  <a:cubicBezTo>
                    <a:pt x="26476" y="7557"/>
                    <a:pt x="22727" y="8571"/>
                    <a:pt x="18207" y="12766"/>
                  </a:cubicBezTo>
                  <a:cubicBezTo>
                    <a:pt x="9544" y="20760"/>
                    <a:pt x="0" y="33800"/>
                    <a:pt x="0" y="33800"/>
                  </a:cubicBezTo>
                  <a:cubicBezTo>
                    <a:pt x="0" y="33800"/>
                    <a:pt x="2006" y="40183"/>
                    <a:pt x="10000" y="44074"/>
                  </a:cubicBezTo>
                  <a:lnTo>
                    <a:pt x="16414" y="34530"/>
                  </a:lnTo>
                  <a:cubicBezTo>
                    <a:pt x="21519" y="41149"/>
                    <a:pt x="31534" y="42103"/>
                    <a:pt x="36885" y="42103"/>
                  </a:cubicBezTo>
                  <a:cubicBezTo>
                    <a:pt x="39054" y="42103"/>
                    <a:pt x="40457" y="41946"/>
                    <a:pt x="40457" y="41946"/>
                  </a:cubicBezTo>
                  <a:cubicBezTo>
                    <a:pt x="41369" y="33618"/>
                    <a:pt x="40670" y="28025"/>
                    <a:pt x="40670" y="28025"/>
                  </a:cubicBezTo>
                  <a:cubicBezTo>
                    <a:pt x="44955" y="25745"/>
                    <a:pt x="45138" y="22797"/>
                    <a:pt x="45138" y="22797"/>
                  </a:cubicBezTo>
                  <a:cubicBezTo>
                    <a:pt x="45138" y="22797"/>
                    <a:pt x="48876" y="29484"/>
                    <a:pt x="54895" y="30305"/>
                  </a:cubicBezTo>
                  <a:cubicBezTo>
                    <a:pt x="55010" y="30321"/>
                    <a:pt x="55130" y="30329"/>
                    <a:pt x="55254" y="30329"/>
                  </a:cubicBezTo>
                  <a:cubicBezTo>
                    <a:pt x="61631" y="30329"/>
                    <a:pt x="79120" y="9301"/>
                    <a:pt x="79120" y="9301"/>
                  </a:cubicBezTo>
                  <a:lnTo>
                    <a:pt x="70032" y="0"/>
                  </a:ln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7"/>
            <p:cNvSpPr/>
            <p:nvPr/>
          </p:nvSpPr>
          <p:spPr>
            <a:xfrm>
              <a:off x="2019300" y="1038000"/>
              <a:ext cx="643650" cy="622650"/>
            </a:xfrm>
            <a:custGeom>
              <a:avLst/>
              <a:gdLst/>
              <a:ahLst/>
              <a:cxnLst/>
              <a:rect l="l" t="t" r="r" b="b"/>
              <a:pathLst>
                <a:path w="25746" h="24906" extrusionOk="0">
                  <a:moveTo>
                    <a:pt x="15018" y="0"/>
                  </a:moveTo>
                  <a:cubicBezTo>
                    <a:pt x="12871" y="0"/>
                    <a:pt x="10685" y="458"/>
                    <a:pt x="8724" y="1289"/>
                  </a:cubicBezTo>
                  <a:cubicBezTo>
                    <a:pt x="7326" y="1897"/>
                    <a:pt x="5988" y="2687"/>
                    <a:pt x="4925" y="3842"/>
                  </a:cubicBezTo>
                  <a:cubicBezTo>
                    <a:pt x="3800" y="5058"/>
                    <a:pt x="2675" y="6365"/>
                    <a:pt x="2797" y="8128"/>
                  </a:cubicBezTo>
                  <a:cubicBezTo>
                    <a:pt x="2919" y="10134"/>
                    <a:pt x="3253" y="12140"/>
                    <a:pt x="3830" y="14086"/>
                  </a:cubicBezTo>
                  <a:cubicBezTo>
                    <a:pt x="3952" y="14481"/>
                    <a:pt x="3648" y="14815"/>
                    <a:pt x="3253" y="14815"/>
                  </a:cubicBezTo>
                  <a:cubicBezTo>
                    <a:pt x="3226" y="14814"/>
                    <a:pt x="3199" y="14814"/>
                    <a:pt x="3171" y="14814"/>
                  </a:cubicBezTo>
                  <a:cubicBezTo>
                    <a:pt x="2225" y="14814"/>
                    <a:pt x="1261" y="15325"/>
                    <a:pt x="700" y="16153"/>
                  </a:cubicBezTo>
                  <a:cubicBezTo>
                    <a:pt x="1" y="17216"/>
                    <a:pt x="1" y="18645"/>
                    <a:pt x="517" y="19830"/>
                  </a:cubicBezTo>
                  <a:cubicBezTo>
                    <a:pt x="1296" y="21452"/>
                    <a:pt x="3009" y="22227"/>
                    <a:pt x="4736" y="22227"/>
                  </a:cubicBezTo>
                  <a:cubicBezTo>
                    <a:pt x="5502" y="22227"/>
                    <a:pt x="6270" y="22075"/>
                    <a:pt x="6961" y="21776"/>
                  </a:cubicBezTo>
                  <a:lnTo>
                    <a:pt x="6961" y="21776"/>
                  </a:lnTo>
                  <a:cubicBezTo>
                    <a:pt x="6900" y="21806"/>
                    <a:pt x="9150" y="23630"/>
                    <a:pt x="9423" y="23782"/>
                  </a:cubicBezTo>
                  <a:cubicBezTo>
                    <a:pt x="10949" y="24616"/>
                    <a:pt x="12801" y="24905"/>
                    <a:pt x="14616" y="24905"/>
                  </a:cubicBezTo>
                  <a:cubicBezTo>
                    <a:pt x="15513" y="24905"/>
                    <a:pt x="16401" y="24835"/>
                    <a:pt x="17235" y="24724"/>
                  </a:cubicBezTo>
                  <a:cubicBezTo>
                    <a:pt x="19667" y="24390"/>
                    <a:pt x="22250" y="23660"/>
                    <a:pt x="24013" y="21806"/>
                  </a:cubicBezTo>
                  <a:cubicBezTo>
                    <a:pt x="24925" y="20864"/>
                    <a:pt x="25381" y="20286"/>
                    <a:pt x="25563" y="18949"/>
                  </a:cubicBezTo>
                  <a:cubicBezTo>
                    <a:pt x="25746" y="17520"/>
                    <a:pt x="25715" y="16061"/>
                    <a:pt x="25715" y="14633"/>
                  </a:cubicBezTo>
                  <a:cubicBezTo>
                    <a:pt x="25715" y="12657"/>
                    <a:pt x="25563" y="10712"/>
                    <a:pt x="25259" y="8766"/>
                  </a:cubicBezTo>
                  <a:cubicBezTo>
                    <a:pt x="24834" y="6274"/>
                    <a:pt x="24469" y="3842"/>
                    <a:pt x="22372" y="2201"/>
                  </a:cubicBezTo>
                  <a:cubicBezTo>
                    <a:pt x="21126" y="1259"/>
                    <a:pt x="19302" y="560"/>
                    <a:pt x="17721" y="256"/>
                  </a:cubicBezTo>
                  <a:cubicBezTo>
                    <a:pt x="16841" y="83"/>
                    <a:pt x="15933" y="0"/>
                    <a:pt x="15018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7"/>
            <p:cNvSpPr/>
            <p:nvPr/>
          </p:nvSpPr>
          <p:spPr>
            <a:xfrm>
              <a:off x="2371900" y="1434950"/>
              <a:ext cx="108675" cy="76775"/>
            </a:xfrm>
            <a:custGeom>
              <a:avLst/>
              <a:gdLst/>
              <a:ahLst/>
              <a:cxnLst/>
              <a:rect l="l" t="t" r="r" b="b"/>
              <a:pathLst>
                <a:path w="4347" h="3071" extrusionOk="0">
                  <a:moveTo>
                    <a:pt x="91" y="1"/>
                  </a:moveTo>
                  <a:cubicBezTo>
                    <a:pt x="31" y="214"/>
                    <a:pt x="0" y="457"/>
                    <a:pt x="0" y="730"/>
                  </a:cubicBezTo>
                  <a:cubicBezTo>
                    <a:pt x="0" y="2007"/>
                    <a:pt x="973" y="3071"/>
                    <a:pt x="2189" y="3071"/>
                  </a:cubicBezTo>
                  <a:cubicBezTo>
                    <a:pt x="3283" y="3071"/>
                    <a:pt x="4195" y="2189"/>
                    <a:pt x="4347" y="1095"/>
                  </a:cubicBezTo>
                  <a:lnTo>
                    <a:pt x="4347" y="1095"/>
                  </a:lnTo>
                  <a:cubicBezTo>
                    <a:pt x="4043" y="1186"/>
                    <a:pt x="3739" y="1186"/>
                    <a:pt x="3404" y="1186"/>
                  </a:cubicBezTo>
                  <a:cubicBezTo>
                    <a:pt x="2158" y="1186"/>
                    <a:pt x="1003" y="730"/>
                    <a:pt x="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7"/>
            <p:cNvSpPr/>
            <p:nvPr/>
          </p:nvSpPr>
          <p:spPr>
            <a:xfrm>
              <a:off x="2430400" y="1213725"/>
              <a:ext cx="68425" cy="226575"/>
            </a:xfrm>
            <a:custGeom>
              <a:avLst/>
              <a:gdLst/>
              <a:ahLst/>
              <a:cxnLst/>
              <a:rect l="l" t="t" r="r" b="b"/>
              <a:pathLst>
                <a:path w="2737" h="9063" extrusionOk="0">
                  <a:moveTo>
                    <a:pt x="2394" y="0"/>
                  </a:moveTo>
                  <a:cubicBezTo>
                    <a:pt x="2329" y="0"/>
                    <a:pt x="1929" y="545"/>
                    <a:pt x="1612" y="1555"/>
                  </a:cubicBezTo>
                  <a:cubicBezTo>
                    <a:pt x="1247" y="2588"/>
                    <a:pt x="1034" y="4108"/>
                    <a:pt x="1368" y="5780"/>
                  </a:cubicBezTo>
                  <a:cubicBezTo>
                    <a:pt x="1520" y="6570"/>
                    <a:pt x="1824" y="7330"/>
                    <a:pt x="2159" y="7969"/>
                  </a:cubicBezTo>
                  <a:cubicBezTo>
                    <a:pt x="2311" y="8272"/>
                    <a:pt x="2402" y="8576"/>
                    <a:pt x="2280" y="8698"/>
                  </a:cubicBezTo>
                  <a:cubicBezTo>
                    <a:pt x="2215" y="8780"/>
                    <a:pt x="2089" y="8809"/>
                    <a:pt x="1952" y="8809"/>
                  </a:cubicBezTo>
                  <a:cubicBezTo>
                    <a:pt x="1835" y="8809"/>
                    <a:pt x="1710" y="8787"/>
                    <a:pt x="1612" y="8759"/>
                  </a:cubicBezTo>
                  <a:cubicBezTo>
                    <a:pt x="1095" y="8698"/>
                    <a:pt x="700" y="8546"/>
                    <a:pt x="457" y="8394"/>
                  </a:cubicBezTo>
                  <a:cubicBezTo>
                    <a:pt x="153" y="8242"/>
                    <a:pt x="31" y="8151"/>
                    <a:pt x="1" y="8151"/>
                  </a:cubicBezTo>
                  <a:cubicBezTo>
                    <a:pt x="1" y="8212"/>
                    <a:pt x="92" y="8303"/>
                    <a:pt x="335" y="8516"/>
                  </a:cubicBezTo>
                  <a:cubicBezTo>
                    <a:pt x="578" y="8698"/>
                    <a:pt x="1004" y="8911"/>
                    <a:pt x="1520" y="9032"/>
                  </a:cubicBezTo>
                  <a:cubicBezTo>
                    <a:pt x="1672" y="9063"/>
                    <a:pt x="1794" y="9063"/>
                    <a:pt x="1976" y="9063"/>
                  </a:cubicBezTo>
                  <a:cubicBezTo>
                    <a:pt x="2128" y="9063"/>
                    <a:pt x="2371" y="9032"/>
                    <a:pt x="2523" y="8880"/>
                  </a:cubicBezTo>
                  <a:cubicBezTo>
                    <a:pt x="2675" y="8728"/>
                    <a:pt x="2736" y="8455"/>
                    <a:pt x="2706" y="8272"/>
                  </a:cubicBezTo>
                  <a:cubicBezTo>
                    <a:pt x="2675" y="8090"/>
                    <a:pt x="2584" y="7908"/>
                    <a:pt x="2523" y="7756"/>
                  </a:cubicBezTo>
                  <a:cubicBezTo>
                    <a:pt x="2219" y="7148"/>
                    <a:pt x="1916" y="6418"/>
                    <a:pt x="1764" y="5658"/>
                  </a:cubicBezTo>
                  <a:cubicBezTo>
                    <a:pt x="1399" y="4108"/>
                    <a:pt x="1612" y="2619"/>
                    <a:pt x="1855" y="1616"/>
                  </a:cubicBezTo>
                  <a:cubicBezTo>
                    <a:pt x="2128" y="613"/>
                    <a:pt x="2463" y="35"/>
                    <a:pt x="2402" y="5"/>
                  </a:cubicBezTo>
                  <a:cubicBezTo>
                    <a:pt x="2400" y="2"/>
                    <a:pt x="2398" y="0"/>
                    <a:pt x="2394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7"/>
            <p:cNvSpPr/>
            <p:nvPr/>
          </p:nvSpPr>
          <p:spPr>
            <a:xfrm>
              <a:off x="2303500" y="1223275"/>
              <a:ext cx="76025" cy="46475"/>
            </a:xfrm>
            <a:custGeom>
              <a:avLst/>
              <a:gdLst/>
              <a:ahLst/>
              <a:cxnLst/>
              <a:rect l="l" t="t" r="r" b="b"/>
              <a:pathLst>
                <a:path w="3041" h="1859" extrusionOk="0">
                  <a:moveTo>
                    <a:pt x="2162" y="1"/>
                  </a:moveTo>
                  <a:cubicBezTo>
                    <a:pt x="1876" y="1"/>
                    <a:pt x="1534" y="78"/>
                    <a:pt x="1186" y="231"/>
                  </a:cubicBezTo>
                  <a:cubicBezTo>
                    <a:pt x="456" y="565"/>
                    <a:pt x="1" y="1173"/>
                    <a:pt x="153" y="1538"/>
                  </a:cubicBezTo>
                  <a:cubicBezTo>
                    <a:pt x="251" y="1752"/>
                    <a:pt x="511" y="1859"/>
                    <a:pt x="848" y="1859"/>
                  </a:cubicBezTo>
                  <a:cubicBezTo>
                    <a:pt x="1134" y="1859"/>
                    <a:pt x="1476" y="1782"/>
                    <a:pt x="1824" y="1629"/>
                  </a:cubicBezTo>
                  <a:cubicBezTo>
                    <a:pt x="2584" y="1295"/>
                    <a:pt x="3040" y="717"/>
                    <a:pt x="2858" y="322"/>
                  </a:cubicBezTo>
                  <a:cubicBezTo>
                    <a:pt x="2759" y="108"/>
                    <a:pt x="2500" y="1"/>
                    <a:pt x="2162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7"/>
            <p:cNvSpPr/>
            <p:nvPr/>
          </p:nvSpPr>
          <p:spPr>
            <a:xfrm>
              <a:off x="2513225" y="1214925"/>
              <a:ext cx="76775" cy="46475"/>
            </a:xfrm>
            <a:custGeom>
              <a:avLst/>
              <a:gdLst/>
              <a:ahLst/>
              <a:cxnLst/>
              <a:rect l="l" t="t" r="r" b="b"/>
              <a:pathLst>
                <a:path w="3071" h="1859" extrusionOk="0">
                  <a:moveTo>
                    <a:pt x="879" y="1"/>
                  </a:moveTo>
                  <a:cubicBezTo>
                    <a:pt x="541" y="1"/>
                    <a:pt x="282" y="108"/>
                    <a:pt x="183" y="322"/>
                  </a:cubicBezTo>
                  <a:cubicBezTo>
                    <a:pt x="1" y="686"/>
                    <a:pt x="487" y="1294"/>
                    <a:pt x="1217" y="1629"/>
                  </a:cubicBezTo>
                  <a:cubicBezTo>
                    <a:pt x="1565" y="1782"/>
                    <a:pt x="1907" y="1858"/>
                    <a:pt x="2193" y="1858"/>
                  </a:cubicBezTo>
                  <a:cubicBezTo>
                    <a:pt x="2530" y="1858"/>
                    <a:pt x="2790" y="1751"/>
                    <a:pt x="2888" y="1537"/>
                  </a:cubicBezTo>
                  <a:cubicBezTo>
                    <a:pt x="3071" y="1142"/>
                    <a:pt x="2584" y="565"/>
                    <a:pt x="1855" y="230"/>
                  </a:cubicBezTo>
                  <a:cubicBezTo>
                    <a:pt x="1507" y="77"/>
                    <a:pt x="1165" y="1"/>
                    <a:pt x="879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7"/>
            <p:cNvSpPr/>
            <p:nvPr/>
          </p:nvSpPr>
          <p:spPr>
            <a:xfrm>
              <a:off x="2338450" y="1325500"/>
              <a:ext cx="43350" cy="77675"/>
            </a:xfrm>
            <a:custGeom>
              <a:avLst/>
              <a:gdLst/>
              <a:ahLst/>
              <a:cxnLst/>
              <a:rect l="l" t="t" r="r" b="b"/>
              <a:pathLst>
                <a:path w="1734" h="3107" extrusionOk="0">
                  <a:moveTo>
                    <a:pt x="699" y="1"/>
                  </a:moveTo>
                  <a:cubicBezTo>
                    <a:pt x="689" y="1"/>
                    <a:pt x="679" y="1"/>
                    <a:pt x="669" y="2"/>
                  </a:cubicBezTo>
                  <a:cubicBezTo>
                    <a:pt x="274" y="63"/>
                    <a:pt x="1" y="792"/>
                    <a:pt x="122" y="1643"/>
                  </a:cubicBezTo>
                  <a:cubicBezTo>
                    <a:pt x="210" y="2458"/>
                    <a:pt x="604" y="3106"/>
                    <a:pt x="984" y="3106"/>
                  </a:cubicBezTo>
                  <a:cubicBezTo>
                    <a:pt x="1001" y="3106"/>
                    <a:pt x="1017" y="3105"/>
                    <a:pt x="1034" y="3102"/>
                  </a:cubicBezTo>
                  <a:cubicBezTo>
                    <a:pt x="1460" y="3042"/>
                    <a:pt x="1733" y="2312"/>
                    <a:pt x="1612" y="1461"/>
                  </a:cubicBezTo>
                  <a:cubicBezTo>
                    <a:pt x="1523" y="629"/>
                    <a:pt x="1114" y="1"/>
                    <a:pt x="699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7"/>
            <p:cNvSpPr/>
            <p:nvPr/>
          </p:nvSpPr>
          <p:spPr>
            <a:xfrm>
              <a:off x="2523875" y="1305675"/>
              <a:ext cx="42575" cy="77675"/>
            </a:xfrm>
            <a:custGeom>
              <a:avLst/>
              <a:gdLst/>
              <a:ahLst/>
              <a:cxnLst/>
              <a:rect l="l" t="t" r="r" b="b"/>
              <a:pathLst>
                <a:path w="1703" h="3107" extrusionOk="0">
                  <a:moveTo>
                    <a:pt x="723" y="1"/>
                  </a:moveTo>
                  <a:cubicBezTo>
                    <a:pt x="705" y="1"/>
                    <a:pt x="687" y="2"/>
                    <a:pt x="669" y="5"/>
                  </a:cubicBezTo>
                  <a:cubicBezTo>
                    <a:pt x="243" y="66"/>
                    <a:pt x="0" y="795"/>
                    <a:pt x="91" y="1646"/>
                  </a:cubicBezTo>
                  <a:cubicBezTo>
                    <a:pt x="210" y="2478"/>
                    <a:pt x="619" y="3106"/>
                    <a:pt x="1007" y="3106"/>
                  </a:cubicBezTo>
                  <a:cubicBezTo>
                    <a:pt x="1016" y="3106"/>
                    <a:pt x="1025" y="3106"/>
                    <a:pt x="1034" y="3105"/>
                  </a:cubicBezTo>
                  <a:cubicBezTo>
                    <a:pt x="1459" y="3044"/>
                    <a:pt x="1702" y="2315"/>
                    <a:pt x="1611" y="1464"/>
                  </a:cubicBezTo>
                  <a:cubicBezTo>
                    <a:pt x="1524" y="649"/>
                    <a:pt x="1130" y="1"/>
                    <a:pt x="723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7"/>
            <p:cNvSpPr/>
            <p:nvPr/>
          </p:nvSpPr>
          <p:spPr>
            <a:xfrm>
              <a:off x="2061850" y="1455475"/>
              <a:ext cx="109450" cy="112500"/>
            </a:xfrm>
            <a:custGeom>
              <a:avLst/>
              <a:gdLst/>
              <a:ahLst/>
              <a:cxnLst/>
              <a:rect l="l" t="t" r="r" b="b"/>
              <a:pathLst>
                <a:path w="4378" h="4500" extrusionOk="0">
                  <a:moveTo>
                    <a:pt x="1034" y="1"/>
                  </a:moveTo>
                  <a:cubicBezTo>
                    <a:pt x="335" y="1"/>
                    <a:pt x="1" y="274"/>
                    <a:pt x="31" y="305"/>
                  </a:cubicBezTo>
                  <a:cubicBezTo>
                    <a:pt x="31" y="315"/>
                    <a:pt x="42" y="319"/>
                    <a:pt x="64" y="319"/>
                  </a:cubicBezTo>
                  <a:cubicBezTo>
                    <a:pt x="159" y="319"/>
                    <a:pt x="453" y="240"/>
                    <a:pt x="871" y="240"/>
                  </a:cubicBezTo>
                  <a:cubicBezTo>
                    <a:pt x="923" y="240"/>
                    <a:pt x="978" y="241"/>
                    <a:pt x="1034" y="244"/>
                  </a:cubicBezTo>
                  <a:cubicBezTo>
                    <a:pt x="1338" y="274"/>
                    <a:pt x="1672" y="365"/>
                    <a:pt x="2068" y="548"/>
                  </a:cubicBezTo>
                  <a:cubicBezTo>
                    <a:pt x="2402" y="730"/>
                    <a:pt x="2736" y="1004"/>
                    <a:pt x="3040" y="1368"/>
                  </a:cubicBezTo>
                  <a:cubicBezTo>
                    <a:pt x="3618" y="2098"/>
                    <a:pt x="3891" y="2949"/>
                    <a:pt x="4043" y="3557"/>
                  </a:cubicBezTo>
                  <a:cubicBezTo>
                    <a:pt x="4226" y="4104"/>
                    <a:pt x="4286" y="4499"/>
                    <a:pt x="4347" y="4499"/>
                  </a:cubicBezTo>
                  <a:cubicBezTo>
                    <a:pt x="4378" y="4499"/>
                    <a:pt x="4378" y="4074"/>
                    <a:pt x="4256" y="3466"/>
                  </a:cubicBezTo>
                  <a:cubicBezTo>
                    <a:pt x="4135" y="2858"/>
                    <a:pt x="3922" y="1946"/>
                    <a:pt x="3283" y="1156"/>
                  </a:cubicBezTo>
                  <a:cubicBezTo>
                    <a:pt x="2979" y="761"/>
                    <a:pt x="2554" y="426"/>
                    <a:pt x="2159" y="274"/>
                  </a:cubicBezTo>
                  <a:cubicBezTo>
                    <a:pt x="1764" y="92"/>
                    <a:pt x="1368" y="1"/>
                    <a:pt x="1034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7"/>
            <p:cNvSpPr/>
            <p:nvPr/>
          </p:nvSpPr>
          <p:spPr>
            <a:xfrm>
              <a:off x="2102125" y="1477275"/>
              <a:ext cx="34225" cy="79400"/>
            </a:xfrm>
            <a:custGeom>
              <a:avLst/>
              <a:gdLst/>
              <a:ahLst/>
              <a:cxnLst/>
              <a:rect l="l" t="t" r="r" b="b"/>
              <a:pathLst>
                <a:path w="1369" h="3176" extrusionOk="0">
                  <a:moveTo>
                    <a:pt x="1281" y="0"/>
                  </a:moveTo>
                  <a:cubicBezTo>
                    <a:pt x="1216" y="0"/>
                    <a:pt x="1032" y="54"/>
                    <a:pt x="791" y="223"/>
                  </a:cubicBezTo>
                  <a:cubicBezTo>
                    <a:pt x="487" y="466"/>
                    <a:pt x="153" y="892"/>
                    <a:pt x="61" y="1500"/>
                  </a:cubicBezTo>
                  <a:cubicBezTo>
                    <a:pt x="1" y="2047"/>
                    <a:pt x="213" y="2594"/>
                    <a:pt x="457" y="2867"/>
                  </a:cubicBezTo>
                  <a:cubicBezTo>
                    <a:pt x="675" y="3058"/>
                    <a:pt x="893" y="3176"/>
                    <a:pt x="958" y="3176"/>
                  </a:cubicBezTo>
                  <a:cubicBezTo>
                    <a:pt x="965" y="3176"/>
                    <a:pt x="970" y="3174"/>
                    <a:pt x="973" y="3171"/>
                  </a:cubicBezTo>
                  <a:cubicBezTo>
                    <a:pt x="1004" y="3141"/>
                    <a:pt x="852" y="2989"/>
                    <a:pt x="669" y="2715"/>
                  </a:cubicBezTo>
                  <a:cubicBezTo>
                    <a:pt x="517" y="2442"/>
                    <a:pt x="365" y="1986"/>
                    <a:pt x="396" y="1500"/>
                  </a:cubicBezTo>
                  <a:cubicBezTo>
                    <a:pt x="487" y="1013"/>
                    <a:pt x="700" y="618"/>
                    <a:pt x="943" y="375"/>
                  </a:cubicBezTo>
                  <a:cubicBezTo>
                    <a:pt x="1156" y="162"/>
                    <a:pt x="1368" y="41"/>
                    <a:pt x="1308" y="10"/>
                  </a:cubicBezTo>
                  <a:cubicBezTo>
                    <a:pt x="1308" y="4"/>
                    <a:pt x="1299" y="0"/>
                    <a:pt x="1281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7"/>
            <p:cNvSpPr/>
            <p:nvPr/>
          </p:nvSpPr>
          <p:spPr>
            <a:xfrm>
              <a:off x="2064125" y="1007000"/>
              <a:ext cx="566925" cy="391500"/>
            </a:xfrm>
            <a:custGeom>
              <a:avLst/>
              <a:gdLst/>
              <a:ahLst/>
              <a:cxnLst/>
              <a:rect l="l" t="t" r="r" b="b"/>
              <a:pathLst>
                <a:path w="22677" h="15660" extrusionOk="0">
                  <a:moveTo>
                    <a:pt x="15348" y="0"/>
                  </a:moveTo>
                  <a:cubicBezTo>
                    <a:pt x="13568" y="0"/>
                    <a:pt x="11735" y="384"/>
                    <a:pt x="10092" y="857"/>
                  </a:cubicBezTo>
                  <a:cubicBezTo>
                    <a:pt x="8147" y="1435"/>
                    <a:pt x="6232" y="2104"/>
                    <a:pt x="4347" y="2863"/>
                  </a:cubicBezTo>
                  <a:cubicBezTo>
                    <a:pt x="1916" y="3897"/>
                    <a:pt x="1" y="6693"/>
                    <a:pt x="62" y="9368"/>
                  </a:cubicBezTo>
                  <a:cubicBezTo>
                    <a:pt x="92" y="10402"/>
                    <a:pt x="335" y="11405"/>
                    <a:pt x="639" y="12377"/>
                  </a:cubicBezTo>
                  <a:cubicBezTo>
                    <a:pt x="700" y="12681"/>
                    <a:pt x="1612" y="15660"/>
                    <a:pt x="1764" y="15660"/>
                  </a:cubicBezTo>
                  <a:cubicBezTo>
                    <a:pt x="4347" y="15204"/>
                    <a:pt x="6718" y="12742"/>
                    <a:pt x="7934" y="10554"/>
                  </a:cubicBezTo>
                  <a:cubicBezTo>
                    <a:pt x="9180" y="8304"/>
                    <a:pt x="9667" y="5599"/>
                    <a:pt x="9302" y="3046"/>
                  </a:cubicBezTo>
                  <a:lnTo>
                    <a:pt x="9302" y="3046"/>
                  </a:lnTo>
                  <a:cubicBezTo>
                    <a:pt x="11490" y="4383"/>
                    <a:pt x="13892" y="5447"/>
                    <a:pt x="16445" y="5842"/>
                  </a:cubicBezTo>
                  <a:cubicBezTo>
                    <a:pt x="17071" y="5940"/>
                    <a:pt x="18105" y="6082"/>
                    <a:pt x="19135" y="6082"/>
                  </a:cubicBezTo>
                  <a:cubicBezTo>
                    <a:pt x="20355" y="6082"/>
                    <a:pt x="21571" y="5882"/>
                    <a:pt x="22099" y="5174"/>
                  </a:cubicBezTo>
                  <a:cubicBezTo>
                    <a:pt x="22676" y="4414"/>
                    <a:pt x="22099" y="3350"/>
                    <a:pt x="21521" y="2651"/>
                  </a:cubicBezTo>
                  <a:cubicBezTo>
                    <a:pt x="21369" y="2438"/>
                    <a:pt x="21187" y="2256"/>
                    <a:pt x="21035" y="2104"/>
                  </a:cubicBezTo>
                  <a:cubicBezTo>
                    <a:pt x="19486" y="538"/>
                    <a:pt x="17455" y="0"/>
                    <a:pt x="15348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7"/>
            <p:cNvSpPr/>
            <p:nvPr/>
          </p:nvSpPr>
          <p:spPr>
            <a:xfrm>
              <a:off x="2149250" y="1673125"/>
              <a:ext cx="425550" cy="128300"/>
            </a:xfrm>
            <a:custGeom>
              <a:avLst/>
              <a:gdLst/>
              <a:ahLst/>
              <a:cxnLst/>
              <a:rect l="l" t="t" r="r" b="b"/>
              <a:pathLst>
                <a:path w="17022" h="5132" extrusionOk="0">
                  <a:moveTo>
                    <a:pt x="781" y="0"/>
                  </a:moveTo>
                  <a:cubicBezTo>
                    <a:pt x="535" y="0"/>
                    <a:pt x="275" y="13"/>
                    <a:pt x="0" y="49"/>
                  </a:cubicBezTo>
                  <a:cubicBezTo>
                    <a:pt x="1490" y="2693"/>
                    <a:pt x="4377" y="4517"/>
                    <a:pt x="7386" y="4973"/>
                  </a:cubicBezTo>
                  <a:cubicBezTo>
                    <a:pt x="8034" y="5081"/>
                    <a:pt x="8687" y="5132"/>
                    <a:pt x="9341" y="5132"/>
                  </a:cubicBezTo>
                  <a:cubicBezTo>
                    <a:pt x="12004" y="5132"/>
                    <a:pt x="14679" y="4284"/>
                    <a:pt x="17022" y="2967"/>
                  </a:cubicBezTo>
                  <a:cubicBezTo>
                    <a:pt x="16201" y="2602"/>
                    <a:pt x="15502" y="2328"/>
                    <a:pt x="14924" y="2176"/>
                  </a:cubicBezTo>
                  <a:cubicBezTo>
                    <a:pt x="13405" y="3119"/>
                    <a:pt x="11703" y="3757"/>
                    <a:pt x="9879" y="3878"/>
                  </a:cubicBezTo>
                  <a:cubicBezTo>
                    <a:pt x="9705" y="3889"/>
                    <a:pt x="9531" y="3894"/>
                    <a:pt x="9357" y="3894"/>
                  </a:cubicBezTo>
                  <a:cubicBezTo>
                    <a:pt x="6425" y="3894"/>
                    <a:pt x="3488" y="2459"/>
                    <a:pt x="1824" y="49"/>
                  </a:cubicBezTo>
                  <a:cubicBezTo>
                    <a:pt x="1510" y="30"/>
                    <a:pt x="1162" y="0"/>
                    <a:pt x="781" y="0"/>
                  </a:cubicBezTo>
                  <a:close/>
                </a:path>
              </a:pathLst>
            </a:custGeom>
            <a:solidFill>
              <a:srgbClr val="D893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7"/>
            <p:cNvSpPr/>
            <p:nvPr/>
          </p:nvSpPr>
          <p:spPr>
            <a:xfrm>
              <a:off x="2546675" y="1787550"/>
              <a:ext cx="34200" cy="305500"/>
            </a:xfrm>
            <a:custGeom>
              <a:avLst/>
              <a:gdLst/>
              <a:ahLst/>
              <a:cxnLst/>
              <a:rect l="l" t="t" r="r" b="b"/>
              <a:pathLst>
                <a:path w="1368" h="12220" extrusionOk="0">
                  <a:moveTo>
                    <a:pt x="456" y="1"/>
                  </a:moveTo>
                  <a:cubicBezTo>
                    <a:pt x="456" y="1"/>
                    <a:pt x="365" y="153"/>
                    <a:pt x="243" y="426"/>
                  </a:cubicBezTo>
                  <a:cubicBezTo>
                    <a:pt x="183" y="760"/>
                    <a:pt x="91" y="1186"/>
                    <a:pt x="61" y="1763"/>
                  </a:cubicBezTo>
                  <a:cubicBezTo>
                    <a:pt x="0" y="2675"/>
                    <a:pt x="91" y="3891"/>
                    <a:pt x="335" y="5229"/>
                  </a:cubicBezTo>
                  <a:lnTo>
                    <a:pt x="335" y="5381"/>
                  </a:lnTo>
                  <a:cubicBezTo>
                    <a:pt x="365" y="5654"/>
                    <a:pt x="395" y="5897"/>
                    <a:pt x="486" y="6140"/>
                  </a:cubicBezTo>
                  <a:cubicBezTo>
                    <a:pt x="790" y="7812"/>
                    <a:pt x="973" y="9332"/>
                    <a:pt x="912" y="10426"/>
                  </a:cubicBezTo>
                  <a:cubicBezTo>
                    <a:pt x="821" y="11551"/>
                    <a:pt x="547" y="12189"/>
                    <a:pt x="638" y="12220"/>
                  </a:cubicBezTo>
                  <a:cubicBezTo>
                    <a:pt x="638" y="12220"/>
                    <a:pt x="760" y="12068"/>
                    <a:pt x="821" y="11764"/>
                  </a:cubicBezTo>
                  <a:cubicBezTo>
                    <a:pt x="942" y="11460"/>
                    <a:pt x="1064" y="11004"/>
                    <a:pt x="1125" y="10487"/>
                  </a:cubicBezTo>
                  <a:cubicBezTo>
                    <a:pt x="1368" y="9362"/>
                    <a:pt x="1216" y="7812"/>
                    <a:pt x="851" y="6110"/>
                  </a:cubicBezTo>
                  <a:cubicBezTo>
                    <a:pt x="790" y="5685"/>
                    <a:pt x="699" y="5320"/>
                    <a:pt x="638" y="4925"/>
                  </a:cubicBezTo>
                  <a:cubicBezTo>
                    <a:pt x="760" y="4621"/>
                    <a:pt x="912" y="4165"/>
                    <a:pt x="973" y="3678"/>
                  </a:cubicBezTo>
                  <a:cubicBezTo>
                    <a:pt x="1155" y="2675"/>
                    <a:pt x="1125" y="1885"/>
                    <a:pt x="1003" y="1855"/>
                  </a:cubicBezTo>
                  <a:cubicBezTo>
                    <a:pt x="942" y="1855"/>
                    <a:pt x="821" y="2645"/>
                    <a:pt x="638" y="3587"/>
                  </a:cubicBezTo>
                  <a:lnTo>
                    <a:pt x="517" y="4286"/>
                  </a:lnTo>
                  <a:cubicBezTo>
                    <a:pt x="365" y="3314"/>
                    <a:pt x="304" y="2463"/>
                    <a:pt x="304" y="1763"/>
                  </a:cubicBezTo>
                  <a:cubicBezTo>
                    <a:pt x="304" y="669"/>
                    <a:pt x="517" y="1"/>
                    <a:pt x="4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7"/>
            <p:cNvSpPr/>
            <p:nvPr/>
          </p:nvSpPr>
          <p:spPr>
            <a:xfrm>
              <a:off x="3155350" y="1522350"/>
              <a:ext cx="239375" cy="233300"/>
            </a:xfrm>
            <a:custGeom>
              <a:avLst/>
              <a:gdLst/>
              <a:ahLst/>
              <a:cxnLst/>
              <a:rect l="l" t="t" r="r" b="b"/>
              <a:pathLst>
                <a:path w="9575" h="9332" extrusionOk="0">
                  <a:moveTo>
                    <a:pt x="213" y="0"/>
                  </a:moveTo>
                  <a:lnTo>
                    <a:pt x="0" y="274"/>
                  </a:lnTo>
                  <a:cubicBezTo>
                    <a:pt x="1246" y="1520"/>
                    <a:pt x="2797" y="3040"/>
                    <a:pt x="4468" y="4681"/>
                  </a:cubicBezTo>
                  <a:cubicBezTo>
                    <a:pt x="6292" y="6414"/>
                    <a:pt x="7964" y="8055"/>
                    <a:pt x="9332" y="9332"/>
                  </a:cubicBezTo>
                  <a:cubicBezTo>
                    <a:pt x="9423" y="9271"/>
                    <a:pt x="9484" y="9150"/>
                    <a:pt x="9575" y="9089"/>
                  </a:cubicBezTo>
                  <a:cubicBezTo>
                    <a:pt x="8237" y="7751"/>
                    <a:pt x="6596" y="6110"/>
                    <a:pt x="4772" y="4377"/>
                  </a:cubicBezTo>
                  <a:cubicBezTo>
                    <a:pt x="3100" y="2736"/>
                    <a:pt x="1550" y="1247"/>
                    <a:pt x="2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7"/>
            <p:cNvSpPr/>
            <p:nvPr/>
          </p:nvSpPr>
          <p:spPr>
            <a:xfrm>
              <a:off x="1878725" y="2302000"/>
              <a:ext cx="585150" cy="196800"/>
            </a:xfrm>
            <a:custGeom>
              <a:avLst/>
              <a:gdLst/>
              <a:ahLst/>
              <a:cxnLst/>
              <a:rect l="l" t="t" r="r" b="b"/>
              <a:pathLst>
                <a:path w="23406" h="7872" extrusionOk="0">
                  <a:moveTo>
                    <a:pt x="61" y="0"/>
                  </a:moveTo>
                  <a:lnTo>
                    <a:pt x="61" y="31"/>
                  </a:lnTo>
                  <a:cubicBezTo>
                    <a:pt x="61" y="122"/>
                    <a:pt x="31" y="183"/>
                    <a:pt x="0" y="244"/>
                  </a:cubicBezTo>
                  <a:cubicBezTo>
                    <a:pt x="456" y="639"/>
                    <a:pt x="943" y="1095"/>
                    <a:pt x="1551" y="1611"/>
                  </a:cubicBezTo>
                  <a:cubicBezTo>
                    <a:pt x="3861" y="3496"/>
                    <a:pt x="7569" y="5745"/>
                    <a:pt x="12037" y="6931"/>
                  </a:cubicBezTo>
                  <a:cubicBezTo>
                    <a:pt x="14646" y="7615"/>
                    <a:pt x="17176" y="7872"/>
                    <a:pt x="19428" y="7872"/>
                  </a:cubicBezTo>
                  <a:cubicBezTo>
                    <a:pt x="20876" y="7872"/>
                    <a:pt x="22209" y="7766"/>
                    <a:pt x="23375" y="7599"/>
                  </a:cubicBezTo>
                  <a:cubicBezTo>
                    <a:pt x="23375" y="7478"/>
                    <a:pt x="23375" y="7386"/>
                    <a:pt x="23405" y="7295"/>
                  </a:cubicBezTo>
                  <a:lnTo>
                    <a:pt x="23405" y="7295"/>
                  </a:lnTo>
                  <a:cubicBezTo>
                    <a:pt x="22306" y="7441"/>
                    <a:pt x="21062" y="7533"/>
                    <a:pt x="19715" y="7533"/>
                  </a:cubicBezTo>
                  <a:cubicBezTo>
                    <a:pt x="17413" y="7533"/>
                    <a:pt x="14813" y="7264"/>
                    <a:pt x="12128" y="6535"/>
                  </a:cubicBezTo>
                  <a:cubicBezTo>
                    <a:pt x="7721" y="5350"/>
                    <a:pt x="4073" y="3222"/>
                    <a:pt x="1702" y="1368"/>
                  </a:cubicBezTo>
                  <a:cubicBezTo>
                    <a:pt x="1064" y="882"/>
                    <a:pt x="517" y="426"/>
                    <a:pt x="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7"/>
            <p:cNvSpPr/>
            <p:nvPr/>
          </p:nvSpPr>
          <p:spPr>
            <a:xfrm>
              <a:off x="1472175" y="2286050"/>
              <a:ext cx="248525" cy="269775"/>
            </a:xfrm>
            <a:custGeom>
              <a:avLst/>
              <a:gdLst/>
              <a:ahLst/>
              <a:cxnLst/>
              <a:rect l="l" t="t" r="r" b="b"/>
              <a:pathLst>
                <a:path w="9941" h="10791" extrusionOk="0">
                  <a:moveTo>
                    <a:pt x="213" y="0"/>
                  </a:moveTo>
                  <a:cubicBezTo>
                    <a:pt x="153" y="91"/>
                    <a:pt x="61" y="182"/>
                    <a:pt x="1" y="304"/>
                  </a:cubicBezTo>
                  <a:cubicBezTo>
                    <a:pt x="31" y="365"/>
                    <a:pt x="31" y="426"/>
                    <a:pt x="61" y="486"/>
                  </a:cubicBezTo>
                  <a:cubicBezTo>
                    <a:pt x="183" y="760"/>
                    <a:pt x="335" y="973"/>
                    <a:pt x="457" y="1277"/>
                  </a:cubicBezTo>
                  <a:cubicBezTo>
                    <a:pt x="700" y="1824"/>
                    <a:pt x="1064" y="2371"/>
                    <a:pt x="1399" y="2948"/>
                  </a:cubicBezTo>
                  <a:cubicBezTo>
                    <a:pt x="2128" y="4103"/>
                    <a:pt x="3040" y="5319"/>
                    <a:pt x="4104" y="6444"/>
                  </a:cubicBezTo>
                  <a:cubicBezTo>
                    <a:pt x="5168" y="7599"/>
                    <a:pt x="6293" y="8541"/>
                    <a:pt x="7387" y="9331"/>
                  </a:cubicBezTo>
                  <a:cubicBezTo>
                    <a:pt x="7964" y="9727"/>
                    <a:pt x="8511" y="10091"/>
                    <a:pt x="9028" y="10365"/>
                  </a:cubicBezTo>
                  <a:cubicBezTo>
                    <a:pt x="9302" y="10517"/>
                    <a:pt x="9545" y="10669"/>
                    <a:pt x="9758" y="10790"/>
                  </a:cubicBezTo>
                  <a:lnTo>
                    <a:pt x="9940" y="10517"/>
                  </a:lnTo>
                  <a:cubicBezTo>
                    <a:pt x="9697" y="10395"/>
                    <a:pt x="9454" y="10243"/>
                    <a:pt x="9180" y="10091"/>
                  </a:cubicBezTo>
                  <a:cubicBezTo>
                    <a:pt x="8694" y="9787"/>
                    <a:pt x="8177" y="9423"/>
                    <a:pt x="7630" y="9028"/>
                  </a:cubicBezTo>
                  <a:cubicBezTo>
                    <a:pt x="6566" y="8237"/>
                    <a:pt x="5472" y="7295"/>
                    <a:pt x="4408" y="6140"/>
                  </a:cubicBezTo>
                  <a:cubicBezTo>
                    <a:pt x="3344" y="5015"/>
                    <a:pt x="2463" y="3860"/>
                    <a:pt x="1733" y="2736"/>
                  </a:cubicBezTo>
                  <a:cubicBezTo>
                    <a:pt x="1399" y="2158"/>
                    <a:pt x="1064" y="1611"/>
                    <a:pt x="791" y="1094"/>
                  </a:cubicBezTo>
                  <a:cubicBezTo>
                    <a:pt x="639" y="821"/>
                    <a:pt x="517" y="608"/>
                    <a:pt x="365" y="334"/>
                  </a:cubicBezTo>
                  <a:cubicBezTo>
                    <a:pt x="335" y="213"/>
                    <a:pt x="274" y="91"/>
                    <a:pt x="2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7"/>
            <p:cNvSpPr/>
            <p:nvPr/>
          </p:nvSpPr>
          <p:spPr>
            <a:xfrm>
              <a:off x="1833125" y="1693325"/>
              <a:ext cx="322225" cy="684675"/>
            </a:xfrm>
            <a:custGeom>
              <a:avLst/>
              <a:gdLst/>
              <a:ahLst/>
              <a:cxnLst/>
              <a:rect l="l" t="t" r="r" b="b"/>
              <a:pathLst>
                <a:path w="12889" h="27387" extrusionOk="0">
                  <a:moveTo>
                    <a:pt x="9575" y="0"/>
                  </a:moveTo>
                  <a:cubicBezTo>
                    <a:pt x="9484" y="31"/>
                    <a:pt x="9423" y="31"/>
                    <a:pt x="9362" y="61"/>
                  </a:cubicBezTo>
                  <a:lnTo>
                    <a:pt x="9423" y="92"/>
                  </a:lnTo>
                  <a:cubicBezTo>
                    <a:pt x="9940" y="456"/>
                    <a:pt x="10487" y="912"/>
                    <a:pt x="10973" y="1520"/>
                  </a:cubicBezTo>
                  <a:cubicBezTo>
                    <a:pt x="11460" y="2128"/>
                    <a:pt x="11916" y="2888"/>
                    <a:pt x="12189" y="3739"/>
                  </a:cubicBezTo>
                  <a:cubicBezTo>
                    <a:pt x="12463" y="4621"/>
                    <a:pt x="12554" y="5624"/>
                    <a:pt x="12463" y="6627"/>
                  </a:cubicBezTo>
                  <a:cubicBezTo>
                    <a:pt x="12250" y="8724"/>
                    <a:pt x="11308" y="10852"/>
                    <a:pt x="10122" y="12979"/>
                  </a:cubicBezTo>
                  <a:cubicBezTo>
                    <a:pt x="9575" y="14043"/>
                    <a:pt x="8907" y="15046"/>
                    <a:pt x="8238" y="15989"/>
                  </a:cubicBezTo>
                  <a:cubicBezTo>
                    <a:pt x="7600" y="16931"/>
                    <a:pt x="6931" y="17812"/>
                    <a:pt x="6292" y="18633"/>
                  </a:cubicBezTo>
                  <a:cubicBezTo>
                    <a:pt x="5016" y="20305"/>
                    <a:pt x="3830" y="21794"/>
                    <a:pt x="2888" y="23101"/>
                  </a:cubicBezTo>
                  <a:cubicBezTo>
                    <a:pt x="1916" y="24378"/>
                    <a:pt x="1216" y="25442"/>
                    <a:pt x="700" y="26201"/>
                  </a:cubicBezTo>
                  <a:cubicBezTo>
                    <a:pt x="487" y="26597"/>
                    <a:pt x="305" y="26901"/>
                    <a:pt x="183" y="27083"/>
                  </a:cubicBezTo>
                  <a:cubicBezTo>
                    <a:pt x="61" y="27265"/>
                    <a:pt x="1" y="27387"/>
                    <a:pt x="31" y="27387"/>
                  </a:cubicBezTo>
                  <a:cubicBezTo>
                    <a:pt x="31" y="27387"/>
                    <a:pt x="92" y="27296"/>
                    <a:pt x="244" y="27113"/>
                  </a:cubicBezTo>
                  <a:cubicBezTo>
                    <a:pt x="457" y="26840"/>
                    <a:pt x="639" y="26597"/>
                    <a:pt x="821" y="26293"/>
                  </a:cubicBezTo>
                  <a:cubicBezTo>
                    <a:pt x="1308" y="25563"/>
                    <a:pt x="2067" y="24499"/>
                    <a:pt x="3071" y="23253"/>
                  </a:cubicBezTo>
                  <a:cubicBezTo>
                    <a:pt x="4134" y="21794"/>
                    <a:pt x="5320" y="20366"/>
                    <a:pt x="6566" y="18755"/>
                  </a:cubicBezTo>
                  <a:cubicBezTo>
                    <a:pt x="7204" y="17934"/>
                    <a:pt x="7903" y="17052"/>
                    <a:pt x="8542" y="16110"/>
                  </a:cubicBezTo>
                  <a:cubicBezTo>
                    <a:pt x="9180" y="15168"/>
                    <a:pt x="9849" y="14165"/>
                    <a:pt x="10426" y="13101"/>
                  </a:cubicBezTo>
                  <a:cubicBezTo>
                    <a:pt x="11642" y="10973"/>
                    <a:pt x="12554" y="8754"/>
                    <a:pt x="12767" y="6627"/>
                  </a:cubicBezTo>
                  <a:cubicBezTo>
                    <a:pt x="12888" y="5563"/>
                    <a:pt x="12706" y="4560"/>
                    <a:pt x="12463" y="3648"/>
                  </a:cubicBezTo>
                  <a:cubicBezTo>
                    <a:pt x="12159" y="2736"/>
                    <a:pt x="11703" y="1976"/>
                    <a:pt x="11156" y="1368"/>
                  </a:cubicBezTo>
                  <a:cubicBezTo>
                    <a:pt x="10669" y="760"/>
                    <a:pt x="10092" y="335"/>
                    <a:pt x="95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7"/>
            <p:cNvSpPr/>
            <p:nvPr/>
          </p:nvSpPr>
          <p:spPr>
            <a:xfrm>
              <a:off x="3665225" y="2561725"/>
              <a:ext cx="705200" cy="641375"/>
            </a:xfrm>
            <a:custGeom>
              <a:avLst/>
              <a:gdLst/>
              <a:ahLst/>
              <a:cxnLst/>
              <a:rect l="l" t="t" r="r" b="b"/>
              <a:pathLst>
                <a:path w="28208" h="25655" extrusionOk="0">
                  <a:moveTo>
                    <a:pt x="13112" y="1"/>
                  </a:moveTo>
                  <a:cubicBezTo>
                    <a:pt x="12976" y="1"/>
                    <a:pt x="12841" y="3"/>
                    <a:pt x="12706" y="7"/>
                  </a:cubicBezTo>
                  <a:cubicBezTo>
                    <a:pt x="11065" y="67"/>
                    <a:pt x="9059" y="463"/>
                    <a:pt x="7600" y="1283"/>
                  </a:cubicBezTo>
                  <a:cubicBezTo>
                    <a:pt x="5441" y="2469"/>
                    <a:pt x="4195" y="5113"/>
                    <a:pt x="3223" y="7514"/>
                  </a:cubicBezTo>
                  <a:cubicBezTo>
                    <a:pt x="3010" y="8031"/>
                    <a:pt x="2827" y="8578"/>
                    <a:pt x="2615" y="9034"/>
                  </a:cubicBezTo>
                  <a:cubicBezTo>
                    <a:pt x="1824" y="11071"/>
                    <a:pt x="1186" y="13259"/>
                    <a:pt x="791" y="15417"/>
                  </a:cubicBezTo>
                  <a:cubicBezTo>
                    <a:pt x="1" y="19673"/>
                    <a:pt x="2827" y="23046"/>
                    <a:pt x="6627" y="24597"/>
                  </a:cubicBezTo>
                  <a:cubicBezTo>
                    <a:pt x="8288" y="25308"/>
                    <a:pt x="10086" y="25654"/>
                    <a:pt x="11882" y="25654"/>
                  </a:cubicBezTo>
                  <a:cubicBezTo>
                    <a:pt x="12157" y="25654"/>
                    <a:pt x="12432" y="25646"/>
                    <a:pt x="12706" y="25630"/>
                  </a:cubicBezTo>
                  <a:cubicBezTo>
                    <a:pt x="15320" y="25509"/>
                    <a:pt x="17630" y="24901"/>
                    <a:pt x="19849" y="23502"/>
                  </a:cubicBezTo>
                  <a:cubicBezTo>
                    <a:pt x="20682" y="24627"/>
                    <a:pt x="22085" y="25237"/>
                    <a:pt x="23472" y="25237"/>
                  </a:cubicBezTo>
                  <a:cubicBezTo>
                    <a:pt x="24110" y="25237"/>
                    <a:pt x="24746" y="25108"/>
                    <a:pt x="25320" y="24840"/>
                  </a:cubicBezTo>
                  <a:cubicBezTo>
                    <a:pt x="26779" y="24110"/>
                    <a:pt x="28208" y="22347"/>
                    <a:pt x="27813" y="20645"/>
                  </a:cubicBezTo>
                  <a:cubicBezTo>
                    <a:pt x="27661" y="19916"/>
                    <a:pt x="27235" y="19369"/>
                    <a:pt x="26718" y="18852"/>
                  </a:cubicBezTo>
                  <a:cubicBezTo>
                    <a:pt x="26575" y="18709"/>
                    <a:pt x="25139" y="17838"/>
                    <a:pt x="24946" y="17838"/>
                  </a:cubicBezTo>
                  <a:cubicBezTo>
                    <a:pt x="24935" y="17838"/>
                    <a:pt x="24928" y="17841"/>
                    <a:pt x="24926" y="17847"/>
                  </a:cubicBezTo>
                  <a:lnTo>
                    <a:pt x="24926" y="17847"/>
                  </a:lnTo>
                  <a:cubicBezTo>
                    <a:pt x="25260" y="16845"/>
                    <a:pt x="25776" y="16024"/>
                    <a:pt x="25867" y="14992"/>
                  </a:cubicBezTo>
                  <a:cubicBezTo>
                    <a:pt x="25989" y="14080"/>
                    <a:pt x="26080" y="13229"/>
                    <a:pt x="26293" y="12378"/>
                  </a:cubicBezTo>
                  <a:cubicBezTo>
                    <a:pt x="26931" y="9824"/>
                    <a:pt x="26749" y="8061"/>
                    <a:pt x="25229" y="5903"/>
                  </a:cubicBezTo>
                  <a:cubicBezTo>
                    <a:pt x="24348" y="4536"/>
                    <a:pt x="23101" y="3472"/>
                    <a:pt x="21764" y="2590"/>
                  </a:cubicBezTo>
                  <a:cubicBezTo>
                    <a:pt x="19234" y="962"/>
                    <a:pt x="16119" y="1"/>
                    <a:pt x="13112" y="1"/>
                  </a:cubicBezTo>
                  <a:close/>
                </a:path>
              </a:pathLst>
            </a:custGeom>
            <a:solidFill>
              <a:srgbClr val="9E7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7"/>
            <p:cNvSpPr/>
            <p:nvPr/>
          </p:nvSpPr>
          <p:spPr>
            <a:xfrm>
              <a:off x="3818725" y="2776175"/>
              <a:ext cx="131475" cy="180100"/>
            </a:xfrm>
            <a:custGeom>
              <a:avLst/>
              <a:gdLst/>
              <a:ahLst/>
              <a:cxnLst/>
              <a:rect l="l" t="t" r="r" b="b"/>
              <a:pathLst>
                <a:path w="5259" h="7204" extrusionOk="0">
                  <a:moveTo>
                    <a:pt x="5229" y="0"/>
                  </a:moveTo>
                  <a:cubicBezTo>
                    <a:pt x="5137" y="0"/>
                    <a:pt x="5077" y="608"/>
                    <a:pt x="4681" y="1490"/>
                  </a:cubicBezTo>
                  <a:cubicBezTo>
                    <a:pt x="4317" y="2341"/>
                    <a:pt x="3618" y="3526"/>
                    <a:pt x="2554" y="4529"/>
                  </a:cubicBezTo>
                  <a:cubicBezTo>
                    <a:pt x="2037" y="5015"/>
                    <a:pt x="1460" y="5380"/>
                    <a:pt x="882" y="5684"/>
                  </a:cubicBezTo>
                  <a:cubicBezTo>
                    <a:pt x="730" y="5775"/>
                    <a:pt x="639" y="5836"/>
                    <a:pt x="456" y="5897"/>
                  </a:cubicBezTo>
                  <a:cubicBezTo>
                    <a:pt x="365" y="5958"/>
                    <a:pt x="122" y="5988"/>
                    <a:pt x="61" y="6262"/>
                  </a:cubicBezTo>
                  <a:cubicBezTo>
                    <a:pt x="1" y="6383"/>
                    <a:pt x="61" y="6535"/>
                    <a:pt x="92" y="6596"/>
                  </a:cubicBezTo>
                  <a:cubicBezTo>
                    <a:pt x="122" y="6687"/>
                    <a:pt x="213" y="6748"/>
                    <a:pt x="274" y="6809"/>
                  </a:cubicBezTo>
                  <a:cubicBezTo>
                    <a:pt x="396" y="6900"/>
                    <a:pt x="548" y="6961"/>
                    <a:pt x="669" y="6991"/>
                  </a:cubicBezTo>
                  <a:cubicBezTo>
                    <a:pt x="1156" y="7174"/>
                    <a:pt x="1581" y="7204"/>
                    <a:pt x="1824" y="7204"/>
                  </a:cubicBezTo>
                  <a:cubicBezTo>
                    <a:pt x="2067" y="7204"/>
                    <a:pt x="2219" y="7143"/>
                    <a:pt x="2189" y="7143"/>
                  </a:cubicBezTo>
                  <a:cubicBezTo>
                    <a:pt x="2189" y="7082"/>
                    <a:pt x="2037" y="7082"/>
                    <a:pt x="1764" y="7052"/>
                  </a:cubicBezTo>
                  <a:cubicBezTo>
                    <a:pt x="1490" y="7022"/>
                    <a:pt x="1125" y="6961"/>
                    <a:pt x="700" y="6748"/>
                  </a:cubicBezTo>
                  <a:cubicBezTo>
                    <a:pt x="578" y="6718"/>
                    <a:pt x="456" y="6657"/>
                    <a:pt x="396" y="6566"/>
                  </a:cubicBezTo>
                  <a:cubicBezTo>
                    <a:pt x="305" y="6505"/>
                    <a:pt x="274" y="6414"/>
                    <a:pt x="305" y="6383"/>
                  </a:cubicBezTo>
                  <a:cubicBezTo>
                    <a:pt x="305" y="6322"/>
                    <a:pt x="426" y="6262"/>
                    <a:pt x="578" y="6231"/>
                  </a:cubicBezTo>
                  <a:cubicBezTo>
                    <a:pt x="730" y="6140"/>
                    <a:pt x="882" y="6079"/>
                    <a:pt x="1034" y="6049"/>
                  </a:cubicBezTo>
                  <a:cubicBezTo>
                    <a:pt x="1642" y="5745"/>
                    <a:pt x="2250" y="5350"/>
                    <a:pt x="2827" y="4833"/>
                  </a:cubicBezTo>
                  <a:cubicBezTo>
                    <a:pt x="3952" y="3800"/>
                    <a:pt x="4651" y="2553"/>
                    <a:pt x="4955" y="1581"/>
                  </a:cubicBezTo>
                  <a:cubicBezTo>
                    <a:pt x="5259" y="638"/>
                    <a:pt x="5259" y="0"/>
                    <a:pt x="5229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7"/>
            <p:cNvSpPr/>
            <p:nvPr/>
          </p:nvSpPr>
          <p:spPr>
            <a:xfrm>
              <a:off x="3792902" y="2823067"/>
              <a:ext cx="20613" cy="70378"/>
            </a:xfrm>
            <a:custGeom>
              <a:avLst/>
              <a:gdLst/>
              <a:ahLst/>
              <a:cxnLst/>
              <a:rect l="l" t="t" r="r" b="b"/>
              <a:pathLst>
                <a:path w="2159" h="2814" extrusionOk="0">
                  <a:moveTo>
                    <a:pt x="1450" y="1"/>
                  </a:moveTo>
                  <a:cubicBezTo>
                    <a:pt x="1049" y="1"/>
                    <a:pt x="565" y="451"/>
                    <a:pt x="304" y="1103"/>
                  </a:cubicBezTo>
                  <a:cubicBezTo>
                    <a:pt x="0" y="1863"/>
                    <a:pt x="91" y="2623"/>
                    <a:pt x="547" y="2775"/>
                  </a:cubicBezTo>
                  <a:cubicBezTo>
                    <a:pt x="608" y="2801"/>
                    <a:pt x="671" y="2813"/>
                    <a:pt x="737" y="2813"/>
                  </a:cubicBezTo>
                  <a:cubicBezTo>
                    <a:pt x="1132" y="2813"/>
                    <a:pt x="1594" y="2363"/>
                    <a:pt x="1854" y="1711"/>
                  </a:cubicBezTo>
                  <a:cubicBezTo>
                    <a:pt x="2158" y="951"/>
                    <a:pt x="2067" y="191"/>
                    <a:pt x="1641" y="39"/>
                  </a:cubicBezTo>
                  <a:cubicBezTo>
                    <a:pt x="1581" y="13"/>
                    <a:pt x="1517" y="1"/>
                    <a:pt x="1450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7"/>
            <p:cNvSpPr/>
            <p:nvPr/>
          </p:nvSpPr>
          <p:spPr>
            <a:xfrm>
              <a:off x="3973755" y="2897565"/>
              <a:ext cx="28137" cy="70304"/>
            </a:xfrm>
            <a:custGeom>
              <a:avLst/>
              <a:gdLst/>
              <a:ahLst/>
              <a:cxnLst/>
              <a:rect l="l" t="t" r="r" b="b"/>
              <a:pathLst>
                <a:path w="2159" h="2813" extrusionOk="0">
                  <a:moveTo>
                    <a:pt x="1422" y="0"/>
                  </a:moveTo>
                  <a:cubicBezTo>
                    <a:pt x="1027" y="0"/>
                    <a:pt x="565" y="451"/>
                    <a:pt x="304" y="1103"/>
                  </a:cubicBezTo>
                  <a:cubicBezTo>
                    <a:pt x="0" y="1863"/>
                    <a:pt x="91" y="2622"/>
                    <a:pt x="517" y="2774"/>
                  </a:cubicBezTo>
                  <a:cubicBezTo>
                    <a:pt x="578" y="2800"/>
                    <a:pt x="642" y="2813"/>
                    <a:pt x="708" y="2813"/>
                  </a:cubicBezTo>
                  <a:cubicBezTo>
                    <a:pt x="1109" y="2813"/>
                    <a:pt x="1594" y="2362"/>
                    <a:pt x="1854" y="1711"/>
                  </a:cubicBezTo>
                  <a:cubicBezTo>
                    <a:pt x="2158" y="951"/>
                    <a:pt x="2067" y="191"/>
                    <a:pt x="1611" y="39"/>
                  </a:cubicBezTo>
                  <a:cubicBezTo>
                    <a:pt x="1551" y="13"/>
                    <a:pt x="1487" y="0"/>
                    <a:pt x="1422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7"/>
            <p:cNvSpPr/>
            <p:nvPr/>
          </p:nvSpPr>
          <p:spPr>
            <a:xfrm>
              <a:off x="3839250" y="2703225"/>
              <a:ext cx="85125" cy="43325"/>
            </a:xfrm>
            <a:custGeom>
              <a:avLst/>
              <a:gdLst/>
              <a:ahLst/>
              <a:cxnLst/>
              <a:rect l="l" t="t" r="r" b="b"/>
              <a:pathLst>
                <a:path w="3405" h="1733" extrusionOk="0">
                  <a:moveTo>
                    <a:pt x="1702" y="0"/>
                  </a:moveTo>
                  <a:cubicBezTo>
                    <a:pt x="760" y="0"/>
                    <a:pt x="0" y="365"/>
                    <a:pt x="0" y="851"/>
                  </a:cubicBezTo>
                  <a:cubicBezTo>
                    <a:pt x="0" y="1338"/>
                    <a:pt x="760" y="1733"/>
                    <a:pt x="1702" y="1733"/>
                  </a:cubicBezTo>
                  <a:cubicBezTo>
                    <a:pt x="2645" y="1733"/>
                    <a:pt x="3405" y="1338"/>
                    <a:pt x="3405" y="851"/>
                  </a:cubicBezTo>
                  <a:cubicBezTo>
                    <a:pt x="3405" y="365"/>
                    <a:pt x="2645" y="0"/>
                    <a:pt x="1702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7"/>
            <p:cNvSpPr/>
            <p:nvPr/>
          </p:nvSpPr>
          <p:spPr>
            <a:xfrm>
              <a:off x="3998050" y="2750575"/>
              <a:ext cx="76025" cy="69300"/>
            </a:xfrm>
            <a:custGeom>
              <a:avLst/>
              <a:gdLst/>
              <a:ahLst/>
              <a:cxnLst/>
              <a:rect l="l" t="t" r="r" b="b"/>
              <a:pathLst>
                <a:path w="3041" h="2772" extrusionOk="0">
                  <a:moveTo>
                    <a:pt x="759" y="1"/>
                  </a:moveTo>
                  <a:cubicBezTo>
                    <a:pt x="598" y="1"/>
                    <a:pt x="462" y="47"/>
                    <a:pt x="366" y="143"/>
                  </a:cubicBezTo>
                  <a:cubicBezTo>
                    <a:pt x="1" y="477"/>
                    <a:pt x="244" y="1298"/>
                    <a:pt x="882" y="1997"/>
                  </a:cubicBezTo>
                  <a:cubicBezTo>
                    <a:pt x="1365" y="2479"/>
                    <a:pt x="1911" y="2772"/>
                    <a:pt x="2314" y="2772"/>
                  </a:cubicBezTo>
                  <a:cubicBezTo>
                    <a:pt x="2470" y="2772"/>
                    <a:pt x="2605" y="2728"/>
                    <a:pt x="2706" y="2635"/>
                  </a:cubicBezTo>
                  <a:cubicBezTo>
                    <a:pt x="3041" y="2301"/>
                    <a:pt x="2828" y="1480"/>
                    <a:pt x="2159" y="781"/>
                  </a:cubicBezTo>
                  <a:cubicBezTo>
                    <a:pt x="1704" y="283"/>
                    <a:pt x="1157" y="1"/>
                    <a:pt x="759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7"/>
            <p:cNvSpPr/>
            <p:nvPr/>
          </p:nvSpPr>
          <p:spPr>
            <a:xfrm rot="10800000" flipH="1">
              <a:off x="3800383" y="2985879"/>
              <a:ext cx="98825" cy="42725"/>
            </a:xfrm>
            <a:custGeom>
              <a:avLst/>
              <a:gdLst/>
              <a:ahLst/>
              <a:cxnLst/>
              <a:rect l="l" t="t" r="r" b="b"/>
              <a:pathLst>
                <a:path w="3953" h="1709" extrusionOk="0">
                  <a:moveTo>
                    <a:pt x="31" y="1"/>
                  </a:moveTo>
                  <a:cubicBezTo>
                    <a:pt x="1" y="1"/>
                    <a:pt x="1" y="335"/>
                    <a:pt x="244" y="761"/>
                  </a:cubicBezTo>
                  <a:cubicBezTo>
                    <a:pt x="518" y="1186"/>
                    <a:pt x="1095" y="1642"/>
                    <a:pt x="1885" y="1703"/>
                  </a:cubicBezTo>
                  <a:cubicBezTo>
                    <a:pt x="1937" y="1707"/>
                    <a:pt x="1987" y="1709"/>
                    <a:pt x="2037" y="1709"/>
                  </a:cubicBezTo>
                  <a:cubicBezTo>
                    <a:pt x="2760" y="1709"/>
                    <a:pt x="3360" y="1311"/>
                    <a:pt x="3588" y="913"/>
                  </a:cubicBezTo>
                  <a:cubicBezTo>
                    <a:pt x="3952" y="518"/>
                    <a:pt x="3952" y="153"/>
                    <a:pt x="3892" y="153"/>
                  </a:cubicBezTo>
                  <a:cubicBezTo>
                    <a:pt x="3888" y="151"/>
                    <a:pt x="3885" y="151"/>
                    <a:pt x="3882" y="151"/>
                  </a:cubicBezTo>
                  <a:cubicBezTo>
                    <a:pt x="3818" y="151"/>
                    <a:pt x="3694" y="412"/>
                    <a:pt x="3405" y="700"/>
                  </a:cubicBezTo>
                  <a:cubicBezTo>
                    <a:pt x="3128" y="977"/>
                    <a:pt x="2622" y="1255"/>
                    <a:pt x="2074" y="1255"/>
                  </a:cubicBezTo>
                  <a:cubicBezTo>
                    <a:pt x="2022" y="1255"/>
                    <a:pt x="1969" y="1252"/>
                    <a:pt x="1916" y="1247"/>
                  </a:cubicBezTo>
                  <a:cubicBezTo>
                    <a:pt x="1278" y="1217"/>
                    <a:pt x="791" y="882"/>
                    <a:pt x="487" y="578"/>
                  </a:cubicBezTo>
                  <a:cubicBezTo>
                    <a:pt x="183" y="274"/>
                    <a:pt x="62" y="1"/>
                    <a:pt x="31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7"/>
            <p:cNvSpPr/>
            <p:nvPr/>
          </p:nvSpPr>
          <p:spPr>
            <a:xfrm>
              <a:off x="4193350" y="3052200"/>
              <a:ext cx="129975" cy="105450"/>
            </a:xfrm>
            <a:custGeom>
              <a:avLst/>
              <a:gdLst/>
              <a:ahLst/>
              <a:cxnLst/>
              <a:rect l="l" t="t" r="r" b="b"/>
              <a:pathLst>
                <a:path w="5199" h="4218" extrusionOk="0">
                  <a:moveTo>
                    <a:pt x="3730" y="1"/>
                  </a:moveTo>
                  <a:cubicBezTo>
                    <a:pt x="3490" y="1"/>
                    <a:pt x="3225" y="41"/>
                    <a:pt x="2949" y="114"/>
                  </a:cubicBezTo>
                  <a:cubicBezTo>
                    <a:pt x="2493" y="236"/>
                    <a:pt x="2037" y="509"/>
                    <a:pt x="1672" y="874"/>
                  </a:cubicBezTo>
                  <a:cubicBezTo>
                    <a:pt x="882" y="1604"/>
                    <a:pt x="487" y="2516"/>
                    <a:pt x="305" y="3154"/>
                  </a:cubicBezTo>
                  <a:cubicBezTo>
                    <a:pt x="92" y="3823"/>
                    <a:pt x="1" y="4218"/>
                    <a:pt x="31" y="4218"/>
                  </a:cubicBezTo>
                  <a:cubicBezTo>
                    <a:pt x="92" y="4218"/>
                    <a:pt x="244" y="3853"/>
                    <a:pt x="487" y="3245"/>
                  </a:cubicBezTo>
                  <a:cubicBezTo>
                    <a:pt x="761" y="2637"/>
                    <a:pt x="1156" y="1786"/>
                    <a:pt x="1916" y="1148"/>
                  </a:cubicBezTo>
                  <a:cubicBezTo>
                    <a:pt x="2250" y="813"/>
                    <a:pt x="2675" y="570"/>
                    <a:pt x="3040" y="418"/>
                  </a:cubicBezTo>
                  <a:cubicBezTo>
                    <a:pt x="3435" y="266"/>
                    <a:pt x="3800" y="266"/>
                    <a:pt x="4134" y="266"/>
                  </a:cubicBezTo>
                  <a:cubicBezTo>
                    <a:pt x="4735" y="324"/>
                    <a:pt x="5094" y="543"/>
                    <a:pt x="5159" y="543"/>
                  </a:cubicBezTo>
                  <a:cubicBezTo>
                    <a:pt x="5163" y="543"/>
                    <a:pt x="5166" y="542"/>
                    <a:pt x="5168" y="540"/>
                  </a:cubicBezTo>
                  <a:cubicBezTo>
                    <a:pt x="5198" y="509"/>
                    <a:pt x="4864" y="175"/>
                    <a:pt x="4165" y="54"/>
                  </a:cubicBezTo>
                  <a:cubicBezTo>
                    <a:pt x="4033" y="18"/>
                    <a:pt x="3887" y="1"/>
                    <a:pt x="3730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7"/>
            <p:cNvSpPr/>
            <p:nvPr/>
          </p:nvSpPr>
          <p:spPr>
            <a:xfrm>
              <a:off x="4241225" y="3068725"/>
              <a:ext cx="31950" cy="84550"/>
            </a:xfrm>
            <a:custGeom>
              <a:avLst/>
              <a:gdLst/>
              <a:ahLst/>
              <a:cxnLst/>
              <a:rect l="l" t="t" r="r" b="b"/>
              <a:pathLst>
                <a:path w="1278" h="3382" extrusionOk="0">
                  <a:moveTo>
                    <a:pt x="183" y="0"/>
                  </a:moveTo>
                  <a:cubicBezTo>
                    <a:pt x="153" y="31"/>
                    <a:pt x="335" y="183"/>
                    <a:pt x="517" y="456"/>
                  </a:cubicBezTo>
                  <a:cubicBezTo>
                    <a:pt x="700" y="700"/>
                    <a:pt x="912" y="1156"/>
                    <a:pt x="912" y="1703"/>
                  </a:cubicBezTo>
                  <a:cubicBezTo>
                    <a:pt x="852" y="2219"/>
                    <a:pt x="639" y="2645"/>
                    <a:pt x="457" y="2918"/>
                  </a:cubicBezTo>
                  <a:cubicBezTo>
                    <a:pt x="183" y="3222"/>
                    <a:pt x="1" y="3344"/>
                    <a:pt x="31" y="3374"/>
                  </a:cubicBezTo>
                  <a:cubicBezTo>
                    <a:pt x="31" y="3379"/>
                    <a:pt x="38" y="3382"/>
                    <a:pt x="50" y="3382"/>
                  </a:cubicBezTo>
                  <a:cubicBezTo>
                    <a:pt x="116" y="3382"/>
                    <a:pt x="352" y="3306"/>
                    <a:pt x="608" y="3101"/>
                  </a:cubicBezTo>
                  <a:cubicBezTo>
                    <a:pt x="912" y="2858"/>
                    <a:pt x="1216" y="2341"/>
                    <a:pt x="1247" y="1733"/>
                  </a:cubicBezTo>
                  <a:cubicBezTo>
                    <a:pt x="1277" y="1125"/>
                    <a:pt x="973" y="608"/>
                    <a:pt x="700" y="335"/>
                  </a:cubicBezTo>
                  <a:cubicBezTo>
                    <a:pt x="457" y="31"/>
                    <a:pt x="213" y="0"/>
                    <a:pt x="183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7"/>
            <p:cNvSpPr/>
            <p:nvPr/>
          </p:nvSpPr>
          <p:spPr>
            <a:xfrm>
              <a:off x="3783000" y="2542125"/>
              <a:ext cx="577550" cy="474825"/>
            </a:xfrm>
            <a:custGeom>
              <a:avLst/>
              <a:gdLst/>
              <a:ahLst/>
              <a:cxnLst/>
              <a:rect l="l" t="t" r="r" b="b"/>
              <a:pathLst>
                <a:path w="23102" h="18993" extrusionOk="0">
                  <a:moveTo>
                    <a:pt x="7667" y="1"/>
                  </a:moveTo>
                  <a:cubicBezTo>
                    <a:pt x="4520" y="1"/>
                    <a:pt x="1473" y="1007"/>
                    <a:pt x="1" y="4165"/>
                  </a:cubicBezTo>
                  <a:cubicBezTo>
                    <a:pt x="1794" y="5593"/>
                    <a:pt x="4317" y="6383"/>
                    <a:pt x="6597" y="6535"/>
                  </a:cubicBezTo>
                  <a:cubicBezTo>
                    <a:pt x="6943" y="6563"/>
                    <a:pt x="7290" y="6577"/>
                    <a:pt x="7636" y="6577"/>
                  </a:cubicBezTo>
                  <a:cubicBezTo>
                    <a:pt x="9935" y="6577"/>
                    <a:pt x="12214" y="5969"/>
                    <a:pt x="14196" y="4833"/>
                  </a:cubicBezTo>
                  <a:lnTo>
                    <a:pt x="14196" y="4833"/>
                  </a:lnTo>
                  <a:cubicBezTo>
                    <a:pt x="13436" y="7690"/>
                    <a:pt x="13527" y="10791"/>
                    <a:pt x="14469" y="13587"/>
                  </a:cubicBezTo>
                  <a:cubicBezTo>
                    <a:pt x="14956" y="15107"/>
                    <a:pt x="15837" y="16566"/>
                    <a:pt x="17083" y="17599"/>
                  </a:cubicBezTo>
                  <a:cubicBezTo>
                    <a:pt x="17855" y="18233"/>
                    <a:pt x="19077" y="18992"/>
                    <a:pt x="20114" y="18992"/>
                  </a:cubicBezTo>
                  <a:cubicBezTo>
                    <a:pt x="20220" y="18992"/>
                    <a:pt x="20325" y="18984"/>
                    <a:pt x="20427" y="18967"/>
                  </a:cubicBezTo>
                  <a:cubicBezTo>
                    <a:pt x="20548" y="18937"/>
                    <a:pt x="20670" y="18785"/>
                    <a:pt x="20792" y="18511"/>
                  </a:cubicBezTo>
                  <a:cubicBezTo>
                    <a:pt x="21126" y="17751"/>
                    <a:pt x="21612" y="16232"/>
                    <a:pt x="21734" y="15928"/>
                  </a:cubicBezTo>
                  <a:cubicBezTo>
                    <a:pt x="22737" y="13739"/>
                    <a:pt x="23102" y="11551"/>
                    <a:pt x="22251" y="9271"/>
                  </a:cubicBezTo>
                  <a:cubicBezTo>
                    <a:pt x="21916" y="8420"/>
                    <a:pt x="21491" y="7569"/>
                    <a:pt x="20944" y="6809"/>
                  </a:cubicBezTo>
                  <a:cubicBezTo>
                    <a:pt x="19485" y="4803"/>
                    <a:pt x="17478" y="3739"/>
                    <a:pt x="15564" y="2219"/>
                  </a:cubicBezTo>
                  <a:cubicBezTo>
                    <a:pt x="14013" y="912"/>
                    <a:pt x="12281" y="517"/>
                    <a:pt x="10305" y="213"/>
                  </a:cubicBezTo>
                  <a:cubicBezTo>
                    <a:pt x="9440" y="80"/>
                    <a:pt x="8549" y="1"/>
                    <a:pt x="7667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7"/>
            <p:cNvSpPr/>
            <p:nvPr/>
          </p:nvSpPr>
          <p:spPr>
            <a:xfrm>
              <a:off x="3677375" y="3221450"/>
              <a:ext cx="561600" cy="170075"/>
            </a:xfrm>
            <a:custGeom>
              <a:avLst/>
              <a:gdLst/>
              <a:ahLst/>
              <a:cxnLst/>
              <a:rect l="l" t="t" r="r" b="b"/>
              <a:pathLst>
                <a:path w="22464" h="6803" extrusionOk="0">
                  <a:moveTo>
                    <a:pt x="19971" y="761"/>
                  </a:moveTo>
                  <a:lnTo>
                    <a:pt x="19606" y="791"/>
                  </a:lnTo>
                  <a:lnTo>
                    <a:pt x="19606" y="791"/>
                  </a:lnTo>
                  <a:lnTo>
                    <a:pt x="19964" y="768"/>
                  </a:lnTo>
                  <a:lnTo>
                    <a:pt x="19964" y="768"/>
                  </a:lnTo>
                  <a:cubicBezTo>
                    <a:pt x="19966" y="766"/>
                    <a:pt x="19969" y="763"/>
                    <a:pt x="19971" y="761"/>
                  </a:cubicBezTo>
                  <a:close/>
                  <a:moveTo>
                    <a:pt x="1551" y="1"/>
                  </a:moveTo>
                  <a:cubicBezTo>
                    <a:pt x="1095" y="1"/>
                    <a:pt x="578" y="31"/>
                    <a:pt x="1" y="62"/>
                  </a:cubicBezTo>
                  <a:cubicBezTo>
                    <a:pt x="1034" y="2858"/>
                    <a:pt x="3466" y="5168"/>
                    <a:pt x="6262" y="6141"/>
                  </a:cubicBezTo>
                  <a:cubicBezTo>
                    <a:pt x="7549" y="6594"/>
                    <a:pt x="8887" y="6803"/>
                    <a:pt x="10228" y="6803"/>
                  </a:cubicBezTo>
                  <a:cubicBezTo>
                    <a:pt x="12751" y="6803"/>
                    <a:pt x="15286" y="6065"/>
                    <a:pt x="17509" y="4834"/>
                  </a:cubicBezTo>
                  <a:cubicBezTo>
                    <a:pt x="19424" y="3770"/>
                    <a:pt x="21096" y="2311"/>
                    <a:pt x="22463" y="609"/>
                  </a:cubicBezTo>
                  <a:cubicBezTo>
                    <a:pt x="22311" y="609"/>
                    <a:pt x="22129" y="609"/>
                    <a:pt x="21977" y="639"/>
                  </a:cubicBezTo>
                  <a:lnTo>
                    <a:pt x="19964" y="768"/>
                  </a:lnTo>
                  <a:lnTo>
                    <a:pt x="19964" y="768"/>
                  </a:lnTo>
                  <a:cubicBezTo>
                    <a:pt x="17526" y="3407"/>
                    <a:pt x="13930" y="4937"/>
                    <a:pt x="10350" y="4937"/>
                  </a:cubicBezTo>
                  <a:cubicBezTo>
                    <a:pt x="9153" y="4937"/>
                    <a:pt x="7959" y="4766"/>
                    <a:pt x="6810" y="4408"/>
                  </a:cubicBezTo>
                  <a:cubicBezTo>
                    <a:pt x="4560" y="3709"/>
                    <a:pt x="2433" y="2068"/>
                    <a:pt x="1551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7"/>
            <p:cNvSpPr/>
            <p:nvPr/>
          </p:nvSpPr>
          <p:spPr>
            <a:xfrm>
              <a:off x="3601400" y="3338450"/>
              <a:ext cx="62325" cy="318450"/>
            </a:xfrm>
            <a:custGeom>
              <a:avLst/>
              <a:gdLst/>
              <a:ahLst/>
              <a:cxnLst/>
              <a:rect l="l" t="t" r="r" b="b"/>
              <a:pathLst>
                <a:path w="2493" h="12738" extrusionOk="0">
                  <a:moveTo>
                    <a:pt x="95" y="1"/>
                  </a:moveTo>
                  <a:cubicBezTo>
                    <a:pt x="94" y="1"/>
                    <a:pt x="93" y="1"/>
                    <a:pt x="92" y="2"/>
                  </a:cubicBezTo>
                  <a:cubicBezTo>
                    <a:pt x="31" y="2"/>
                    <a:pt x="0" y="731"/>
                    <a:pt x="92" y="1886"/>
                  </a:cubicBezTo>
                  <a:cubicBezTo>
                    <a:pt x="152" y="3072"/>
                    <a:pt x="304" y="4713"/>
                    <a:pt x="639" y="6446"/>
                  </a:cubicBezTo>
                  <a:cubicBezTo>
                    <a:pt x="973" y="8239"/>
                    <a:pt x="1368" y="9789"/>
                    <a:pt x="1733" y="10944"/>
                  </a:cubicBezTo>
                  <a:cubicBezTo>
                    <a:pt x="2098" y="12039"/>
                    <a:pt x="2371" y="12738"/>
                    <a:pt x="2402" y="12738"/>
                  </a:cubicBezTo>
                  <a:cubicBezTo>
                    <a:pt x="2493" y="12738"/>
                    <a:pt x="2280" y="12008"/>
                    <a:pt x="2037" y="10853"/>
                  </a:cubicBezTo>
                  <a:cubicBezTo>
                    <a:pt x="1763" y="9728"/>
                    <a:pt x="1399" y="8118"/>
                    <a:pt x="1064" y="6385"/>
                  </a:cubicBezTo>
                  <a:cubicBezTo>
                    <a:pt x="760" y="4622"/>
                    <a:pt x="548" y="3041"/>
                    <a:pt x="396" y="1856"/>
                  </a:cubicBezTo>
                  <a:cubicBezTo>
                    <a:pt x="247" y="695"/>
                    <a:pt x="156" y="1"/>
                    <a:pt x="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7"/>
            <p:cNvSpPr/>
            <p:nvPr/>
          </p:nvSpPr>
          <p:spPr>
            <a:xfrm>
              <a:off x="3566450" y="3365025"/>
              <a:ext cx="66875" cy="149150"/>
            </a:xfrm>
            <a:custGeom>
              <a:avLst/>
              <a:gdLst/>
              <a:ahLst/>
              <a:cxnLst/>
              <a:rect l="l" t="t" r="r" b="b"/>
              <a:pathLst>
                <a:path w="2675" h="5966" extrusionOk="0">
                  <a:moveTo>
                    <a:pt x="97" y="1"/>
                  </a:moveTo>
                  <a:cubicBezTo>
                    <a:pt x="95" y="1"/>
                    <a:pt x="93" y="2"/>
                    <a:pt x="91" y="3"/>
                  </a:cubicBezTo>
                  <a:cubicBezTo>
                    <a:pt x="0" y="3"/>
                    <a:pt x="91" y="1523"/>
                    <a:pt x="790" y="3225"/>
                  </a:cubicBezTo>
                  <a:cubicBezTo>
                    <a:pt x="1464" y="4835"/>
                    <a:pt x="2447" y="5965"/>
                    <a:pt x="2573" y="5965"/>
                  </a:cubicBezTo>
                  <a:cubicBezTo>
                    <a:pt x="2578" y="5965"/>
                    <a:pt x="2582" y="5964"/>
                    <a:pt x="2584" y="5960"/>
                  </a:cubicBezTo>
                  <a:cubicBezTo>
                    <a:pt x="2675" y="5899"/>
                    <a:pt x="1794" y="4714"/>
                    <a:pt x="1094" y="3073"/>
                  </a:cubicBezTo>
                  <a:cubicBezTo>
                    <a:pt x="439" y="1464"/>
                    <a:pt x="192" y="1"/>
                    <a:pt x="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7"/>
            <p:cNvSpPr/>
            <p:nvPr/>
          </p:nvSpPr>
          <p:spPr>
            <a:xfrm>
              <a:off x="2985125" y="2976775"/>
              <a:ext cx="322975" cy="34225"/>
            </a:xfrm>
            <a:custGeom>
              <a:avLst/>
              <a:gdLst/>
              <a:ahLst/>
              <a:cxnLst/>
              <a:rect l="l" t="t" r="r" b="b"/>
              <a:pathLst>
                <a:path w="12919" h="1369" extrusionOk="0">
                  <a:moveTo>
                    <a:pt x="12919" y="1"/>
                  </a:moveTo>
                  <a:cubicBezTo>
                    <a:pt x="11794" y="92"/>
                    <a:pt x="10609" y="183"/>
                    <a:pt x="9423" y="305"/>
                  </a:cubicBezTo>
                  <a:cubicBezTo>
                    <a:pt x="5958" y="578"/>
                    <a:pt x="2736" y="852"/>
                    <a:pt x="0" y="1064"/>
                  </a:cubicBezTo>
                  <a:lnTo>
                    <a:pt x="0" y="1368"/>
                  </a:lnTo>
                  <a:cubicBezTo>
                    <a:pt x="2736" y="1156"/>
                    <a:pt x="5958" y="943"/>
                    <a:pt x="9423" y="639"/>
                  </a:cubicBezTo>
                  <a:cubicBezTo>
                    <a:pt x="10609" y="517"/>
                    <a:pt x="11794" y="457"/>
                    <a:pt x="12919" y="335"/>
                  </a:cubicBezTo>
                  <a:lnTo>
                    <a:pt x="129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7"/>
            <p:cNvSpPr/>
            <p:nvPr/>
          </p:nvSpPr>
          <p:spPr>
            <a:xfrm>
              <a:off x="4159150" y="3249575"/>
              <a:ext cx="201400" cy="777400"/>
            </a:xfrm>
            <a:custGeom>
              <a:avLst/>
              <a:gdLst/>
              <a:ahLst/>
              <a:cxnLst/>
              <a:rect l="l" t="t" r="r" b="b"/>
              <a:pathLst>
                <a:path w="8056" h="31096" extrusionOk="0">
                  <a:moveTo>
                    <a:pt x="4043" y="1"/>
                  </a:moveTo>
                  <a:cubicBezTo>
                    <a:pt x="4043" y="1"/>
                    <a:pt x="3922" y="61"/>
                    <a:pt x="3740" y="153"/>
                  </a:cubicBezTo>
                  <a:cubicBezTo>
                    <a:pt x="3527" y="274"/>
                    <a:pt x="3223" y="426"/>
                    <a:pt x="2888" y="700"/>
                  </a:cubicBezTo>
                  <a:cubicBezTo>
                    <a:pt x="2220" y="1216"/>
                    <a:pt x="1338" y="2189"/>
                    <a:pt x="761" y="3618"/>
                  </a:cubicBezTo>
                  <a:cubicBezTo>
                    <a:pt x="457" y="4347"/>
                    <a:pt x="244" y="5137"/>
                    <a:pt x="122" y="6049"/>
                  </a:cubicBezTo>
                  <a:cubicBezTo>
                    <a:pt x="1" y="6961"/>
                    <a:pt x="31" y="7964"/>
                    <a:pt x="153" y="8937"/>
                  </a:cubicBezTo>
                  <a:cubicBezTo>
                    <a:pt x="305" y="9970"/>
                    <a:pt x="578" y="11004"/>
                    <a:pt x="882" y="12068"/>
                  </a:cubicBezTo>
                  <a:cubicBezTo>
                    <a:pt x="1186" y="13132"/>
                    <a:pt x="1490" y="14226"/>
                    <a:pt x="1825" y="15320"/>
                  </a:cubicBezTo>
                  <a:cubicBezTo>
                    <a:pt x="3223" y="19758"/>
                    <a:pt x="4834" y="23679"/>
                    <a:pt x="6050" y="26506"/>
                  </a:cubicBezTo>
                  <a:cubicBezTo>
                    <a:pt x="6657" y="27904"/>
                    <a:pt x="7144" y="29028"/>
                    <a:pt x="7539" y="29788"/>
                  </a:cubicBezTo>
                  <a:cubicBezTo>
                    <a:pt x="7608" y="29938"/>
                    <a:pt x="7673" y="30074"/>
                    <a:pt x="7730" y="30196"/>
                  </a:cubicBezTo>
                  <a:lnTo>
                    <a:pt x="7730" y="30196"/>
                  </a:lnTo>
                  <a:cubicBezTo>
                    <a:pt x="7681" y="30080"/>
                    <a:pt x="7627" y="29965"/>
                    <a:pt x="7569" y="29849"/>
                  </a:cubicBezTo>
                  <a:cubicBezTo>
                    <a:pt x="7144" y="28846"/>
                    <a:pt x="6688" y="27721"/>
                    <a:pt x="6202" y="26506"/>
                  </a:cubicBezTo>
                  <a:cubicBezTo>
                    <a:pt x="5047" y="23648"/>
                    <a:pt x="3496" y="19727"/>
                    <a:pt x="2098" y="15290"/>
                  </a:cubicBezTo>
                  <a:cubicBezTo>
                    <a:pt x="1764" y="14195"/>
                    <a:pt x="1399" y="13101"/>
                    <a:pt x="1125" y="12037"/>
                  </a:cubicBezTo>
                  <a:cubicBezTo>
                    <a:pt x="822" y="10943"/>
                    <a:pt x="578" y="9940"/>
                    <a:pt x="426" y="8937"/>
                  </a:cubicBezTo>
                  <a:cubicBezTo>
                    <a:pt x="274" y="7964"/>
                    <a:pt x="244" y="6992"/>
                    <a:pt x="335" y="6141"/>
                  </a:cubicBezTo>
                  <a:cubicBezTo>
                    <a:pt x="426" y="5259"/>
                    <a:pt x="639" y="4469"/>
                    <a:pt x="943" y="3739"/>
                  </a:cubicBezTo>
                  <a:cubicBezTo>
                    <a:pt x="1490" y="2341"/>
                    <a:pt x="2311" y="1399"/>
                    <a:pt x="2980" y="821"/>
                  </a:cubicBezTo>
                  <a:cubicBezTo>
                    <a:pt x="3618" y="244"/>
                    <a:pt x="4043" y="61"/>
                    <a:pt x="4043" y="1"/>
                  </a:cubicBezTo>
                  <a:close/>
                  <a:moveTo>
                    <a:pt x="7730" y="30196"/>
                  </a:moveTo>
                  <a:cubicBezTo>
                    <a:pt x="7809" y="30384"/>
                    <a:pt x="7878" y="30573"/>
                    <a:pt x="7934" y="30761"/>
                  </a:cubicBezTo>
                  <a:lnTo>
                    <a:pt x="7979" y="30884"/>
                  </a:lnTo>
                  <a:lnTo>
                    <a:pt x="7979" y="30884"/>
                  </a:lnTo>
                  <a:cubicBezTo>
                    <a:pt x="7966" y="30826"/>
                    <a:pt x="7951" y="30755"/>
                    <a:pt x="7934" y="30670"/>
                  </a:cubicBezTo>
                  <a:cubicBezTo>
                    <a:pt x="7896" y="30556"/>
                    <a:pt x="7823" y="30396"/>
                    <a:pt x="7730" y="30196"/>
                  </a:cubicBezTo>
                  <a:close/>
                  <a:moveTo>
                    <a:pt x="7979" y="30884"/>
                  </a:moveTo>
                  <a:cubicBezTo>
                    <a:pt x="8012" y="31032"/>
                    <a:pt x="8034" y="31095"/>
                    <a:pt x="8056" y="31095"/>
                  </a:cubicBezTo>
                  <a:lnTo>
                    <a:pt x="7979" y="308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7"/>
            <p:cNvSpPr/>
            <p:nvPr/>
          </p:nvSpPr>
          <p:spPr>
            <a:xfrm>
              <a:off x="4488950" y="4205525"/>
              <a:ext cx="319175" cy="136800"/>
            </a:xfrm>
            <a:custGeom>
              <a:avLst/>
              <a:gdLst/>
              <a:ahLst/>
              <a:cxnLst/>
              <a:rect l="l" t="t" r="r" b="b"/>
              <a:pathLst>
                <a:path w="12767" h="5472" extrusionOk="0">
                  <a:moveTo>
                    <a:pt x="12645" y="0"/>
                  </a:moveTo>
                  <a:cubicBezTo>
                    <a:pt x="10943" y="760"/>
                    <a:pt x="8998" y="1611"/>
                    <a:pt x="6900" y="2462"/>
                  </a:cubicBezTo>
                  <a:cubicBezTo>
                    <a:pt x="4378" y="3526"/>
                    <a:pt x="1976" y="4499"/>
                    <a:pt x="1" y="5259"/>
                  </a:cubicBezTo>
                  <a:lnTo>
                    <a:pt x="122" y="5471"/>
                  </a:lnTo>
                  <a:cubicBezTo>
                    <a:pt x="2128" y="4742"/>
                    <a:pt x="4530" y="3800"/>
                    <a:pt x="7052" y="2766"/>
                  </a:cubicBezTo>
                  <a:cubicBezTo>
                    <a:pt x="9150" y="1915"/>
                    <a:pt x="11095" y="1064"/>
                    <a:pt x="12767" y="274"/>
                  </a:cubicBezTo>
                  <a:cubicBezTo>
                    <a:pt x="12736" y="183"/>
                    <a:pt x="12676" y="91"/>
                    <a:pt x="12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7"/>
            <p:cNvSpPr/>
            <p:nvPr/>
          </p:nvSpPr>
          <p:spPr>
            <a:xfrm>
              <a:off x="4833950" y="1814900"/>
              <a:ext cx="122350" cy="88900"/>
            </a:xfrm>
            <a:custGeom>
              <a:avLst/>
              <a:gdLst/>
              <a:ahLst/>
              <a:cxnLst/>
              <a:rect l="l" t="t" r="r" b="b"/>
              <a:pathLst>
                <a:path w="4894" h="3556" extrusionOk="0">
                  <a:moveTo>
                    <a:pt x="4499" y="1"/>
                  </a:moveTo>
                  <a:cubicBezTo>
                    <a:pt x="3307" y="1103"/>
                    <a:pt x="1678" y="1825"/>
                    <a:pt x="97" y="1825"/>
                  </a:cubicBezTo>
                  <a:cubicBezTo>
                    <a:pt x="65" y="1825"/>
                    <a:pt x="33" y="1825"/>
                    <a:pt x="0" y="1825"/>
                  </a:cubicBezTo>
                  <a:lnTo>
                    <a:pt x="0" y="1825"/>
                  </a:lnTo>
                  <a:cubicBezTo>
                    <a:pt x="408" y="2884"/>
                    <a:pt x="1326" y="3555"/>
                    <a:pt x="2319" y="3555"/>
                  </a:cubicBezTo>
                  <a:cubicBezTo>
                    <a:pt x="2437" y="3555"/>
                    <a:pt x="2556" y="3546"/>
                    <a:pt x="2675" y="3527"/>
                  </a:cubicBezTo>
                  <a:cubicBezTo>
                    <a:pt x="4012" y="3314"/>
                    <a:pt x="4894" y="1946"/>
                    <a:pt x="4620" y="457"/>
                  </a:cubicBezTo>
                  <a:lnTo>
                    <a:pt x="44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7"/>
            <p:cNvSpPr/>
            <p:nvPr/>
          </p:nvSpPr>
          <p:spPr>
            <a:xfrm>
              <a:off x="5207050" y="1709725"/>
              <a:ext cx="58525" cy="126475"/>
            </a:xfrm>
            <a:custGeom>
              <a:avLst/>
              <a:gdLst/>
              <a:ahLst/>
              <a:cxnLst/>
              <a:rect l="l" t="t" r="r" b="b"/>
              <a:pathLst>
                <a:path w="2341" h="5059" extrusionOk="0">
                  <a:moveTo>
                    <a:pt x="2250" y="0"/>
                  </a:moveTo>
                  <a:cubicBezTo>
                    <a:pt x="2127" y="0"/>
                    <a:pt x="1822" y="56"/>
                    <a:pt x="1429" y="287"/>
                  </a:cubicBezTo>
                  <a:cubicBezTo>
                    <a:pt x="943" y="591"/>
                    <a:pt x="456" y="1229"/>
                    <a:pt x="213" y="2080"/>
                  </a:cubicBezTo>
                  <a:cubicBezTo>
                    <a:pt x="1" y="2901"/>
                    <a:pt x="61" y="3661"/>
                    <a:pt x="152" y="4208"/>
                  </a:cubicBezTo>
                  <a:cubicBezTo>
                    <a:pt x="213" y="4725"/>
                    <a:pt x="304" y="5059"/>
                    <a:pt x="335" y="5059"/>
                  </a:cubicBezTo>
                  <a:cubicBezTo>
                    <a:pt x="365" y="5059"/>
                    <a:pt x="365" y="4725"/>
                    <a:pt x="365" y="4208"/>
                  </a:cubicBezTo>
                  <a:cubicBezTo>
                    <a:pt x="365" y="3661"/>
                    <a:pt x="335" y="2931"/>
                    <a:pt x="517" y="2141"/>
                  </a:cubicBezTo>
                  <a:cubicBezTo>
                    <a:pt x="730" y="1381"/>
                    <a:pt x="1186" y="773"/>
                    <a:pt x="1551" y="469"/>
                  </a:cubicBezTo>
                  <a:cubicBezTo>
                    <a:pt x="2007" y="135"/>
                    <a:pt x="2341" y="74"/>
                    <a:pt x="2311" y="13"/>
                  </a:cubicBezTo>
                  <a:cubicBezTo>
                    <a:pt x="2311" y="6"/>
                    <a:pt x="2290" y="0"/>
                    <a:pt x="2250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7"/>
            <p:cNvSpPr/>
            <p:nvPr/>
          </p:nvSpPr>
          <p:spPr>
            <a:xfrm>
              <a:off x="5226050" y="1743275"/>
              <a:ext cx="31175" cy="63300"/>
            </a:xfrm>
            <a:custGeom>
              <a:avLst/>
              <a:gdLst/>
              <a:ahLst/>
              <a:cxnLst/>
              <a:rect l="l" t="t" r="r" b="b"/>
              <a:pathLst>
                <a:path w="1247" h="2532" extrusionOk="0">
                  <a:moveTo>
                    <a:pt x="56" y="1"/>
                  </a:moveTo>
                  <a:cubicBezTo>
                    <a:pt x="44" y="1"/>
                    <a:pt x="36" y="4"/>
                    <a:pt x="31" y="9"/>
                  </a:cubicBezTo>
                  <a:cubicBezTo>
                    <a:pt x="0" y="69"/>
                    <a:pt x="487" y="465"/>
                    <a:pt x="760" y="1133"/>
                  </a:cubicBezTo>
                  <a:cubicBezTo>
                    <a:pt x="1003" y="1863"/>
                    <a:pt x="882" y="2471"/>
                    <a:pt x="973" y="2531"/>
                  </a:cubicBezTo>
                  <a:cubicBezTo>
                    <a:pt x="1034" y="2531"/>
                    <a:pt x="1125" y="2410"/>
                    <a:pt x="1186" y="2136"/>
                  </a:cubicBezTo>
                  <a:cubicBezTo>
                    <a:pt x="1247" y="1863"/>
                    <a:pt x="1216" y="1498"/>
                    <a:pt x="1064" y="1072"/>
                  </a:cubicBezTo>
                  <a:cubicBezTo>
                    <a:pt x="912" y="677"/>
                    <a:pt x="639" y="373"/>
                    <a:pt x="456" y="191"/>
                  </a:cubicBezTo>
                  <a:cubicBezTo>
                    <a:pt x="254" y="64"/>
                    <a:pt x="114" y="1"/>
                    <a:pt x="56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7"/>
            <p:cNvSpPr/>
            <p:nvPr/>
          </p:nvSpPr>
          <p:spPr>
            <a:xfrm>
              <a:off x="4805825" y="1626450"/>
              <a:ext cx="86650" cy="199700"/>
            </a:xfrm>
            <a:custGeom>
              <a:avLst/>
              <a:gdLst/>
              <a:ahLst/>
              <a:cxnLst/>
              <a:rect l="l" t="t" r="r" b="b"/>
              <a:pathLst>
                <a:path w="3466" h="7988" extrusionOk="0">
                  <a:moveTo>
                    <a:pt x="1824" y="1"/>
                  </a:moveTo>
                  <a:lnTo>
                    <a:pt x="1824" y="1"/>
                  </a:lnTo>
                  <a:cubicBezTo>
                    <a:pt x="1794" y="1"/>
                    <a:pt x="1733" y="609"/>
                    <a:pt x="1581" y="1612"/>
                  </a:cubicBezTo>
                  <a:cubicBezTo>
                    <a:pt x="1429" y="2584"/>
                    <a:pt x="1156" y="3952"/>
                    <a:pt x="700" y="5411"/>
                  </a:cubicBezTo>
                  <a:cubicBezTo>
                    <a:pt x="578" y="5776"/>
                    <a:pt x="457" y="6110"/>
                    <a:pt x="365" y="6475"/>
                  </a:cubicBezTo>
                  <a:cubicBezTo>
                    <a:pt x="274" y="6627"/>
                    <a:pt x="244" y="6809"/>
                    <a:pt x="153" y="6961"/>
                  </a:cubicBezTo>
                  <a:cubicBezTo>
                    <a:pt x="122" y="7113"/>
                    <a:pt x="1" y="7296"/>
                    <a:pt x="61" y="7539"/>
                  </a:cubicBezTo>
                  <a:cubicBezTo>
                    <a:pt x="92" y="7660"/>
                    <a:pt x="122" y="7752"/>
                    <a:pt x="244" y="7843"/>
                  </a:cubicBezTo>
                  <a:cubicBezTo>
                    <a:pt x="305" y="7904"/>
                    <a:pt x="426" y="7964"/>
                    <a:pt x="517" y="7964"/>
                  </a:cubicBezTo>
                  <a:cubicBezTo>
                    <a:pt x="608" y="7980"/>
                    <a:pt x="692" y="7987"/>
                    <a:pt x="772" y="7987"/>
                  </a:cubicBezTo>
                  <a:cubicBezTo>
                    <a:pt x="852" y="7987"/>
                    <a:pt x="928" y="7980"/>
                    <a:pt x="1004" y="7964"/>
                  </a:cubicBezTo>
                  <a:cubicBezTo>
                    <a:pt x="1308" y="7904"/>
                    <a:pt x="1581" y="7873"/>
                    <a:pt x="1824" y="7843"/>
                  </a:cubicBezTo>
                  <a:cubicBezTo>
                    <a:pt x="2888" y="7691"/>
                    <a:pt x="3466" y="7356"/>
                    <a:pt x="3435" y="7296"/>
                  </a:cubicBezTo>
                  <a:cubicBezTo>
                    <a:pt x="3432" y="7294"/>
                    <a:pt x="3427" y="7293"/>
                    <a:pt x="3420" y="7293"/>
                  </a:cubicBezTo>
                  <a:cubicBezTo>
                    <a:pt x="3310" y="7293"/>
                    <a:pt x="2769" y="7517"/>
                    <a:pt x="1824" y="7660"/>
                  </a:cubicBezTo>
                  <a:cubicBezTo>
                    <a:pt x="1612" y="7691"/>
                    <a:pt x="1308" y="7721"/>
                    <a:pt x="1034" y="7721"/>
                  </a:cubicBezTo>
                  <a:cubicBezTo>
                    <a:pt x="990" y="7726"/>
                    <a:pt x="944" y="7729"/>
                    <a:pt x="898" y="7729"/>
                  </a:cubicBezTo>
                  <a:cubicBezTo>
                    <a:pt x="660" y="7729"/>
                    <a:pt x="421" y="7661"/>
                    <a:pt x="396" y="7508"/>
                  </a:cubicBezTo>
                  <a:cubicBezTo>
                    <a:pt x="396" y="7387"/>
                    <a:pt x="426" y="7235"/>
                    <a:pt x="517" y="7083"/>
                  </a:cubicBezTo>
                  <a:cubicBezTo>
                    <a:pt x="578" y="6931"/>
                    <a:pt x="608" y="6748"/>
                    <a:pt x="700" y="6597"/>
                  </a:cubicBezTo>
                  <a:cubicBezTo>
                    <a:pt x="821" y="6232"/>
                    <a:pt x="912" y="5897"/>
                    <a:pt x="1034" y="5502"/>
                  </a:cubicBezTo>
                  <a:cubicBezTo>
                    <a:pt x="1490" y="4043"/>
                    <a:pt x="1733" y="2645"/>
                    <a:pt x="1794" y="1642"/>
                  </a:cubicBezTo>
                  <a:cubicBezTo>
                    <a:pt x="1916" y="609"/>
                    <a:pt x="1855" y="1"/>
                    <a:pt x="1824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7"/>
            <p:cNvSpPr/>
            <p:nvPr/>
          </p:nvSpPr>
          <p:spPr>
            <a:xfrm>
              <a:off x="4754925" y="1704725"/>
              <a:ext cx="41800" cy="73725"/>
            </a:xfrm>
            <a:custGeom>
              <a:avLst/>
              <a:gdLst/>
              <a:ahLst/>
              <a:cxnLst/>
              <a:rect l="l" t="t" r="r" b="b"/>
              <a:pathLst>
                <a:path w="1672" h="2949" extrusionOk="0">
                  <a:moveTo>
                    <a:pt x="821" y="0"/>
                  </a:moveTo>
                  <a:cubicBezTo>
                    <a:pt x="365" y="0"/>
                    <a:pt x="0" y="669"/>
                    <a:pt x="0" y="1490"/>
                  </a:cubicBezTo>
                  <a:cubicBezTo>
                    <a:pt x="0" y="2280"/>
                    <a:pt x="365" y="2949"/>
                    <a:pt x="821" y="2949"/>
                  </a:cubicBezTo>
                  <a:cubicBezTo>
                    <a:pt x="1277" y="2949"/>
                    <a:pt x="1672" y="2280"/>
                    <a:pt x="1672" y="1490"/>
                  </a:cubicBezTo>
                  <a:cubicBezTo>
                    <a:pt x="1672" y="669"/>
                    <a:pt x="1277" y="0"/>
                    <a:pt x="821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7"/>
            <p:cNvSpPr/>
            <p:nvPr/>
          </p:nvSpPr>
          <p:spPr>
            <a:xfrm>
              <a:off x="4922100" y="1700925"/>
              <a:ext cx="41800" cy="73725"/>
            </a:xfrm>
            <a:custGeom>
              <a:avLst/>
              <a:gdLst/>
              <a:ahLst/>
              <a:cxnLst/>
              <a:rect l="l" t="t" r="r" b="b"/>
              <a:pathLst>
                <a:path w="1672" h="2949" extrusionOk="0">
                  <a:moveTo>
                    <a:pt x="821" y="0"/>
                  </a:moveTo>
                  <a:cubicBezTo>
                    <a:pt x="365" y="0"/>
                    <a:pt x="0" y="669"/>
                    <a:pt x="0" y="1459"/>
                  </a:cubicBezTo>
                  <a:cubicBezTo>
                    <a:pt x="0" y="2280"/>
                    <a:pt x="365" y="2949"/>
                    <a:pt x="821" y="2949"/>
                  </a:cubicBezTo>
                  <a:cubicBezTo>
                    <a:pt x="1277" y="2949"/>
                    <a:pt x="1672" y="2280"/>
                    <a:pt x="1672" y="1459"/>
                  </a:cubicBezTo>
                  <a:cubicBezTo>
                    <a:pt x="1672" y="669"/>
                    <a:pt x="1277" y="0"/>
                    <a:pt x="821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7"/>
            <p:cNvSpPr/>
            <p:nvPr/>
          </p:nvSpPr>
          <p:spPr>
            <a:xfrm>
              <a:off x="4729075" y="1576125"/>
              <a:ext cx="87425" cy="49775"/>
            </a:xfrm>
            <a:custGeom>
              <a:avLst/>
              <a:gdLst/>
              <a:ahLst/>
              <a:cxnLst/>
              <a:rect l="l" t="t" r="r" b="b"/>
              <a:pathLst>
                <a:path w="3497" h="1991" extrusionOk="0">
                  <a:moveTo>
                    <a:pt x="2299" y="1"/>
                  </a:moveTo>
                  <a:cubicBezTo>
                    <a:pt x="2049" y="1"/>
                    <a:pt x="1773" y="41"/>
                    <a:pt x="1490" y="129"/>
                  </a:cubicBezTo>
                  <a:cubicBezTo>
                    <a:pt x="609" y="403"/>
                    <a:pt x="1" y="1011"/>
                    <a:pt x="153" y="1497"/>
                  </a:cubicBezTo>
                  <a:cubicBezTo>
                    <a:pt x="256" y="1807"/>
                    <a:pt x="668" y="1990"/>
                    <a:pt x="1198" y="1990"/>
                  </a:cubicBezTo>
                  <a:cubicBezTo>
                    <a:pt x="1448" y="1990"/>
                    <a:pt x="1724" y="1949"/>
                    <a:pt x="2007" y="1862"/>
                  </a:cubicBezTo>
                  <a:cubicBezTo>
                    <a:pt x="2888" y="1588"/>
                    <a:pt x="3496" y="980"/>
                    <a:pt x="3344" y="494"/>
                  </a:cubicBezTo>
                  <a:cubicBezTo>
                    <a:pt x="3241" y="184"/>
                    <a:pt x="2829" y="1"/>
                    <a:pt x="2299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7"/>
            <p:cNvSpPr/>
            <p:nvPr/>
          </p:nvSpPr>
          <p:spPr>
            <a:xfrm>
              <a:off x="4901575" y="1575725"/>
              <a:ext cx="86650" cy="50150"/>
            </a:xfrm>
            <a:custGeom>
              <a:avLst/>
              <a:gdLst/>
              <a:ahLst/>
              <a:cxnLst/>
              <a:rect l="l" t="t" r="r" b="b"/>
              <a:pathLst>
                <a:path w="3466" h="2006" extrusionOk="0">
                  <a:moveTo>
                    <a:pt x="1203" y="1"/>
                  </a:moveTo>
                  <a:cubicBezTo>
                    <a:pt x="658" y="1"/>
                    <a:pt x="226" y="177"/>
                    <a:pt x="122" y="510"/>
                  </a:cubicBezTo>
                  <a:cubicBezTo>
                    <a:pt x="0" y="996"/>
                    <a:pt x="578" y="1604"/>
                    <a:pt x="1459" y="1878"/>
                  </a:cubicBezTo>
                  <a:cubicBezTo>
                    <a:pt x="1739" y="1964"/>
                    <a:pt x="2015" y="2005"/>
                    <a:pt x="2267" y="2005"/>
                  </a:cubicBezTo>
                  <a:cubicBezTo>
                    <a:pt x="2810" y="2005"/>
                    <a:pt x="3240" y="1815"/>
                    <a:pt x="3344" y="1483"/>
                  </a:cubicBezTo>
                  <a:cubicBezTo>
                    <a:pt x="3466" y="996"/>
                    <a:pt x="2888" y="388"/>
                    <a:pt x="2007" y="115"/>
                  </a:cubicBezTo>
                  <a:cubicBezTo>
                    <a:pt x="1729" y="38"/>
                    <a:pt x="1454" y="1"/>
                    <a:pt x="1203" y="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7"/>
            <p:cNvSpPr/>
            <p:nvPr/>
          </p:nvSpPr>
          <p:spPr>
            <a:xfrm>
              <a:off x="4644075" y="1412650"/>
              <a:ext cx="602525" cy="279075"/>
            </a:xfrm>
            <a:custGeom>
              <a:avLst/>
              <a:gdLst/>
              <a:ahLst/>
              <a:cxnLst/>
              <a:rect l="l" t="t" r="r" b="b"/>
              <a:pathLst>
                <a:path w="24101" h="11163" extrusionOk="0">
                  <a:moveTo>
                    <a:pt x="10937" y="1"/>
                  </a:moveTo>
                  <a:cubicBezTo>
                    <a:pt x="9926" y="1"/>
                    <a:pt x="8912" y="46"/>
                    <a:pt x="7899" y="163"/>
                  </a:cubicBezTo>
                  <a:cubicBezTo>
                    <a:pt x="4495" y="589"/>
                    <a:pt x="1668" y="2595"/>
                    <a:pt x="513" y="5908"/>
                  </a:cubicBezTo>
                  <a:cubicBezTo>
                    <a:pt x="0" y="7400"/>
                    <a:pt x="504" y="7907"/>
                    <a:pt x="1402" y="7907"/>
                  </a:cubicBezTo>
                  <a:cubicBezTo>
                    <a:pt x="2902" y="7907"/>
                    <a:pt x="5501" y="6497"/>
                    <a:pt x="6319" y="5908"/>
                  </a:cubicBezTo>
                  <a:cubicBezTo>
                    <a:pt x="7960" y="4723"/>
                    <a:pt x="9328" y="3203"/>
                    <a:pt x="10392" y="1501"/>
                  </a:cubicBezTo>
                  <a:cubicBezTo>
                    <a:pt x="10939" y="3720"/>
                    <a:pt x="12003" y="5817"/>
                    <a:pt x="13553" y="7489"/>
                  </a:cubicBezTo>
                  <a:cubicBezTo>
                    <a:pt x="15559" y="9647"/>
                    <a:pt x="18416" y="11076"/>
                    <a:pt x="21364" y="11136"/>
                  </a:cubicBezTo>
                  <a:cubicBezTo>
                    <a:pt x="21514" y="11154"/>
                    <a:pt x="21658" y="11163"/>
                    <a:pt x="21796" y="11163"/>
                  </a:cubicBezTo>
                  <a:cubicBezTo>
                    <a:pt x="22358" y="11163"/>
                    <a:pt x="22822" y="11022"/>
                    <a:pt x="23188" y="10802"/>
                  </a:cubicBezTo>
                  <a:cubicBezTo>
                    <a:pt x="23766" y="10437"/>
                    <a:pt x="24100" y="9768"/>
                    <a:pt x="24070" y="8735"/>
                  </a:cubicBezTo>
                  <a:cubicBezTo>
                    <a:pt x="24039" y="7762"/>
                    <a:pt x="23614" y="6820"/>
                    <a:pt x="23188" y="5908"/>
                  </a:cubicBezTo>
                  <a:cubicBezTo>
                    <a:pt x="22368" y="4024"/>
                    <a:pt x="21364" y="2078"/>
                    <a:pt x="19602" y="1075"/>
                  </a:cubicBezTo>
                  <a:cubicBezTo>
                    <a:pt x="18416" y="437"/>
                    <a:pt x="17048" y="315"/>
                    <a:pt x="15711" y="224"/>
                  </a:cubicBezTo>
                  <a:cubicBezTo>
                    <a:pt x="14129" y="113"/>
                    <a:pt x="12535" y="1"/>
                    <a:pt x="10937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7"/>
            <p:cNvSpPr/>
            <p:nvPr/>
          </p:nvSpPr>
          <p:spPr>
            <a:xfrm>
              <a:off x="4894725" y="2046675"/>
              <a:ext cx="296400" cy="136475"/>
            </a:xfrm>
            <a:custGeom>
              <a:avLst/>
              <a:gdLst/>
              <a:ahLst/>
              <a:cxnLst/>
              <a:rect l="l" t="t" r="r" b="b"/>
              <a:pathLst>
                <a:path w="11856" h="5459" extrusionOk="0">
                  <a:moveTo>
                    <a:pt x="11855" y="0"/>
                  </a:moveTo>
                  <a:lnTo>
                    <a:pt x="11855" y="0"/>
                  </a:lnTo>
                  <a:cubicBezTo>
                    <a:pt x="11338" y="31"/>
                    <a:pt x="10852" y="152"/>
                    <a:pt x="10335" y="274"/>
                  </a:cubicBezTo>
                  <a:cubicBezTo>
                    <a:pt x="9667" y="1794"/>
                    <a:pt x="8451" y="3040"/>
                    <a:pt x="6901" y="3617"/>
                  </a:cubicBezTo>
                  <a:cubicBezTo>
                    <a:pt x="6378" y="3803"/>
                    <a:pt x="5824" y="3890"/>
                    <a:pt x="5267" y="3890"/>
                  </a:cubicBezTo>
                  <a:cubicBezTo>
                    <a:pt x="3814" y="3890"/>
                    <a:pt x="2332" y="3299"/>
                    <a:pt x="1277" y="2310"/>
                  </a:cubicBezTo>
                  <a:cubicBezTo>
                    <a:pt x="1164" y="2379"/>
                    <a:pt x="1032" y="2413"/>
                    <a:pt x="897" y="2413"/>
                  </a:cubicBezTo>
                  <a:cubicBezTo>
                    <a:pt x="852" y="2413"/>
                    <a:pt x="806" y="2409"/>
                    <a:pt x="761" y="2402"/>
                  </a:cubicBezTo>
                  <a:lnTo>
                    <a:pt x="1" y="2402"/>
                  </a:lnTo>
                  <a:cubicBezTo>
                    <a:pt x="913" y="3861"/>
                    <a:pt x="2372" y="4985"/>
                    <a:pt x="4104" y="5320"/>
                  </a:cubicBezTo>
                  <a:cubicBezTo>
                    <a:pt x="4541" y="5413"/>
                    <a:pt x="4983" y="5458"/>
                    <a:pt x="5423" y="5458"/>
                  </a:cubicBezTo>
                  <a:cubicBezTo>
                    <a:pt x="7279" y="5458"/>
                    <a:pt x="9089" y="4653"/>
                    <a:pt x="10244" y="3253"/>
                  </a:cubicBezTo>
                  <a:cubicBezTo>
                    <a:pt x="11035" y="2341"/>
                    <a:pt x="11551" y="1186"/>
                    <a:pt x="11855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7"/>
            <p:cNvSpPr/>
            <p:nvPr/>
          </p:nvSpPr>
          <p:spPr>
            <a:xfrm>
              <a:off x="4572550" y="1596050"/>
              <a:ext cx="787725" cy="257625"/>
            </a:xfrm>
            <a:custGeom>
              <a:avLst/>
              <a:gdLst/>
              <a:ahLst/>
              <a:cxnLst/>
              <a:rect l="l" t="t" r="r" b="b"/>
              <a:pathLst>
                <a:path w="31509" h="10305" extrusionOk="0">
                  <a:moveTo>
                    <a:pt x="5076" y="730"/>
                  </a:moveTo>
                  <a:cubicBezTo>
                    <a:pt x="7265" y="730"/>
                    <a:pt x="9028" y="2281"/>
                    <a:pt x="9423" y="4347"/>
                  </a:cubicBezTo>
                  <a:cubicBezTo>
                    <a:pt x="9423" y="4408"/>
                    <a:pt x="9423" y="4469"/>
                    <a:pt x="9453" y="4499"/>
                  </a:cubicBezTo>
                  <a:cubicBezTo>
                    <a:pt x="9484" y="4712"/>
                    <a:pt x="9484" y="4925"/>
                    <a:pt x="9484" y="5138"/>
                  </a:cubicBezTo>
                  <a:cubicBezTo>
                    <a:pt x="9484" y="7569"/>
                    <a:pt x="7508" y="9545"/>
                    <a:pt x="5076" y="9545"/>
                  </a:cubicBezTo>
                  <a:cubicBezTo>
                    <a:pt x="2645" y="9545"/>
                    <a:pt x="669" y="7569"/>
                    <a:pt x="669" y="5138"/>
                  </a:cubicBezTo>
                  <a:cubicBezTo>
                    <a:pt x="669" y="2706"/>
                    <a:pt x="2645" y="730"/>
                    <a:pt x="5076" y="730"/>
                  </a:cubicBezTo>
                  <a:close/>
                  <a:moveTo>
                    <a:pt x="16839" y="730"/>
                  </a:moveTo>
                  <a:cubicBezTo>
                    <a:pt x="19271" y="730"/>
                    <a:pt x="21247" y="2706"/>
                    <a:pt x="21247" y="5138"/>
                  </a:cubicBezTo>
                  <a:cubicBezTo>
                    <a:pt x="21247" y="7569"/>
                    <a:pt x="19271" y="9545"/>
                    <a:pt x="16839" y="9545"/>
                  </a:cubicBezTo>
                  <a:cubicBezTo>
                    <a:pt x="14408" y="9545"/>
                    <a:pt x="12432" y="7569"/>
                    <a:pt x="12432" y="5138"/>
                  </a:cubicBezTo>
                  <a:cubicBezTo>
                    <a:pt x="12432" y="2706"/>
                    <a:pt x="14408" y="730"/>
                    <a:pt x="16839" y="730"/>
                  </a:cubicBezTo>
                  <a:close/>
                  <a:moveTo>
                    <a:pt x="16839" y="1"/>
                  </a:moveTo>
                  <a:cubicBezTo>
                    <a:pt x="14499" y="1"/>
                    <a:pt x="12584" y="1521"/>
                    <a:pt x="11915" y="3648"/>
                  </a:cubicBezTo>
                  <a:cubicBezTo>
                    <a:pt x="11642" y="3451"/>
                    <a:pt x="11315" y="3352"/>
                    <a:pt x="10984" y="3352"/>
                  </a:cubicBezTo>
                  <a:cubicBezTo>
                    <a:pt x="10654" y="3352"/>
                    <a:pt x="10319" y="3451"/>
                    <a:pt x="10031" y="3648"/>
                  </a:cubicBezTo>
                  <a:cubicBezTo>
                    <a:pt x="9392" y="1581"/>
                    <a:pt x="7417" y="62"/>
                    <a:pt x="5137" y="62"/>
                  </a:cubicBezTo>
                  <a:cubicBezTo>
                    <a:pt x="2280" y="62"/>
                    <a:pt x="0" y="2372"/>
                    <a:pt x="0" y="5168"/>
                  </a:cubicBezTo>
                  <a:cubicBezTo>
                    <a:pt x="0" y="8025"/>
                    <a:pt x="2310" y="10305"/>
                    <a:pt x="5137" y="10305"/>
                  </a:cubicBezTo>
                  <a:cubicBezTo>
                    <a:pt x="7933" y="10305"/>
                    <a:pt x="10243" y="7995"/>
                    <a:pt x="10243" y="5168"/>
                  </a:cubicBezTo>
                  <a:cubicBezTo>
                    <a:pt x="10243" y="4955"/>
                    <a:pt x="10213" y="4712"/>
                    <a:pt x="10213" y="4499"/>
                  </a:cubicBezTo>
                  <a:cubicBezTo>
                    <a:pt x="10411" y="4226"/>
                    <a:pt x="10684" y="4089"/>
                    <a:pt x="10962" y="4089"/>
                  </a:cubicBezTo>
                  <a:cubicBezTo>
                    <a:pt x="11239" y="4089"/>
                    <a:pt x="11520" y="4226"/>
                    <a:pt x="11733" y="4499"/>
                  </a:cubicBezTo>
                  <a:lnTo>
                    <a:pt x="11763" y="4499"/>
                  </a:lnTo>
                  <a:cubicBezTo>
                    <a:pt x="11733" y="4712"/>
                    <a:pt x="11733" y="4955"/>
                    <a:pt x="11733" y="5168"/>
                  </a:cubicBezTo>
                  <a:cubicBezTo>
                    <a:pt x="11733" y="8025"/>
                    <a:pt x="14043" y="10305"/>
                    <a:pt x="16870" y="10305"/>
                  </a:cubicBezTo>
                  <a:cubicBezTo>
                    <a:pt x="19727" y="10305"/>
                    <a:pt x="22007" y="7995"/>
                    <a:pt x="22007" y="5168"/>
                  </a:cubicBezTo>
                  <a:cubicBezTo>
                    <a:pt x="22007" y="4499"/>
                    <a:pt x="21855" y="3800"/>
                    <a:pt x="21611" y="3192"/>
                  </a:cubicBezTo>
                  <a:cubicBezTo>
                    <a:pt x="23101" y="3132"/>
                    <a:pt x="24590" y="3010"/>
                    <a:pt x="26019" y="2919"/>
                  </a:cubicBezTo>
                  <a:cubicBezTo>
                    <a:pt x="26588" y="2896"/>
                    <a:pt x="27369" y="2793"/>
                    <a:pt x="28135" y="2793"/>
                  </a:cubicBezTo>
                  <a:cubicBezTo>
                    <a:pt x="29374" y="2793"/>
                    <a:pt x="30573" y="3063"/>
                    <a:pt x="30761" y="4378"/>
                  </a:cubicBezTo>
                  <a:cubicBezTo>
                    <a:pt x="30797" y="4562"/>
                    <a:pt x="30928" y="4642"/>
                    <a:pt x="31069" y="4642"/>
                  </a:cubicBezTo>
                  <a:cubicBezTo>
                    <a:pt x="31278" y="4642"/>
                    <a:pt x="31508" y="4467"/>
                    <a:pt x="31490" y="4195"/>
                  </a:cubicBezTo>
                  <a:cubicBezTo>
                    <a:pt x="31186" y="2493"/>
                    <a:pt x="29514" y="2068"/>
                    <a:pt x="28086" y="2068"/>
                  </a:cubicBezTo>
                  <a:cubicBezTo>
                    <a:pt x="25806" y="2098"/>
                    <a:pt x="23466" y="2341"/>
                    <a:pt x="21186" y="2493"/>
                  </a:cubicBezTo>
                  <a:cubicBezTo>
                    <a:pt x="20274" y="1004"/>
                    <a:pt x="18663" y="1"/>
                    <a:pt x="16839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7"/>
            <p:cNvSpPr/>
            <p:nvPr/>
          </p:nvSpPr>
          <p:spPr>
            <a:xfrm>
              <a:off x="5193375" y="2050375"/>
              <a:ext cx="699125" cy="836000"/>
            </a:xfrm>
            <a:custGeom>
              <a:avLst/>
              <a:gdLst/>
              <a:ahLst/>
              <a:cxnLst/>
              <a:rect l="l" t="t" r="r" b="b"/>
              <a:pathLst>
                <a:path w="27965" h="33440" extrusionOk="0">
                  <a:moveTo>
                    <a:pt x="3212" y="1"/>
                  </a:moveTo>
                  <a:cubicBezTo>
                    <a:pt x="1494" y="1"/>
                    <a:pt x="718" y="1157"/>
                    <a:pt x="396" y="2406"/>
                  </a:cubicBezTo>
                  <a:cubicBezTo>
                    <a:pt x="0" y="3925"/>
                    <a:pt x="365" y="5597"/>
                    <a:pt x="1277" y="6874"/>
                  </a:cubicBezTo>
                  <a:cubicBezTo>
                    <a:pt x="7599" y="15962"/>
                    <a:pt x="17782" y="33409"/>
                    <a:pt x="17782" y="33440"/>
                  </a:cubicBezTo>
                  <a:lnTo>
                    <a:pt x="27964" y="26205"/>
                  </a:lnTo>
                  <a:cubicBezTo>
                    <a:pt x="25472" y="18667"/>
                    <a:pt x="14104" y="4837"/>
                    <a:pt x="6627" y="1038"/>
                  </a:cubicBezTo>
                  <a:cubicBezTo>
                    <a:pt x="5202" y="300"/>
                    <a:pt x="4085" y="1"/>
                    <a:pt x="3212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7"/>
            <p:cNvSpPr/>
            <p:nvPr/>
          </p:nvSpPr>
          <p:spPr>
            <a:xfrm>
              <a:off x="4811900" y="2225250"/>
              <a:ext cx="137575" cy="350425"/>
            </a:xfrm>
            <a:custGeom>
              <a:avLst/>
              <a:gdLst/>
              <a:ahLst/>
              <a:cxnLst/>
              <a:rect l="l" t="t" r="r" b="b"/>
              <a:pathLst>
                <a:path w="5503" h="14017" extrusionOk="0">
                  <a:moveTo>
                    <a:pt x="183" y="0"/>
                  </a:moveTo>
                  <a:cubicBezTo>
                    <a:pt x="153" y="0"/>
                    <a:pt x="92" y="213"/>
                    <a:pt x="62" y="608"/>
                  </a:cubicBezTo>
                  <a:cubicBezTo>
                    <a:pt x="31" y="791"/>
                    <a:pt x="31" y="1003"/>
                    <a:pt x="31" y="1338"/>
                  </a:cubicBezTo>
                  <a:cubicBezTo>
                    <a:pt x="31" y="1581"/>
                    <a:pt x="1" y="1946"/>
                    <a:pt x="31" y="2280"/>
                  </a:cubicBezTo>
                  <a:cubicBezTo>
                    <a:pt x="31" y="2614"/>
                    <a:pt x="62" y="3010"/>
                    <a:pt x="92" y="3405"/>
                  </a:cubicBezTo>
                  <a:cubicBezTo>
                    <a:pt x="153" y="3830"/>
                    <a:pt x="214" y="4256"/>
                    <a:pt x="305" y="4712"/>
                  </a:cubicBezTo>
                  <a:cubicBezTo>
                    <a:pt x="487" y="5624"/>
                    <a:pt x="761" y="6596"/>
                    <a:pt x="1095" y="7630"/>
                  </a:cubicBezTo>
                  <a:cubicBezTo>
                    <a:pt x="1460" y="8602"/>
                    <a:pt x="1916" y="9575"/>
                    <a:pt x="2432" y="10365"/>
                  </a:cubicBezTo>
                  <a:cubicBezTo>
                    <a:pt x="2676" y="10730"/>
                    <a:pt x="2919" y="11125"/>
                    <a:pt x="3131" y="11460"/>
                  </a:cubicBezTo>
                  <a:cubicBezTo>
                    <a:pt x="3375" y="11824"/>
                    <a:pt x="3648" y="12098"/>
                    <a:pt x="3831" y="12371"/>
                  </a:cubicBezTo>
                  <a:cubicBezTo>
                    <a:pt x="4043" y="12645"/>
                    <a:pt x="4287" y="12888"/>
                    <a:pt x="4469" y="13101"/>
                  </a:cubicBezTo>
                  <a:cubicBezTo>
                    <a:pt x="4651" y="13283"/>
                    <a:pt x="4803" y="13496"/>
                    <a:pt x="4955" y="13587"/>
                  </a:cubicBezTo>
                  <a:cubicBezTo>
                    <a:pt x="5262" y="13866"/>
                    <a:pt x="5440" y="14017"/>
                    <a:pt x="5468" y="14017"/>
                  </a:cubicBezTo>
                  <a:cubicBezTo>
                    <a:pt x="5471" y="14017"/>
                    <a:pt x="5472" y="14015"/>
                    <a:pt x="5472" y="14013"/>
                  </a:cubicBezTo>
                  <a:cubicBezTo>
                    <a:pt x="5502" y="13982"/>
                    <a:pt x="4894" y="13344"/>
                    <a:pt x="4104" y="12219"/>
                  </a:cubicBezTo>
                  <a:cubicBezTo>
                    <a:pt x="3891" y="11976"/>
                    <a:pt x="3679" y="11672"/>
                    <a:pt x="3466" y="11308"/>
                  </a:cubicBezTo>
                  <a:cubicBezTo>
                    <a:pt x="3223" y="10973"/>
                    <a:pt x="3010" y="10608"/>
                    <a:pt x="2767" y="10213"/>
                  </a:cubicBezTo>
                  <a:cubicBezTo>
                    <a:pt x="2311" y="9423"/>
                    <a:pt x="1885" y="8511"/>
                    <a:pt x="1521" y="7508"/>
                  </a:cubicBezTo>
                  <a:cubicBezTo>
                    <a:pt x="1125" y="6535"/>
                    <a:pt x="852" y="5593"/>
                    <a:pt x="669" y="4681"/>
                  </a:cubicBezTo>
                  <a:cubicBezTo>
                    <a:pt x="609" y="4225"/>
                    <a:pt x="487" y="3800"/>
                    <a:pt x="457" y="3374"/>
                  </a:cubicBezTo>
                  <a:cubicBezTo>
                    <a:pt x="365" y="2949"/>
                    <a:pt x="335" y="2614"/>
                    <a:pt x="335" y="2250"/>
                  </a:cubicBezTo>
                  <a:cubicBezTo>
                    <a:pt x="214" y="882"/>
                    <a:pt x="244" y="0"/>
                    <a:pt x="1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7"/>
            <p:cNvSpPr/>
            <p:nvPr/>
          </p:nvSpPr>
          <p:spPr>
            <a:xfrm>
              <a:off x="4774675" y="2257150"/>
              <a:ext cx="53975" cy="104250"/>
            </a:xfrm>
            <a:custGeom>
              <a:avLst/>
              <a:gdLst/>
              <a:ahLst/>
              <a:cxnLst/>
              <a:rect l="l" t="t" r="r" b="b"/>
              <a:pathLst>
                <a:path w="2159" h="4170" extrusionOk="0">
                  <a:moveTo>
                    <a:pt x="92" y="1"/>
                  </a:moveTo>
                  <a:cubicBezTo>
                    <a:pt x="31" y="1"/>
                    <a:pt x="0" y="275"/>
                    <a:pt x="31" y="730"/>
                  </a:cubicBezTo>
                  <a:cubicBezTo>
                    <a:pt x="92" y="1156"/>
                    <a:pt x="244" y="1764"/>
                    <a:pt x="547" y="2372"/>
                  </a:cubicBezTo>
                  <a:cubicBezTo>
                    <a:pt x="851" y="2980"/>
                    <a:pt x="1216" y="3436"/>
                    <a:pt x="1520" y="3740"/>
                  </a:cubicBezTo>
                  <a:cubicBezTo>
                    <a:pt x="1767" y="4041"/>
                    <a:pt x="2014" y="4170"/>
                    <a:pt x="2082" y="4170"/>
                  </a:cubicBezTo>
                  <a:cubicBezTo>
                    <a:pt x="2089" y="4170"/>
                    <a:pt x="2095" y="4168"/>
                    <a:pt x="2098" y="4165"/>
                  </a:cubicBezTo>
                  <a:cubicBezTo>
                    <a:pt x="2158" y="4074"/>
                    <a:pt x="1459" y="3314"/>
                    <a:pt x="912" y="2189"/>
                  </a:cubicBezTo>
                  <a:cubicBezTo>
                    <a:pt x="335" y="1034"/>
                    <a:pt x="244" y="1"/>
                    <a:pt x="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7"/>
            <p:cNvSpPr/>
            <p:nvPr/>
          </p:nvSpPr>
          <p:spPr>
            <a:xfrm>
              <a:off x="5606000" y="2640150"/>
              <a:ext cx="262950" cy="198350"/>
            </a:xfrm>
            <a:custGeom>
              <a:avLst/>
              <a:gdLst/>
              <a:ahLst/>
              <a:cxnLst/>
              <a:rect l="l" t="t" r="r" b="b"/>
              <a:pathLst>
                <a:path w="10518" h="7934" extrusionOk="0">
                  <a:moveTo>
                    <a:pt x="10335" y="0"/>
                  </a:moveTo>
                  <a:cubicBezTo>
                    <a:pt x="9119" y="1003"/>
                    <a:pt x="7751" y="2006"/>
                    <a:pt x="6292" y="3131"/>
                  </a:cubicBezTo>
                  <a:cubicBezTo>
                    <a:pt x="3982" y="4864"/>
                    <a:pt x="1763" y="6414"/>
                    <a:pt x="0" y="7690"/>
                  </a:cubicBezTo>
                  <a:cubicBezTo>
                    <a:pt x="61" y="7751"/>
                    <a:pt x="152" y="7842"/>
                    <a:pt x="183" y="7934"/>
                  </a:cubicBezTo>
                  <a:cubicBezTo>
                    <a:pt x="2006" y="6718"/>
                    <a:pt x="4225" y="5168"/>
                    <a:pt x="6566" y="3435"/>
                  </a:cubicBezTo>
                  <a:cubicBezTo>
                    <a:pt x="7964" y="2371"/>
                    <a:pt x="9332" y="1307"/>
                    <a:pt x="10517" y="335"/>
                  </a:cubicBezTo>
                  <a:cubicBezTo>
                    <a:pt x="10487" y="244"/>
                    <a:pt x="10396" y="122"/>
                    <a:pt x="10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7"/>
            <p:cNvSpPr/>
            <p:nvPr/>
          </p:nvSpPr>
          <p:spPr>
            <a:xfrm>
              <a:off x="4109775" y="2093775"/>
              <a:ext cx="278125" cy="185450"/>
            </a:xfrm>
            <a:custGeom>
              <a:avLst/>
              <a:gdLst/>
              <a:ahLst/>
              <a:cxnLst/>
              <a:rect l="l" t="t" r="r" b="b"/>
              <a:pathLst>
                <a:path w="11125" h="7418" extrusionOk="0">
                  <a:moveTo>
                    <a:pt x="10912" y="1"/>
                  </a:moveTo>
                  <a:cubicBezTo>
                    <a:pt x="9514" y="822"/>
                    <a:pt x="8055" y="1642"/>
                    <a:pt x="6505" y="2645"/>
                  </a:cubicBezTo>
                  <a:cubicBezTo>
                    <a:pt x="4043" y="4196"/>
                    <a:pt x="1824" y="5746"/>
                    <a:pt x="0" y="7114"/>
                  </a:cubicBezTo>
                  <a:cubicBezTo>
                    <a:pt x="31" y="7235"/>
                    <a:pt x="122" y="7357"/>
                    <a:pt x="152" y="7417"/>
                  </a:cubicBezTo>
                  <a:cubicBezTo>
                    <a:pt x="2006" y="6080"/>
                    <a:pt x="4256" y="4530"/>
                    <a:pt x="6718" y="2980"/>
                  </a:cubicBezTo>
                  <a:cubicBezTo>
                    <a:pt x="8237" y="2037"/>
                    <a:pt x="9727" y="1126"/>
                    <a:pt x="11125" y="305"/>
                  </a:cubicBezTo>
                  <a:lnTo>
                    <a:pt x="109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7"/>
            <p:cNvSpPr/>
            <p:nvPr/>
          </p:nvSpPr>
          <p:spPr>
            <a:xfrm>
              <a:off x="5207800" y="2055025"/>
              <a:ext cx="361750" cy="718125"/>
            </a:xfrm>
            <a:custGeom>
              <a:avLst/>
              <a:gdLst/>
              <a:ahLst/>
              <a:cxnLst/>
              <a:rect l="l" t="t" r="r" b="b"/>
              <a:pathLst>
                <a:path w="14470" h="28725" extrusionOk="0">
                  <a:moveTo>
                    <a:pt x="2250" y="1"/>
                  </a:moveTo>
                  <a:lnTo>
                    <a:pt x="2250" y="1"/>
                  </a:lnTo>
                  <a:cubicBezTo>
                    <a:pt x="2250" y="1"/>
                    <a:pt x="2129" y="92"/>
                    <a:pt x="1977" y="244"/>
                  </a:cubicBezTo>
                  <a:cubicBezTo>
                    <a:pt x="1855" y="305"/>
                    <a:pt x="1794" y="426"/>
                    <a:pt x="1673" y="548"/>
                  </a:cubicBezTo>
                  <a:lnTo>
                    <a:pt x="1338" y="1004"/>
                  </a:lnTo>
                  <a:cubicBezTo>
                    <a:pt x="1065" y="1338"/>
                    <a:pt x="791" y="1794"/>
                    <a:pt x="578" y="2372"/>
                  </a:cubicBezTo>
                  <a:cubicBezTo>
                    <a:pt x="335" y="2919"/>
                    <a:pt x="153" y="3618"/>
                    <a:pt x="122" y="4378"/>
                  </a:cubicBezTo>
                  <a:cubicBezTo>
                    <a:pt x="1" y="5928"/>
                    <a:pt x="457" y="7782"/>
                    <a:pt x="1430" y="9545"/>
                  </a:cubicBezTo>
                  <a:cubicBezTo>
                    <a:pt x="1673" y="10001"/>
                    <a:pt x="1977" y="10426"/>
                    <a:pt x="2281" y="10822"/>
                  </a:cubicBezTo>
                  <a:cubicBezTo>
                    <a:pt x="2585" y="11278"/>
                    <a:pt x="2888" y="11703"/>
                    <a:pt x="3192" y="12159"/>
                  </a:cubicBezTo>
                  <a:cubicBezTo>
                    <a:pt x="3800" y="13071"/>
                    <a:pt x="4469" y="13983"/>
                    <a:pt x="5138" y="14895"/>
                  </a:cubicBezTo>
                  <a:cubicBezTo>
                    <a:pt x="6506" y="16749"/>
                    <a:pt x="7782" y="18542"/>
                    <a:pt x="8937" y="20183"/>
                  </a:cubicBezTo>
                  <a:cubicBezTo>
                    <a:pt x="10062" y="21825"/>
                    <a:pt x="11095" y="23284"/>
                    <a:pt x="11886" y="24591"/>
                  </a:cubicBezTo>
                  <a:cubicBezTo>
                    <a:pt x="12311" y="25229"/>
                    <a:pt x="12646" y="25807"/>
                    <a:pt x="12949" y="26323"/>
                  </a:cubicBezTo>
                  <a:cubicBezTo>
                    <a:pt x="13223" y="26779"/>
                    <a:pt x="13497" y="27235"/>
                    <a:pt x="13709" y="27661"/>
                  </a:cubicBezTo>
                  <a:cubicBezTo>
                    <a:pt x="14165" y="28360"/>
                    <a:pt x="14439" y="28725"/>
                    <a:pt x="14439" y="28725"/>
                  </a:cubicBezTo>
                  <a:cubicBezTo>
                    <a:pt x="14469" y="28725"/>
                    <a:pt x="14287" y="28269"/>
                    <a:pt x="13922" y="27509"/>
                  </a:cubicBezTo>
                  <a:cubicBezTo>
                    <a:pt x="13709" y="27144"/>
                    <a:pt x="13497" y="26688"/>
                    <a:pt x="13193" y="26141"/>
                  </a:cubicBezTo>
                  <a:cubicBezTo>
                    <a:pt x="12889" y="25624"/>
                    <a:pt x="12585" y="25016"/>
                    <a:pt x="12159" y="24348"/>
                  </a:cubicBezTo>
                  <a:cubicBezTo>
                    <a:pt x="11399" y="23071"/>
                    <a:pt x="10427" y="21551"/>
                    <a:pt x="9272" y="19879"/>
                  </a:cubicBezTo>
                  <a:cubicBezTo>
                    <a:pt x="8147" y="18238"/>
                    <a:pt x="6840" y="16445"/>
                    <a:pt x="5472" y="14591"/>
                  </a:cubicBezTo>
                  <a:cubicBezTo>
                    <a:pt x="4803" y="13648"/>
                    <a:pt x="4135" y="12737"/>
                    <a:pt x="3527" y="11855"/>
                  </a:cubicBezTo>
                  <a:cubicBezTo>
                    <a:pt x="3223" y="11399"/>
                    <a:pt x="2919" y="10974"/>
                    <a:pt x="2615" y="10518"/>
                  </a:cubicBezTo>
                  <a:cubicBezTo>
                    <a:pt x="2311" y="10123"/>
                    <a:pt x="2007" y="9697"/>
                    <a:pt x="1794" y="9271"/>
                  </a:cubicBezTo>
                  <a:cubicBezTo>
                    <a:pt x="791" y="7569"/>
                    <a:pt x="335" y="5776"/>
                    <a:pt x="426" y="4287"/>
                  </a:cubicBezTo>
                  <a:cubicBezTo>
                    <a:pt x="457" y="3587"/>
                    <a:pt x="609" y="2888"/>
                    <a:pt x="791" y="2372"/>
                  </a:cubicBezTo>
                  <a:cubicBezTo>
                    <a:pt x="1034" y="1825"/>
                    <a:pt x="1247" y="1369"/>
                    <a:pt x="1490" y="1034"/>
                  </a:cubicBezTo>
                  <a:cubicBezTo>
                    <a:pt x="1581" y="882"/>
                    <a:pt x="1703" y="730"/>
                    <a:pt x="1794" y="578"/>
                  </a:cubicBezTo>
                  <a:cubicBezTo>
                    <a:pt x="1855" y="457"/>
                    <a:pt x="1977" y="396"/>
                    <a:pt x="2037" y="274"/>
                  </a:cubicBezTo>
                  <a:cubicBezTo>
                    <a:pt x="2189" y="122"/>
                    <a:pt x="2281" y="1"/>
                    <a:pt x="22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7"/>
            <p:cNvSpPr/>
            <p:nvPr/>
          </p:nvSpPr>
          <p:spPr>
            <a:xfrm>
              <a:off x="4184250" y="1886325"/>
              <a:ext cx="41800" cy="228775"/>
            </a:xfrm>
            <a:custGeom>
              <a:avLst/>
              <a:gdLst/>
              <a:ahLst/>
              <a:cxnLst/>
              <a:rect l="l" t="t" r="r" b="b"/>
              <a:pathLst>
                <a:path w="1672" h="9151" extrusionOk="0">
                  <a:moveTo>
                    <a:pt x="1307" y="1"/>
                  </a:moveTo>
                  <a:cubicBezTo>
                    <a:pt x="1307" y="1"/>
                    <a:pt x="1246" y="92"/>
                    <a:pt x="1216" y="366"/>
                  </a:cubicBezTo>
                  <a:cubicBezTo>
                    <a:pt x="1216" y="609"/>
                    <a:pt x="1155" y="974"/>
                    <a:pt x="1277" y="1399"/>
                  </a:cubicBezTo>
                  <a:cubicBezTo>
                    <a:pt x="1398" y="1794"/>
                    <a:pt x="1520" y="2311"/>
                    <a:pt x="1520" y="2889"/>
                  </a:cubicBezTo>
                  <a:cubicBezTo>
                    <a:pt x="1520" y="3436"/>
                    <a:pt x="1398" y="4044"/>
                    <a:pt x="1155" y="4621"/>
                  </a:cubicBezTo>
                  <a:cubicBezTo>
                    <a:pt x="912" y="5229"/>
                    <a:pt x="608" y="5776"/>
                    <a:pt x="395" y="6293"/>
                  </a:cubicBezTo>
                  <a:cubicBezTo>
                    <a:pt x="182" y="6840"/>
                    <a:pt x="30" y="7326"/>
                    <a:pt x="30" y="7782"/>
                  </a:cubicBezTo>
                  <a:cubicBezTo>
                    <a:pt x="1" y="8225"/>
                    <a:pt x="57" y="8553"/>
                    <a:pt x="144" y="8795"/>
                  </a:cubicBezTo>
                  <a:lnTo>
                    <a:pt x="144" y="8795"/>
                  </a:lnTo>
                  <a:cubicBezTo>
                    <a:pt x="101" y="8555"/>
                    <a:pt x="60" y="8205"/>
                    <a:pt x="91" y="7782"/>
                  </a:cubicBezTo>
                  <a:cubicBezTo>
                    <a:pt x="152" y="7357"/>
                    <a:pt x="304" y="6870"/>
                    <a:pt x="517" y="6384"/>
                  </a:cubicBezTo>
                  <a:cubicBezTo>
                    <a:pt x="760" y="5837"/>
                    <a:pt x="1064" y="5320"/>
                    <a:pt x="1307" y="4712"/>
                  </a:cubicBezTo>
                  <a:cubicBezTo>
                    <a:pt x="1580" y="4104"/>
                    <a:pt x="1672" y="3436"/>
                    <a:pt x="1672" y="2828"/>
                  </a:cubicBezTo>
                  <a:cubicBezTo>
                    <a:pt x="1672" y="2281"/>
                    <a:pt x="1459" y="1734"/>
                    <a:pt x="1398" y="1369"/>
                  </a:cubicBezTo>
                  <a:cubicBezTo>
                    <a:pt x="1277" y="943"/>
                    <a:pt x="1277" y="609"/>
                    <a:pt x="1277" y="366"/>
                  </a:cubicBezTo>
                  <a:cubicBezTo>
                    <a:pt x="1277" y="153"/>
                    <a:pt x="1307" y="31"/>
                    <a:pt x="1307" y="1"/>
                  </a:cubicBezTo>
                  <a:close/>
                  <a:moveTo>
                    <a:pt x="144" y="8795"/>
                  </a:moveTo>
                  <a:lnTo>
                    <a:pt x="144" y="8795"/>
                  </a:lnTo>
                  <a:cubicBezTo>
                    <a:pt x="147" y="8809"/>
                    <a:pt x="149" y="8823"/>
                    <a:pt x="152" y="8837"/>
                  </a:cubicBezTo>
                  <a:lnTo>
                    <a:pt x="152" y="8837"/>
                  </a:lnTo>
                  <a:cubicBezTo>
                    <a:pt x="152" y="8830"/>
                    <a:pt x="152" y="8823"/>
                    <a:pt x="152" y="8816"/>
                  </a:cubicBezTo>
                  <a:cubicBezTo>
                    <a:pt x="149" y="8809"/>
                    <a:pt x="147" y="8802"/>
                    <a:pt x="144" y="8795"/>
                  </a:cubicBezTo>
                  <a:close/>
                  <a:moveTo>
                    <a:pt x="152" y="8837"/>
                  </a:moveTo>
                  <a:cubicBezTo>
                    <a:pt x="154" y="9010"/>
                    <a:pt x="183" y="9150"/>
                    <a:pt x="213" y="9150"/>
                  </a:cubicBezTo>
                  <a:cubicBezTo>
                    <a:pt x="226" y="9150"/>
                    <a:pt x="190" y="9037"/>
                    <a:pt x="152" y="8837"/>
                  </a:cubicBezTo>
                  <a:close/>
                </a:path>
              </a:pathLst>
            </a:custGeom>
            <a:solidFill>
              <a:srgbClr val="212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7"/>
            <p:cNvSpPr/>
            <p:nvPr/>
          </p:nvSpPr>
          <p:spPr>
            <a:xfrm>
              <a:off x="4121925" y="1982025"/>
              <a:ext cx="74500" cy="78425"/>
            </a:xfrm>
            <a:custGeom>
              <a:avLst/>
              <a:gdLst/>
              <a:ahLst/>
              <a:cxnLst/>
              <a:rect l="l" t="t" r="r" b="b"/>
              <a:pathLst>
                <a:path w="2980" h="3137" extrusionOk="0">
                  <a:moveTo>
                    <a:pt x="2972" y="1"/>
                  </a:moveTo>
                  <a:cubicBezTo>
                    <a:pt x="2880" y="1"/>
                    <a:pt x="1906" y="293"/>
                    <a:pt x="1125" y="1219"/>
                  </a:cubicBezTo>
                  <a:cubicBezTo>
                    <a:pt x="244" y="2130"/>
                    <a:pt x="0" y="3134"/>
                    <a:pt x="61" y="3134"/>
                  </a:cubicBezTo>
                  <a:cubicBezTo>
                    <a:pt x="63" y="3135"/>
                    <a:pt x="65" y="3136"/>
                    <a:pt x="67" y="3136"/>
                  </a:cubicBezTo>
                  <a:cubicBezTo>
                    <a:pt x="141" y="3136"/>
                    <a:pt x="451" y="2196"/>
                    <a:pt x="1277" y="1371"/>
                  </a:cubicBezTo>
                  <a:cubicBezTo>
                    <a:pt x="2067" y="459"/>
                    <a:pt x="2979" y="64"/>
                    <a:pt x="2979" y="3"/>
                  </a:cubicBezTo>
                  <a:cubicBezTo>
                    <a:pt x="2979" y="1"/>
                    <a:pt x="2977" y="1"/>
                    <a:pt x="2972" y="1"/>
                  </a:cubicBezTo>
                  <a:close/>
                </a:path>
              </a:pathLst>
            </a:custGeom>
            <a:solidFill>
              <a:srgbClr val="212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5" name="Google Shape;2455;p47"/>
          <p:cNvSpPr txBox="1">
            <a:spLocks noGrp="1"/>
          </p:cNvSpPr>
          <p:nvPr>
            <p:ph type="subTitle" idx="1"/>
          </p:nvPr>
        </p:nvSpPr>
        <p:spPr>
          <a:xfrm>
            <a:off x="893281" y="1855175"/>
            <a:ext cx="3349800" cy="15561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Social perception refers to the process through which individuals interpret, understand, and make sense of the social world and the people in it.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D5261609-1365-471F-A8D3-3CFBB3C723FE}"/>
              </a:ext>
            </a:extLst>
          </p:cNvPr>
          <p:cNvSpPr/>
          <p:nvPr/>
        </p:nvSpPr>
        <p:spPr>
          <a:xfrm>
            <a:off x="6332858" y="1758273"/>
            <a:ext cx="2619240" cy="3179618"/>
          </a:xfrm>
          <a:prstGeom prst="roundRect">
            <a:avLst/>
          </a:prstGeom>
          <a:solidFill>
            <a:srgbClr val="F1E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4BDAB21C-42CF-4206-B38F-CA124CB888E5}"/>
              </a:ext>
            </a:extLst>
          </p:cNvPr>
          <p:cNvSpPr/>
          <p:nvPr/>
        </p:nvSpPr>
        <p:spPr>
          <a:xfrm>
            <a:off x="3281418" y="1768663"/>
            <a:ext cx="2818820" cy="3179618"/>
          </a:xfrm>
          <a:prstGeom prst="roundRect">
            <a:avLst/>
          </a:prstGeom>
          <a:solidFill>
            <a:srgbClr val="F1E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0BD9904-9930-445B-92B6-129F1B8F329C}"/>
              </a:ext>
            </a:extLst>
          </p:cNvPr>
          <p:cNvSpPr/>
          <p:nvPr/>
        </p:nvSpPr>
        <p:spPr>
          <a:xfrm>
            <a:off x="206086" y="1758273"/>
            <a:ext cx="2883033" cy="3179618"/>
          </a:xfrm>
          <a:prstGeom prst="roundRect">
            <a:avLst/>
          </a:prstGeom>
          <a:solidFill>
            <a:srgbClr val="F1E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39" name="Google Shape;2939;p5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10634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Encode Sans" panose="020B0604020202020204" charset="0"/>
              </a:rPr>
              <a:t>HOW INDIVIDUALS PERCEIVE, INTERPRET, AND MAKE SENSE OF SOCIAL INFORMATION:</a:t>
            </a:r>
            <a:endParaRPr b="1" dirty="0">
              <a:latin typeface="Encode Sans" panose="020B0604020202020204" charset="0"/>
            </a:endParaRPr>
          </a:p>
        </p:txBody>
      </p:sp>
      <p:sp>
        <p:nvSpPr>
          <p:cNvPr id="2941" name="Google Shape;2941;p56"/>
          <p:cNvSpPr txBox="1">
            <a:spLocks noGrp="1"/>
          </p:cNvSpPr>
          <p:nvPr>
            <p:ph type="subTitle" idx="2"/>
          </p:nvPr>
        </p:nvSpPr>
        <p:spPr>
          <a:xfrm>
            <a:off x="261951" y="1746777"/>
            <a:ext cx="2768732" cy="9697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Observing and interpreting social clues such as expressions, body language, tone of voice. </a:t>
            </a:r>
            <a:endParaRPr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45484B-44A6-4A1B-9310-E20FAE503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532" y="2497369"/>
            <a:ext cx="2358736" cy="2358736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C10C0738-EF12-42B2-8A82-9D4E34ACF25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2142770" y="1429938"/>
            <a:ext cx="5000341" cy="1435264"/>
          </a:xfrm>
        </p:spPr>
        <p:txBody>
          <a:bodyPr/>
          <a:lstStyle/>
          <a:p>
            <a:pPr algn="ctr"/>
            <a:endParaRPr lang="en-US" sz="1200" dirty="0"/>
          </a:p>
          <a:p>
            <a:pPr algn="ctr"/>
            <a:r>
              <a:rPr lang="en-US" sz="1200" dirty="0"/>
              <a:t>Interpretation based on </a:t>
            </a:r>
          </a:p>
          <a:p>
            <a:pPr algn="ctr"/>
            <a:r>
              <a:rPr lang="en-US" sz="1200" dirty="0"/>
              <a:t>personal experiences, cultural</a:t>
            </a:r>
          </a:p>
          <a:p>
            <a:pPr algn="ctr"/>
            <a:r>
              <a:rPr lang="en-US" sz="1200" dirty="0"/>
              <a:t>norms, and social background.</a:t>
            </a:r>
            <a:endParaRPr lang="en-IN" sz="1200" dirty="0"/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1B5F9BE1-2812-4686-8F5D-C3C29B15AC24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5859602" y="1520346"/>
            <a:ext cx="3524250" cy="1435264"/>
          </a:xfrm>
        </p:spPr>
        <p:txBody>
          <a:bodyPr/>
          <a:lstStyle/>
          <a:p>
            <a:pPr algn="ctr"/>
            <a:r>
              <a:rPr lang="en-US" sz="1200" dirty="0">
                <a:latin typeface="Encode Sans" panose="020B0604020202020204" charset="0"/>
              </a:rPr>
              <a:t>These interpretations and</a:t>
            </a:r>
          </a:p>
          <a:p>
            <a:pPr algn="ctr"/>
            <a:r>
              <a:rPr lang="en-US" sz="1200" dirty="0">
                <a:latin typeface="Encode Sans" panose="020B0604020202020204" charset="0"/>
              </a:rPr>
              <a:t> judgements then influence their </a:t>
            </a:r>
          </a:p>
          <a:p>
            <a:pPr algn="ctr"/>
            <a:r>
              <a:rPr lang="en-US" sz="1200" dirty="0">
                <a:latin typeface="Encode Sans" panose="020B0604020202020204" charset="0"/>
              </a:rPr>
              <a:t>social interactions and relationships.</a:t>
            </a:r>
            <a:endParaRPr lang="en-IN" sz="1200" dirty="0">
              <a:latin typeface="Encode Sans" panose="020B060402020202020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A801A56-6CD2-4171-BDFF-0FAD87E93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205" y="2716501"/>
            <a:ext cx="2883033" cy="1922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7CCD3F-0CCD-480E-9EE9-52BF29326D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154" y="2716501"/>
            <a:ext cx="1981050" cy="1909533"/>
          </a:xfrm>
          <a:prstGeom prst="rect">
            <a:avLst/>
          </a:prstGeom>
        </p:spPr>
      </p:pic>
      <p:pic>
        <p:nvPicPr>
          <p:cNvPr id="25" name="Graphic 24" descr="Line arrow Slight curve">
            <a:extLst>
              <a:ext uri="{FF2B5EF4-FFF2-40B4-BE49-F238E27FC236}">
                <a16:creationId xmlns:a16="http://schemas.microsoft.com/office/drawing/2014/main" id="{349220C8-7B3B-4FBB-AF80-335B6FAC4D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61763" y="3103548"/>
            <a:ext cx="586287" cy="586287"/>
          </a:xfrm>
          <a:prstGeom prst="rect">
            <a:avLst/>
          </a:prstGeom>
        </p:spPr>
      </p:pic>
      <p:pic>
        <p:nvPicPr>
          <p:cNvPr id="153" name="Graphic 152" descr="Line arrow Slight curve">
            <a:extLst>
              <a:ext uri="{FF2B5EF4-FFF2-40B4-BE49-F238E27FC236}">
                <a16:creationId xmlns:a16="http://schemas.microsoft.com/office/drawing/2014/main" id="{CFF00035-682C-4188-B6D5-874DE7CF22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9602" y="3054938"/>
            <a:ext cx="586287" cy="58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7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44"/>
          <p:cNvSpPr/>
          <p:nvPr/>
        </p:nvSpPr>
        <p:spPr>
          <a:xfrm>
            <a:off x="1450886" y="142144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1293986" y="25027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5343D5-9204-46F4-B992-18DFDB7C667C}"/>
              </a:ext>
            </a:extLst>
          </p:cNvPr>
          <p:cNvSpPr/>
          <p:nvPr/>
        </p:nvSpPr>
        <p:spPr>
          <a:xfrm>
            <a:off x="0" y="2682261"/>
            <a:ext cx="6946468" cy="2461239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43B704-7BAD-495B-838C-9A92B8761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844" y="1360744"/>
            <a:ext cx="4514491" cy="45144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F4E553-6641-4FC6-B17C-457899378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6176" y="1818043"/>
            <a:ext cx="3478747" cy="3478747"/>
          </a:xfrm>
          <a:prstGeom prst="rect">
            <a:avLst/>
          </a:prstGeom>
        </p:spPr>
      </p:pic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0" y="1567257"/>
            <a:ext cx="4120373" cy="1098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ATTITUDE</a:t>
            </a:r>
            <a:endParaRPr sz="6000" dirty="0"/>
          </a:p>
        </p:txBody>
      </p:sp>
    </p:spTree>
    <p:extLst>
      <p:ext uri="{BB962C8B-B14F-4D97-AF65-F5344CB8AC3E}">
        <p14:creationId xmlns:p14="http://schemas.microsoft.com/office/powerpoint/2010/main" val="1959038545"/>
      </p:ext>
    </p:extLst>
  </p:cSld>
  <p:clrMapOvr>
    <a:masterClrMapping/>
  </p:clrMapOvr>
</p:sld>
</file>

<file path=ppt/theme/theme1.xml><?xml version="1.0" encoding="utf-8"?>
<a:theme xmlns:a="http://schemas.openxmlformats.org/drawingml/2006/main" name="Emotional Loneliness First Aid by Slidesgo">
  <a:themeElements>
    <a:clrScheme name="Simple Light">
      <a:dk1>
        <a:srgbClr val="455E70"/>
      </a:dk1>
      <a:lt1>
        <a:srgbClr val="F7F6F2"/>
      </a:lt1>
      <a:dk2>
        <a:srgbClr val="3A3939"/>
      </a:dk2>
      <a:lt2>
        <a:srgbClr val="E3D6C9"/>
      </a:lt2>
      <a:accent1>
        <a:srgbClr val="F2CC4E"/>
      </a:accent1>
      <a:accent2>
        <a:srgbClr val="E2BA4B"/>
      </a:accent2>
      <a:accent3>
        <a:srgbClr val="C69F3E"/>
      </a:accent3>
      <a:accent4>
        <a:srgbClr val="6FA0A4"/>
      </a:accent4>
      <a:accent5>
        <a:srgbClr val="98C4E6"/>
      </a:accent5>
      <a:accent6>
        <a:srgbClr val="73A0BE"/>
      </a:accent6>
      <a:hlink>
        <a:srgbClr val="28455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768</Words>
  <Application>Microsoft Office PowerPoint</Application>
  <PresentationFormat>On-screen Show (16:9)</PresentationFormat>
  <Paragraphs>120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Emotional Loneliness First Aid by Slidesgo</vt:lpstr>
      <vt:lpstr>SOCIAL PSYCHOLOGY</vt:lpstr>
      <vt:lpstr>INTRODUCTION TO  SOCIAL PSYCHOLOGY</vt:lpstr>
      <vt:lpstr>INTRODUCTION TO  SOCIAL PSYCHOLOGY</vt:lpstr>
      <vt:lpstr>PowerPoint Presentation</vt:lpstr>
      <vt:lpstr>AREAS OF STUDY WITHIN  SOCIAL PSYCHOLOGY</vt:lpstr>
      <vt:lpstr>SOCIAL PERCEPTION</vt:lpstr>
      <vt:lpstr>WHAT IS  SOCIAL PERCEPTION?</vt:lpstr>
      <vt:lpstr>HOW INDIVIDUALS PERCEIVE, INTERPRET, AND MAKE SENSE OF SOCIAL INFORMATION:</vt:lpstr>
      <vt:lpstr>02</vt:lpstr>
      <vt:lpstr>Attitude in social psychology refers to a person’s  evaluation, beliefs, feelings, and predisposition  towards a particular object, person, group, idea,  or situation.   It reflects an individual's overall  positive or negative stance, influencing their  behaviour, perceptions, and interactions in various  social contexts.</vt:lpstr>
      <vt:lpstr>ROLE OF ATTITUDE IN SHAPING BEHAVIOUR</vt:lpstr>
      <vt:lpstr>ROLE OF ATTITUDE IN SHAPING BEHAVIOUR</vt:lpstr>
      <vt:lpstr>03</vt:lpstr>
      <vt:lpstr>Social influence in social psychology refers to the process through which individuals' thoughts, feelings, or behaviors are influenced by the presence, actions, or opinions of others.   </vt:lpstr>
      <vt:lpstr>04</vt:lpstr>
      <vt:lpstr>Socialization                           Categorization                         Social Identity Fear and Threat                     Cognitive Biases                      Social Norms Intergroup Conflict               Media Influence              Historical/Cultural Factors</vt:lpstr>
      <vt:lpstr>Ways to Reduce  PREJUDICE AND DISCRIMINATION</vt:lpstr>
      <vt:lpstr>05</vt:lpstr>
      <vt:lpstr>Interpersonal relationships in social psychology refer to the connections, interactions, and bonds formed between individuals.  These relationships play a crucial role in shaping our thoughts, emotions, behaviors, and overall well-being.  </vt:lpstr>
      <vt:lpstr>ASPECTS OF INTERPERSONAL RELATIONSHIPS</vt:lpstr>
      <vt:lpstr>06</vt:lpstr>
      <vt:lpstr>CAUSES AND CONSEQUENCES OF AGGRESSION</vt:lpstr>
      <vt:lpstr>PREVENTION AND INTERVENTION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PSYCHOLOGY</dc:title>
  <dc:creator>Bhavarth</dc:creator>
  <cp:lastModifiedBy>Unknown User</cp:lastModifiedBy>
  <cp:revision>10</cp:revision>
  <dcterms:modified xsi:type="dcterms:W3CDTF">2023-08-11T17:17:32Z</dcterms:modified>
</cp:coreProperties>
</file>