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>
        <p:scale>
          <a:sx n="124" d="100"/>
          <a:sy n="124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1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3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9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9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2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73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1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8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9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9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9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8CC7D-6FBB-4C05-B2A9-DBFE74B6A37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DF46E-5CF6-4605-8164-FE0ACEAAF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3387" y="188641"/>
            <a:ext cx="10363200" cy="14700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Mahavidyalaya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Raipur (C.G.)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Department of English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67" y="1844824"/>
            <a:ext cx="9505056" cy="4752528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Semester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Course Code: ENSE 01, (DSE)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Course Title: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Literatures in English</a:t>
            </a:r>
          </a:p>
          <a:p>
            <a:pPr>
              <a:lnSpc>
                <a:spcPct val="200000"/>
              </a:lnSpc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Material on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Khaled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Hosseini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Kite Runner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(Unit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III,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Section B)</a:t>
            </a:r>
          </a:p>
          <a:p>
            <a:pPr>
              <a:lnSpc>
                <a:spcPct val="200000"/>
              </a:lnSpc>
            </a:pP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Madhu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Kamra 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HoD</a:t>
            </a:r>
            <a:endParaRPr lang="en-IN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90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E8EC24-344A-BF5C-387B-AD3D5207A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020285"/>
            <a:ext cx="5386917" cy="63976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Father-child relationship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8FA725C-6425-32D8-575D-3E2EA5AB3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84" y="1867514"/>
            <a:ext cx="5386917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Amir struggled to win Baba’s love as he was unlike Baba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Baba had 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hide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his affection for his illegitimate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child,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Hassan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Soraya rebelled against her father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Amir fathers Sohrab as he rescues him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F9BC32E-FDEF-1883-2D7C-A2C6C9D2F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74" y="981865"/>
            <a:ext cx="5389033" cy="63976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Violence and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Rape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231AC2D-1D5B-979C-D75E-83086D0E98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1058" y="1882882"/>
            <a:ext cx="5389033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Rape implies violence and war in Afghanistan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Amir watched Hassan’s rape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Hassan’s tormentor Kamal was raped 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Amir’s father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saved a woman from being raped</a:t>
            </a:r>
          </a:p>
        </p:txBody>
      </p:sp>
    </p:spTree>
    <p:extLst>
      <p:ext uri="{BB962C8B-B14F-4D97-AF65-F5344CB8AC3E}">
        <p14:creationId xmlns:p14="http://schemas.microsoft.com/office/powerpoint/2010/main" val="1607803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0FD53CA-F802-AFD8-4738-D64584E82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7284" y="728289"/>
            <a:ext cx="5386917" cy="63976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Memories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6174BB9-548F-5FDF-F9D8-CABF5D419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84" y="1429525"/>
            <a:ext cx="5386917" cy="39512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Amir is haunted by the memories of Hassan’s rape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Baba is haunted by his past adultery with Ali’s wife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Sohrab is haunted by Assef’s abuse, displays suicidal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behaviour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Amir is nostalgic of the good times with Hassan during childhood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37C046B-828E-C87F-374C-65B36B978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75197" y="720246"/>
            <a:ext cx="3999001" cy="576262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Political –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Social Situation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7214089-04BD-51DD-39C5-D9F746B068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47334" y="1413221"/>
            <a:ext cx="5947442" cy="47954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Amir and Baba had to leave Afghanistan due to war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Taliban sadistically ruled the country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Sexism and racism was prevalent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Ali and Hassan belonged to Hazara(Pashtun) community which was considered inferior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Hosseini critiques double standard of Afghan society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While men enjoy having multiple partners, Soraya was shamed for having a relationship before marriage</a:t>
            </a:r>
          </a:p>
        </p:txBody>
      </p:sp>
    </p:spTree>
    <p:extLst>
      <p:ext uri="{BB962C8B-B14F-4D97-AF65-F5344CB8AC3E}">
        <p14:creationId xmlns:p14="http://schemas.microsoft.com/office/powerpoint/2010/main" val="3452116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53B75-21F9-3EC2-BE38-A88901BD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Reviews/Reception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67762EE3-A23D-1A63-1FE0-B32513CBD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Became a New York Times bestseller in March 2005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Got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appreciation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 its story and themes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Controversial reception in the United States for its offensive language and explicit content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Afghan American were critical of the depiction of Pashtuns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One of the most banned books in 2021-2022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2024,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ban extended to school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libraries in various states of the U.S.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921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6B59A2ED-C372-1BC7-441C-D8076CA618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9276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D954C7-2D34-7F8C-6DB7-A1EC36828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Biographical Sketch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123133-CC63-E7CF-451D-1CC177316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Born on March 4, 1965 in Kabul, Afghanistan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Parents- Nasser (diplomat for the Ministry of Foreign Affairs in Kabul) and mother worked as Persian language teacher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Had privileged upbringing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Novelist and physician by occupation 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Studied medicine at Santa Clara University and San Diego School of Medicine, University of California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UNHCR goodwill ambassador</a:t>
            </a:r>
          </a:p>
        </p:txBody>
      </p:sp>
    </p:spTree>
    <p:extLst>
      <p:ext uri="{BB962C8B-B14F-4D97-AF65-F5344CB8AC3E}">
        <p14:creationId xmlns:p14="http://schemas.microsoft.com/office/powerpoint/2010/main" val="1620065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B38E5A-7879-B64E-09B6-25AD1A085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327D50-805F-5B67-3BDB-9CFD15609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The Kite Runner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(2003)</a:t>
            </a:r>
          </a:p>
          <a:p>
            <a:pPr>
              <a:lnSpc>
                <a:spcPct val="150000"/>
              </a:lnSpc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 Thousand Splendid Suns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(2007)</a:t>
            </a:r>
          </a:p>
          <a:p>
            <a:pPr>
              <a:lnSpc>
                <a:spcPct val="150000"/>
              </a:lnSpc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And the Mountains Echoed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(2013)</a:t>
            </a:r>
          </a:p>
          <a:p>
            <a:pPr>
              <a:lnSpc>
                <a:spcPct val="150000"/>
              </a:lnSpc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Sea Prayer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(2018)</a:t>
            </a:r>
          </a:p>
        </p:txBody>
      </p:sp>
    </p:spTree>
    <p:extLst>
      <p:ext uri="{BB962C8B-B14F-4D97-AF65-F5344CB8AC3E}">
        <p14:creationId xmlns:p14="http://schemas.microsoft.com/office/powerpoint/2010/main" val="4139800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B10B0F-A036-DBFD-0B45-C288EBDA3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Honours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987395-F2E6-4A69-E2B1-97755A84B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 Kite Runner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won the Borders Original Voices Award (2003): San Francisco Chronicle Book of the Year (2003) and The Alex Award (2004)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California Book Award for Fiction (2007), British Book Award (2008), and Book Sense Book of the Year Award (2008) for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 Thousand Splendid Suns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Indies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Choice Book Award for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dult Fiction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2008)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DSC Prize for South Asian Literature (2015) for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And the Mountains Echoed </a:t>
            </a:r>
          </a:p>
        </p:txBody>
      </p:sp>
    </p:spTree>
    <p:extLst>
      <p:ext uri="{BB962C8B-B14F-4D97-AF65-F5344CB8AC3E}">
        <p14:creationId xmlns:p14="http://schemas.microsoft.com/office/powerpoint/2010/main" val="15247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3613DD-87C8-54E1-37E7-D6996DB68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General Introduction to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The Kite Runner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71D378-2023-D076-5554-A569EB7E0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Debut novel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Published in 2003 by Riverhead Books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Genre- Classic, Historical fiction, Coming-of-age, Literary realism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Set in Afghanistan during the collapse of monarchy and political conflict, the Soviet-Afghan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War,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refugee experience, and the emergence of Taliban regime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novel is “a father-son relationship story”- Hosseini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Inspired by the news of banned kite flying in Afghanistan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Began as a short story, later developed into a novel</a:t>
            </a:r>
          </a:p>
        </p:txBody>
      </p:sp>
    </p:spTree>
    <p:extLst>
      <p:ext uri="{BB962C8B-B14F-4D97-AF65-F5344CB8AC3E}">
        <p14:creationId xmlns:p14="http://schemas.microsoft.com/office/powerpoint/2010/main" val="325817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96B625-6283-5EB7-D21A-6A25E22C0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Characters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72AF5CD-77DE-5C8A-D02F-D4259DD9C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8761" y="1289458"/>
            <a:ext cx="3992732" cy="576262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Amir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9F7A6C-2F64-CD67-70DE-9FADFF4C1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5567" y="1973296"/>
            <a:ext cx="6378856" cy="43813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Protagonist and narrator of the novel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Born in 1963 in Kabul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 wealthy and privileged boy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Enjoys storytelling,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wants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become a writer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Failed to help his friend and servant Hassan when being bullied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Experiences guilt, developing maturity, and redemption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Moves to the U.S.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894A9C2-5E6C-7D41-789B-E36B3F5AE3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36346" y="1289459"/>
            <a:ext cx="3999001" cy="576262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Baba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FBE9C7C-FCB1-76BB-400C-95243A871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88988" y="1996349"/>
            <a:ext cx="4659791" cy="33540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Amir’s father, a wealthy businessman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Biological father of Hassan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Has strict moral principles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Does charity work by building orphanages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017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1E2463A-195E-DC75-1A36-B190AFF65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906" y="589976"/>
            <a:ext cx="5386917" cy="639762"/>
          </a:xfrm>
        </p:spPr>
        <p:txBody>
          <a:bodyPr/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Hassan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029E198-0B5A-6767-1AF9-EAB8BC75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0965" y="1314264"/>
            <a:ext cx="5386917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Amir’s loyal friend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Intelligent but illiterate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Belongs to a lower class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Assaulted by Assef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Wife- Farzana, Son- Sohrab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Killed by Taliban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E6B50D90-B7C4-8C8B-83B8-D3A49A07B8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59629" y="622406"/>
            <a:ext cx="3999001" cy="576262"/>
          </a:xfrm>
        </p:spPr>
        <p:txBody>
          <a:bodyPr/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Sohrab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2C989923-3FE5-FD9B-F796-0C1AB60D94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9956" y="1075765"/>
            <a:ext cx="5355772" cy="55171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Son of Hassan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Sent to orphanage after the death of his parents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Abused by Assef, recued by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Amir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00050" lvl="1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Ali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Hassan’s father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Was orphaned young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Taken care by Baba’s father as a playmate for Baba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Lower half of his face is paralyzed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Cheerful by nature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66144" y="153680"/>
            <a:ext cx="5409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Some More Characters</a:t>
            </a:r>
            <a:r>
              <a:rPr lang="en-US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118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067E48-EEF8-43A4-3034-376348232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Soraya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23BB1D-61D0-10A0-21AB-AB00B8A3E7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Daughter of General Taheri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Wife of Amir, met him in the U.S.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Before marriage she ran away with her boyfriend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Was rendered unsuitable for marriage according to her culture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Later becomes a teacher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F92A1C5-FB3F-6C82-EAA1-3F8E6534CC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Assef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35AAC39-0898-8FB1-61B5-36EACBE9215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Antagonist of the novel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Son of Pashtun father and German mother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Believed Pashtuns are superior to Hazaras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Idolized Hitler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Abused children, and raped Hassan; Pedophilic nature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Joined Talban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12141" y="476410"/>
            <a:ext cx="5409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Some More Characters</a:t>
            </a:r>
            <a:r>
              <a:rPr lang="en-US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03641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E652BF-16FC-FF78-C5EA-9B59608F9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849A35-6438-002F-1593-BF6BF4ECE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Betrayal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0B11F7E-6DA8-1AB9-D489-BB3A32F61A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Amir betrayed Hassan when he was being abused</a:t>
            </a:r>
          </a:p>
          <a:p>
            <a:r>
              <a:rPr lang="en-US" dirty="0"/>
              <a:t>Baba betrayed Ali by fathering a child with Ali’s wife </a:t>
            </a:r>
            <a:r>
              <a:rPr lang="en-US" dirty="0" err="1"/>
              <a:t>Sanaubar</a:t>
            </a:r>
            <a:endParaRPr lang="en-US" dirty="0"/>
          </a:p>
          <a:p>
            <a:r>
              <a:rPr lang="en-US" dirty="0"/>
              <a:t>Leads to quest for redemption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C427D16-6EC6-CA57-E360-CA2E500AD0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Redemption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5F3A79-BC31-6EF1-BB63-E7E83506B7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Amir felt guilty for “killing” his mother during his birth and not being a good son</a:t>
            </a:r>
          </a:p>
          <a:p>
            <a:r>
              <a:rPr lang="en-US" dirty="0"/>
              <a:t>For not saving Hassan from being raped</a:t>
            </a:r>
          </a:p>
          <a:p>
            <a:r>
              <a:rPr lang="en-US" dirty="0"/>
              <a:t>Amir learns about Baba’s deeds and his way of redemption by charity</a:t>
            </a:r>
          </a:p>
          <a:p>
            <a:r>
              <a:rPr lang="en-US" dirty="0"/>
              <a:t>Amir redeems himself by saving and adopting Hassan’s son Sohrab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509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</TotalTime>
  <Words>814</Words>
  <Application>Microsoft Office PowerPoint</Application>
  <PresentationFormat>Custom</PresentationFormat>
  <Paragraphs>122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Durga Mahavidyalaya, Raipur (C.G.) Department of English</vt:lpstr>
      <vt:lpstr>Biographical Sketch</vt:lpstr>
      <vt:lpstr>Works</vt:lpstr>
      <vt:lpstr>Honours</vt:lpstr>
      <vt:lpstr>General Introduction to The Kite Runner</vt:lpstr>
      <vt:lpstr>Characters</vt:lpstr>
      <vt:lpstr>PowerPoint Presentation</vt:lpstr>
      <vt:lpstr>PowerPoint Presentation</vt:lpstr>
      <vt:lpstr>Themes</vt:lpstr>
      <vt:lpstr>PowerPoint Presentation</vt:lpstr>
      <vt:lpstr>PowerPoint Presentation</vt:lpstr>
      <vt:lpstr>Reviews/Reception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Kite Runner</dc:title>
  <dc:creator>Mrs Taken</dc:creator>
  <cp:lastModifiedBy>Admin</cp:lastModifiedBy>
  <cp:revision>40</cp:revision>
  <dcterms:created xsi:type="dcterms:W3CDTF">2025-09-04T13:48:28Z</dcterms:created>
  <dcterms:modified xsi:type="dcterms:W3CDTF">2025-09-14T12:51:25Z</dcterms:modified>
</cp:coreProperties>
</file>