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708" r:id="rId1"/>
  </p:sldMasterIdLst>
  <p:notesMasterIdLst>
    <p:notesMasterId r:id="rId2"/>
  </p:notesMasterIdLst>
  <p:sldIdLst>
    <p:sldId id="394" r:id="rId3"/>
    <p:sldId id="395" r:id="rId4"/>
    <p:sldId id="396" r:id="rId5"/>
    <p:sldId id="397" r:id="rId6"/>
    <p:sldId id="398" r:id="rId7"/>
    <p:sldId id="399" r:id="rId8"/>
    <p:sldId id="400" r:id="rId9"/>
    <p:sldId id="401" r:id="rId10"/>
    <p:sldId id="402" r:id="rId11"/>
    <p:sldId id="403" r:id="rId12"/>
    <p:sldId id="404" r:id="rId13"/>
  </p:sldIdLst>
  <p:sldSz type="screen4x3" cy="6858000" cx="9144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tableStyles" Target="tableStyles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53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5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5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 smtClean="0"/>
              <a:t>Click to edit Master subtitle style</a:t>
            </a:r>
            <a:endParaRPr dirty="0"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0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8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0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4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2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9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0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35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36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38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4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9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4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46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47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4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3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altLang="zh-CN" lang="en-US" smtClean="0"/>
              <a:t>Click icon to add picture</a:t>
            </a:r>
            <a:endParaRPr dirty="0" lang="en-US"/>
          </a:p>
        </p:txBody>
      </p:sp>
      <p:sp>
        <p:nvSpPr>
          <p:cNvPr id="104861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1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"/>
          <p:cNvSpPr>
            <a:spLocks noGrp="1"/>
          </p:cNvSpPr>
          <p:nvPr>
            <p:ph type="ctrTitle"/>
          </p:nvPr>
        </p:nvSpPr>
        <p:spPr>
          <a:xfrm>
            <a:off x="-322007" y="12277"/>
            <a:ext cx="9197232" cy="6869355"/>
          </a:xfrm>
          <a:solidFill>
            <a:srgbClr val="99CCFF"/>
          </a:solidFill>
        </p:spPr>
        <p:txBody>
          <a:bodyPr anchor="ctr" anchorCtr="1">
            <a:normAutofit/>
          </a:bodyPr>
          <a:p>
            <a:pPr algn="ctr">
              <a:lnSpc>
                <a:spcPct val="100000"/>
              </a:lnSpc>
            </a:pPr>
            <a:r>
              <a:rPr altLang="zh-CN" b="1" sz="9600" lang="en-US">
                <a:solidFill>
                  <a:srgbClr val="36363D"/>
                </a:solidFill>
              </a:rPr>
              <a:t>T</a:t>
            </a:r>
            <a:r>
              <a:rPr altLang="zh-CN" b="1" sz="9600" lang="en-US">
                <a:solidFill>
                  <a:srgbClr val="36363D"/>
                </a:solidFill>
              </a:rPr>
              <a:t>y</a:t>
            </a:r>
            <a:r>
              <a:rPr altLang="zh-CN" b="1" sz="9600" lang="en-US">
                <a:solidFill>
                  <a:srgbClr val="36363D"/>
                </a:solidFill>
              </a:rPr>
              <a:t>p</a:t>
            </a:r>
            <a:r>
              <a:rPr altLang="zh-CN" b="1" sz="9600" lang="en-US">
                <a:solidFill>
                  <a:srgbClr val="36363D"/>
                </a:solidFill>
              </a:rPr>
              <a:t>e</a:t>
            </a:r>
            <a:r>
              <a:rPr altLang="zh-CN" b="1" sz="9600" lang="en-US">
                <a:solidFill>
                  <a:srgbClr val="36363D"/>
                </a:solidFill>
              </a:rPr>
              <a:t>s</a:t>
            </a:r>
            <a:r>
              <a:rPr altLang="zh-CN" b="1" sz="9600" lang="en-US">
                <a:solidFill>
                  <a:srgbClr val="36363D"/>
                </a:solidFill>
              </a:rPr>
              <a:t> </a:t>
            </a:r>
            <a:r>
              <a:rPr altLang="zh-CN" b="1" sz="9600" lang="en-US">
                <a:solidFill>
                  <a:srgbClr val="36363D"/>
                </a:solidFill>
              </a:rPr>
              <a:t>O</a:t>
            </a:r>
            <a:r>
              <a:rPr altLang="zh-CN" b="1" sz="9600" lang="en-US">
                <a:solidFill>
                  <a:srgbClr val="36363D"/>
                </a:solidFill>
              </a:rPr>
              <a:t>f</a:t>
            </a:r>
            <a:r>
              <a:rPr altLang="zh-CN" b="1" sz="9600" lang="en-US">
                <a:solidFill>
                  <a:srgbClr val="36363D"/>
                </a:solidFill>
              </a:rPr>
              <a:t> Matrix </a:t>
            </a:r>
            <a:endParaRPr altLang="zh-CN" b="1" lang="en-US">
              <a:solidFill>
                <a:srgbClr val="36363D"/>
              </a:solidFill>
            </a:endParaRPr>
          </a:p>
        </p:txBody>
      </p:sp>
      <p:sp>
        <p:nvSpPr>
          <p:cNvPr id="1048587" name=""/>
          <p:cNvSpPr txBox="1"/>
          <p:nvPr/>
        </p:nvSpPr>
        <p:spPr>
          <a:xfrm>
            <a:off x="5245317" y="4869032"/>
            <a:ext cx="4249165" cy="1767841"/>
          </a:xfrm>
          <a:prstGeom prst="rect"/>
        </p:spPr>
        <p:txBody>
          <a:bodyPr rtlCol="0" wrap="square">
            <a:spAutoFit/>
          </a:bodyPr>
          <a:lstStyle>
            <a:defPPr>
              <a:defRPr lang="zh-CN"/>
            </a:defPPr>
            <a:lvl1pPr algn="l" defTabSz="914400" eaLnBrk="1" hangingPunct="1" latinLnBrk="0" marL="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1" sz="2800" lang="en-US">
                <a:solidFill>
                  <a:srgbClr val="36363D"/>
                </a:solidFill>
                <a:latin typeface="Arial"/>
              </a:rPr>
              <a:t>D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R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.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D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i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v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y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a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 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S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h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u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k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l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a</a:t>
            </a:r>
            <a:endParaRPr b="1" sz="2800" lang="en-US">
              <a:solidFill>
                <a:srgbClr val="36363D"/>
              </a:solidFill>
            </a:endParaRPr>
          </a:p>
          <a:p>
            <a:pPr algn="l"/>
            <a:r>
              <a:rPr b="1" sz="2800" lang="en-US">
                <a:solidFill>
                  <a:srgbClr val="36363D"/>
                </a:solidFill>
                <a:latin typeface="Arial"/>
              </a:rPr>
              <a:t>A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s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s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i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s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t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a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n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t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 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P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r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o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f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e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s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s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or 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D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u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r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g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a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 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M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a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h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a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v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i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d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yalaya 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C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o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m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m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e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r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ce 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D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e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p</a:t>
            </a:r>
            <a:r>
              <a:rPr b="1" sz="2800" lang="en-US">
                <a:solidFill>
                  <a:srgbClr val="36363D"/>
                </a:solidFill>
                <a:latin typeface="Arial"/>
              </a:rPr>
              <a:t>artment </a:t>
            </a:r>
            <a:endParaRPr b="1" sz="2800" lang="en-US">
              <a:solidFill>
                <a:srgbClr val="36363D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US"/>
          </a:p>
        </p:txBody>
      </p:sp>
      <p:pic>
        <p:nvPicPr>
          <p:cNvPr id="2097160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127425" y="-36105"/>
            <a:ext cx="9203643" cy="6867344"/>
          </a:xfrm>
          <a:prstGeom prst="rect"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"/>
          <p:cNvSpPr>
            <a:spLocks noGrp="1"/>
          </p:cNvSpPr>
          <p:nvPr>
            <p:ph type="ctrTitle"/>
          </p:nvPr>
        </p:nvSpPr>
        <p:spPr>
          <a:xfrm rot="21546760">
            <a:off x="83733" y="-113031"/>
            <a:ext cx="9025822" cy="6969293"/>
          </a:xfrm>
          <a:solidFill>
            <a:srgbClr val="99CCFF"/>
          </a:solidFill>
        </p:spPr>
        <p:txBody>
          <a:bodyPr anchor="ctr" anchorCtr="1">
            <a:noAutofit/>
          </a:bodyPr>
          <a:p>
            <a:pPr>
              <a:lnSpc>
                <a:spcPct val="100000"/>
              </a:lnSpc>
            </a:pPr>
            <a:r>
              <a:rPr b="1" sz="9600" lang="en-US">
                <a:solidFill>
                  <a:srgbClr val="36363D"/>
                </a:solidFill>
              </a:rPr>
              <a:t>T</a:t>
            </a:r>
            <a:r>
              <a:rPr b="1" sz="9600" lang="en-US">
                <a:solidFill>
                  <a:srgbClr val="36363D"/>
                </a:solidFill>
              </a:rPr>
              <a:t>H</a:t>
            </a:r>
            <a:r>
              <a:rPr b="1" sz="9600" lang="en-US">
                <a:solidFill>
                  <a:srgbClr val="36363D"/>
                </a:solidFill>
              </a:rPr>
              <a:t>A</a:t>
            </a:r>
            <a:r>
              <a:rPr b="1" sz="9600" lang="en-US">
                <a:solidFill>
                  <a:srgbClr val="36363D"/>
                </a:solidFill>
              </a:rPr>
              <a:t>N</a:t>
            </a:r>
            <a:r>
              <a:rPr b="1" sz="9600" lang="en-US">
                <a:solidFill>
                  <a:srgbClr val="36363D"/>
                </a:solidFill>
              </a:rPr>
              <a:t>K</a:t>
            </a:r>
            <a:r>
              <a:rPr b="1" sz="9600" lang="en-US">
                <a:solidFill>
                  <a:srgbClr val="36363D"/>
                </a:solidFill>
              </a:rPr>
              <a:t> </a:t>
            </a:r>
            <a:r>
              <a:rPr b="1" sz="9600" lang="en-US">
                <a:solidFill>
                  <a:srgbClr val="36363D"/>
                </a:solidFill>
              </a:rPr>
              <a:t>Y</a:t>
            </a:r>
            <a:r>
              <a:rPr b="1" sz="9600" lang="en-US">
                <a:solidFill>
                  <a:srgbClr val="36363D"/>
                </a:solidFill>
              </a:rPr>
              <a:t>O</a:t>
            </a:r>
            <a:r>
              <a:rPr b="1" sz="9600" lang="en-US">
                <a:solidFill>
                  <a:srgbClr val="36363D"/>
                </a:solidFill>
              </a:rPr>
              <a:t>U</a:t>
            </a:r>
            <a:endParaRPr b="1" lang="en-US">
              <a:solidFill>
                <a:srgbClr val="36363D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US"/>
          </a:p>
        </p:txBody>
      </p:sp>
      <p:pic>
        <p:nvPicPr>
          <p:cNvPr id="209715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159597" y="-44236"/>
            <a:ext cx="9101247" cy="6903946"/>
          </a:xfrm>
          <a:prstGeom prst="rect"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US"/>
          </a:p>
        </p:txBody>
      </p:sp>
      <p:pic>
        <p:nvPicPr>
          <p:cNvPr id="2097153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273830" y="-7996"/>
            <a:ext cx="9405505" cy="6883606"/>
          </a:xfrm>
          <a:prstGeom prst="rect"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US"/>
          </a:p>
        </p:txBody>
      </p:sp>
      <p:pic>
        <p:nvPicPr>
          <p:cNvPr id="2097154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288615" y="16405"/>
            <a:ext cx="9397368" cy="6865120"/>
          </a:xfrm>
          <a:prstGeom prst="rect"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US"/>
          </a:p>
        </p:txBody>
      </p:sp>
      <p:pic>
        <p:nvPicPr>
          <p:cNvPr id="2097155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82667" y="7532"/>
            <a:ext cx="9004351" cy="6846634"/>
          </a:xfrm>
          <a:prstGeom prst="rect"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US"/>
          </a:p>
        </p:txBody>
      </p:sp>
      <p:pic>
        <p:nvPicPr>
          <p:cNvPr id="2097156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52003" y="-166271"/>
            <a:ext cx="8979601" cy="7028568"/>
          </a:xfrm>
          <a:prstGeom prst="rect"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US"/>
          </a:p>
        </p:txBody>
      </p:sp>
      <p:pic>
        <p:nvPicPr>
          <p:cNvPr id="2097157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21552912">
            <a:off x="-230147" y="-3168"/>
            <a:ext cx="9664660" cy="6846640"/>
          </a:xfrm>
          <a:prstGeom prst="rect"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US"/>
          </a:p>
        </p:txBody>
      </p:sp>
      <p:pic>
        <p:nvPicPr>
          <p:cNvPr id="2097158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6410" y="-8805"/>
            <a:ext cx="9160756" cy="6902902"/>
          </a:xfrm>
          <a:prstGeom prst="rect"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US"/>
          </a:p>
        </p:txBody>
      </p:sp>
      <p:pic>
        <p:nvPicPr>
          <p:cNvPr id="2097159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48305" y="-2081"/>
            <a:ext cx="9055756" cy="6880649"/>
          </a:xfrm>
          <a:prstGeom prst="rect"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Office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V2218</dc:creator>
  <dcterms:created xsi:type="dcterms:W3CDTF">2015-05-11T00:30:45Z</dcterms:created>
  <dcterms:modified xsi:type="dcterms:W3CDTF">2024-02-28T14:53:15Z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d5fa6c578c694f40a63bec7262f955c6</vt:lpwstr>
  </property>
</Properties>
</file>