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59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7895" cy="9143861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 showNarration="1"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0" y="0"/>
      </p:cViewPr>
      <p:guideLst/>
    </p:cSldViewPr>
  </p:slideViewPr>
  <p:outlineViewPr>
    <p:cViewPr>
      <p:scale>
        <a:sx n="33" d="100"/>
        <a:sy n="33" d="100"/>
      </p:scale>
      <p:origin x="0" y="0"/>
    </p:cViewPr>
    <p:sldLst/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showMasterSp="0" type="title" preserve="1">
  <p:cSld name="标题幻灯片">
    <p:bg>
      <p:bgPr>
        <a:solidFill xmlns:a="http://schemas.openxmlformats.org/drawingml/2006/main">
          <a:schemeClr val="bg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7" name="文本框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 rot="0">
            <a:off x="1524000" y="1122363"/>
            <a:ext cx="9144000" cy="238760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 w="12700" cmpd="sng" cap="flat">
            <a:noFill/>
            <a:prstDash val="solid"/>
            <a:miter/>
          </a:ln>
        </p:spPr>
        <p:txBody>
          <a:bodyPr xmlns:a="http://schemas.openxmlformats.org/drawingml/2006/main" vert="horz" wrap="square" lIns="91440" tIns="45720" rIns="91440" bIns="45720" anchor="b" anchorCtr="0">
            <a:prstTxWarp prst="textNoShape"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6000" b="0" i="0" u="none" strike="noStrike" kern="1200" cap="none" spc="0" baseline="0">
                <a:solidFill>
                  <a:schemeClr val="tx1"/>
                </a:solidFill>
                <a:latin typeface="Calibri Light" pitchFamily="0" charset="0"/>
                <a:ea typeface="宋体" pitchFamily="0" charset="0"/>
                <a:cs typeface="Lucida Sans"/>
              </a:rPr>
              <a:t>单击此处编辑母版标题样式</a:t>
            </a:r>
            <a:endParaRPr lang="zh-CN" altLang="en-US" sz="6000" b="0" i="0" u="none" strike="noStrike" kern="1200" cap="none" spc="0" baseline="0">
              <a:solidFill>
                <a:schemeClr val="tx1"/>
              </a:solidFill>
              <a:latin typeface="Calibri Light" pitchFamily="0" charset="0"/>
              <a:ea typeface="宋体" pitchFamily="0" charset="0"/>
              <a:cs typeface="Lucida Sans"/>
            </a:endParaRPr>
          </a:p>
        </p:txBody>
      </p:sp>
      <p:sp>
        <p:nvSpPr>
          <p:cNvPr id="8" name="文本框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 rot="0">
            <a:off x="1524000" y="3602038"/>
            <a:ext cx="9144000" cy="165576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 w="12700" cmpd="sng" cap="flat">
            <a:noFill/>
            <a:prstDash val="solid"/>
            <a:miter/>
          </a:ln>
        </p:spPr>
        <p:txBody>
          <a:bodyPr xmlns:a="http://schemas.openxmlformats.org/drawingml/2006/main" vert="horz" wrap="square" lIns="91440" tIns="45720" rIns="91440" bIns="45720" anchor="t" anchorCtr="0">
            <a:prstTxWarp prst="textNoShape"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CN" altLang="en-US" sz="2400" b="0" i="0" u="none" strike="noStrike" kern="1200" cap="none" spc="0" baseline="0">
                <a:solidFill>
                  <a:schemeClr val="tx1"/>
                </a:solidFill>
                <a:latin typeface="Calibri" pitchFamily="0" charset="0"/>
                <a:ea typeface="宋体" pitchFamily="0" charset="0"/>
                <a:cs typeface="Lucida Sans"/>
              </a:rPr>
              <a:t>单击此处编辑母版副标题样式</a:t>
            </a:r>
            <a:endParaRPr lang="zh-CN" altLang="en-US" sz="2400" b="0" i="0" u="none" strike="noStrike" kern="1200" cap="none" spc="0" baseline="0">
              <a:solidFill>
                <a:schemeClr val="tx1"/>
              </a:solidFill>
              <a:latin typeface="Calibri" pitchFamily="0" charset="0"/>
              <a:ea typeface="宋体" pitchFamily="0" charset="0"/>
              <a:cs typeface="Lucida Sans"/>
            </a:endParaRPr>
          </a:p>
        </p:txBody>
      </p:sp>
      <p:sp>
        <p:nvSpPr>
          <p:cNvPr id="9" name="文本框"/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 rot="0">
            <a:off x="838200" y="6356349"/>
            <a:ext cx="2743200" cy="365125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 cmpd="sng" cap="flat">
            <a:noFill/>
            <a:prstDash val="solid"/>
            <a:miter/>
          </a:ln>
        </p:spPr>
        <p:txBody>
          <a:bodyPr xmlns:a="http://schemas.openxmlformats.org/drawingml/2006/main" vert="horz" wrap="square" lIns="91440" tIns="45720" rIns="91440" bIns="45720" anchor="ctr" anchorCtr="0">
            <a:prstTxWarp prst="textNoShape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0" name="文本框"/>
          <p:cNvSpPr>
            <a:spLocks xmlns:a="http://schemas.openxmlformats.org/drawingml/2006/main" noGrp="1"/>
          </p:cNvSpPr>
          <p:nvPr>
            <p:ph type="ftr"/>
          </p:nvPr>
        </p:nvSpPr>
        <p:spPr>
          <a:xfrm xmlns:a="http://schemas.openxmlformats.org/drawingml/2006/main" rot="0">
            <a:off x="4038600" y="6356349"/>
            <a:ext cx="4114800" cy="365125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 cmpd="sng" cap="flat">
            <a:noFill/>
            <a:prstDash val="solid"/>
            <a:miter/>
          </a:ln>
        </p:spPr>
        <p:txBody>
          <a:bodyPr xmlns:a="http://schemas.openxmlformats.org/drawingml/2006/main" vert="horz" wrap="square" lIns="91440" tIns="45720" rIns="91440" bIns="45720" anchor="ctr" anchorCtr="0">
            <a:prstTxWarp prst="textNoShape"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1" name="文本框"/>
          <p:cNvSpPr>
            <a:spLocks xmlns:a="http://schemas.openxmlformats.org/drawingml/2006/main" noGrp="1"/>
          </p:cNvSpPr>
          <p:nvPr>
            <p:ph type="sldNum"/>
          </p:nvPr>
        </p:nvSpPr>
        <p:spPr>
          <a:xfrm xmlns:a="http://schemas.openxmlformats.org/drawingml/2006/main" rot="0">
            <a:off x="8610600" y="6356349"/>
            <a:ext cx="2743200" cy="365125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 cmpd="sng" cap="flat">
            <a:noFill/>
            <a:prstDash val="solid"/>
            <a:miter/>
          </a:ln>
        </p:spPr>
        <p:txBody>
          <a:bodyPr xmlns:a="http://schemas.openxmlformats.org/drawingml/2006/main" vert="horz" wrap="square" lIns="91440" tIns="45720" rIns="91440" bIns="45720" anchor="ctr" anchorCtr="0">
            <a:prstTxWarp prst="textNoShape"/>
          </a:bodyPr>
          <a:lstStyle xmlns:a="http://schemas.openxmlformats.org/drawingml/2006/main"/>
          <a:p xmlns:a="http://schemas.openxmlformats.org/drawingml/2006/main"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63818"/>
      </p:ext>
    </p:extLst>
  </p:cSld>
  <p:clrMapOvr>
    <a:masterClrMapping xmlns:a="http://schemas.openxmlformats.org/drawingml/2006/main"/>
  </p:clrMapOvr>
</p:sldLayout>
</file>

<file path=ppt/slideLayouts/slideLayout10.xml><?xml version="1.0" encoding="utf-8"?>
<p:sldLayout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7541226"/>
      </p:ext>
    </p:extLst>
  </p:cSld>
  <p:clrMapOvr>
    <a:masterClrMapping xmlns:a="http://schemas.openxmlformats.org/drawingml/2006/main"/>
  </p:clrMapOvr>
</p:sldLayout>
</file>

<file path=ppt/slideLayouts/slideLayout11.xml><?xml version="1.0" encoding="utf-8"?>
<p:sldLayout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 orient="vert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718774"/>
      </p:ext>
    </p:extLst>
  </p:cSld>
  <p:clrMapOvr>
    <a:masterClrMapping xmlns:a="http://schemas.openxmlformats.org/drawingml/2006/main"/>
  </p:clrMapOvr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976618"/>
      </p:ext>
    </p:extLst>
  </p:cSld>
  <p:clrMapOvr>
    <a:masterClrMapping xmlns:a="http://schemas.openxmlformats.org/drawingml/2006/main"/>
  </p:clrMapOvr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defRPr sz="4000" b="1" cap="all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59290"/>
      </p:ext>
    </p:extLst>
  </p:cSld>
  <p:clrMapOvr>
    <a:masterClrMapping xmlns:a="http://schemas.openxmlformats.org/drawingml/2006/main"/>
  </p:clrMapOvr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sz="half"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887537"/>
      </p:ext>
    </p:extLst>
  </p:cSld>
  <p:clrMapOvr>
    <a:masterClrMapping xmlns:a="http://schemas.openxmlformats.org/drawingml/2006/main"/>
  </p:clrMapOvr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defRPr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body" sz="quarter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sz="quarter"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9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796571"/>
      </p:ext>
    </p:extLst>
  </p:cSld>
  <p:clrMapOvr>
    <a:masterClrMapping xmlns:a="http://schemas.openxmlformats.org/drawingml/2006/main"/>
  </p:clrMapOvr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016385"/>
      </p:ext>
    </p:extLst>
  </p:cSld>
  <p:clrMapOvr>
    <a:masterClrMapping xmlns:a="http://schemas.openxmlformats.org/drawingml/2006/main"/>
  </p:clrMapOvr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405109"/>
      </p:ext>
    </p:extLst>
  </p:cSld>
  <p:clrMapOvr>
    <a:masterClrMapping xmlns:a="http://schemas.openxmlformats.org/drawingml/2006/main"/>
  </p:clrMapOvr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806187"/>
      </p:ext>
    </p:extLst>
  </p:cSld>
  <p:clrMapOvr>
    <a:masterClrMapping xmlns:a="http://schemas.openxmlformats.org/drawingml/2006/main"/>
  </p:clrMapOvr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45860"/>
      </p:ext>
    </p:extLst>
  </p:cSld>
  <p:clrMapOvr>
    <a:masterClrMapping xmlns:a="http://schemas.openxmlformats.org/drawingml/2006/main"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 rot="0">
            <a:off x="838200" y="365124"/>
            <a:ext cx="10515600" cy="13255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 rot="0">
            <a:off x="838200" y="1825625"/>
            <a:ext cx="10515600" cy="4351338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 rot="0">
            <a:off x="838200" y="6356349"/>
            <a:ext cx="27432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fld id="{CAD2D6BD-DE1B-4B5F-8B41-2702339687B9}" type="datetime1">
              <a:rPr lang="zh-CN" altLang="en-US" sz="120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2024-2-29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 rot="0">
            <a:off x="4038600" y="6356349"/>
            <a:ext cx="41148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 rot="0">
            <a:off x="8610600" y="6356349"/>
            <a:ext cx="27432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8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lvl1pPr algn="l" defTabSz="914400" eaLnBrk="1" fontAlgn="auto" latinLnBrk="0" hangingPunct="1">
        <a:lnSpc>
          <a:spcPct val="90000"/>
        </a:lnSpc>
        <a:spcBef>
          <a:spcPts val="0"/>
        </a:spcBef>
        <a:buNone/>
        <a:defRPr sz="4400" kern="1200">
          <a:solidFill>
            <a:schemeClr val="tx1"/>
          </a:solidFill>
          <a:latin typeface="Calibri Light" pitchFamily="0" charset="0"/>
          <a:ea typeface="宋体" pitchFamily="0" charset="0"/>
          <a:cs typeface="Calibri Light" pitchFamily="0" charset="0"/>
        </a:defRPr>
      </a:lvl1pPr>
    </p:titleStyle>
    <p:bodyStyle>
      <a:lvl1pPr marL="228600" indent="-228600" algn="l" defTabSz="914400" eaLnBrk="1" fontAlgn="auto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1pPr>
      <a:lvl2pPr marL="685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2pPr>
      <a:lvl3pPr marL="1143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3pPr>
      <a:lvl4pPr marL="16002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4pPr>
      <a:lvl5pPr marL="20574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9pPr>
    </p:body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9.jpeg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10.jpeg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11.jpeg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12.jpeg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13.jpeg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14.jpeg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15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1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2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3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4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5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6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7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8.jpeg"/><Relationship Id="rId2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"/>
          <p:cNvSpPr>
            <a:spLocks noGrp="1"/>
          </p:cNvSpPr>
          <p:nvPr>
            <p:ph type="title"/>
          </p:nvPr>
        </p:nvSpPr>
        <p:spPr>
          <a:xfrm rot="0">
            <a:off x="838200" y="365124"/>
            <a:ext cx="10515600" cy="3399460"/>
          </a:xfrm>
          <a:prstGeom prst="rect"/>
          <a:solidFill>
            <a:srgbClr val="00576A"/>
          </a:solidFill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en-US" altLang="zh-CN">
                <a:solidFill>
                  <a:srgbClr val="FFFFFF"/>
                </a:solidFill>
              </a:rPr>
              <a:t>                Communication Cycle &amp;</a:t>
            </a:r>
            <a:endParaRPr lang="en-US" altLang="zh-CN">
              <a:solidFill>
                <a:srgbClr val="FFFFFF"/>
              </a:solidFill>
            </a:endParaRPr>
          </a:p>
          <a:p>
            <a:r>
              <a:rPr lang="en-US" altLang="zh-CN">
                <a:solidFill>
                  <a:srgbClr val="FFFFFF"/>
                </a:solidFill>
              </a:rPr>
              <a:t>             Types of Communication </a:t>
            </a: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8" name="文本框"/>
          <p:cNvSpPr>
            <a:spLocks noGrp="1"/>
          </p:cNvSpPr>
          <p:nvPr>
            <p:ph type="body" idx="1"/>
          </p:nvPr>
        </p:nvSpPr>
        <p:spPr>
          <a:xfrm rot="0">
            <a:off x="839094" y="3877976"/>
            <a:ext cx="10514706" cy="2298986"/>
          </a:xfrm>
          <a:prstGeom prst="rect"/>
          <a:solidFill>
            <a:srgbClr val="0C6678"/>
          </a:solidFill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indent="0">
              <a:buNone/>
            </a:pPr>
            <a:r>
              <a:rPr lang="en-US" altLang="zh-CN" sz="3600">
                <a:solidFill>
                  <a:srgbClr val="CEE57B"/>
                </a:solidFill>
              </a:rPr>
              <a:t>          </a:t>
            </a:r>
            <a:endParaRPr lang="en-US" altLang="zh-CN" sz="3600">
              <a:solidFill>
                <a:srgbClr val="CEE57B"/>
              </a:solidFill>
            </a:endParaRPr>
          </a:p>
          <a:p>
            <a:pPr indent="0">
              <a:buNone/>
            </a:pPr>
            <a:r>
              <a:rPr lang="en-US" altLang="zh-CN" sz="3600">
                <a:solidFill>
                  <a:srgbClr val="CEE57B"/>
                </a:solidFill>
              </a:rPr>
              <a:t>                                                                 Ankita Verma </a:t>
            </a:r>
            <a:endParaRPr lang="en-US" altLang="zh-CN" sz="3600">
              <a:solidFill>
                <a:srgbClr val="CEE57B"/>
              </a:solidFill>
            </a:endParaRPr>
          </a:p>
          <a:p>
            <a:pPr indent="0">
              <a:buNone/>
            </a:pPr>
            <a:r>
              <a:rPr lang="en-US" altLang="zh-CN" sz="3600">
                <a:solidFill>
                  <a:srgbClr val="CEE57B"/>
                </a:solidFill>
              </a:rPr>
              <a:t>                                                            Durga Mahavidya </a:t>
            </a:r>
            <a:endParaRPr lang="zh-CN" altLang="en-US" sz="3600">
              <a:solidFill>
                <a:srgbClr val="CEE5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07687"/>
      </p:ext>
    </p:extLst>
  </p:cSld>
  <p:clrMapOvr>
    <a:masterClrMapping/>
  </p:clrMapOvr>
</p:sld>
</file>

<file path=ppt/slides/slide10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678303" y="0"/>
            <a:ext cx="8829044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362621714"/>
      </p:ext>
    </p:extLst>
  </p:cSld>
  <p:clrMapOvr>
    <a:masterClrMapping/>
  </p:clrMapOvr>
</p:sld>
</file>

<file path=ppt/slides/slide1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420311" y="0"/>
            <a:ext cx="9345027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617705519"/>
      </p:ext>
    </p:extLst>
  </p:cSld>
  <p:clrMapOvr>
    <a:masterClrMapping/>
  </p:clrMapOvr>
</p:sld>
</file>

<file path=ppt/slides/slide12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928585" y="0"/>
            <a:ext cx="10328480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658976837"/>
      </p:ext>
    </p:extLst>
  </p:cSld>
  <p:clrMapOvr>
    <a:masterClrMapping/>
  </p:clrMapOvr>
</p:sld>
</file>

<file path=ppt/slides/slide13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443714" y="0"/>
            <a:ext cx="11298222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840103115"/>
      </p:ext>
    </p:extLst>
  </p:cSld>
  <p:clrMapOvr>
    <a:masterClrMapping/>
  </p:clrMapOvr>
</p:sld>
</file>

<file path=ppt/slides/slide14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824857" y="0"/>
            <a:ext cx="10535935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532895278"/>
      </p:ext>
    </p:extLst>
  </p:cSld>
  <p:clrMapOvr>
    <a:masterClrMapping/>
  </p:clrMapOvr>
</p:sld>
</file>

<file path=ppt/slides/slide15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2129186" y="0"/>
            <a:ext cx="7927277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050471144"/>
      </p:ext>
    </p:extLst>
  </p:cSld>
  <p:clrMapOvr>
    <a:masterClrMapping/>
  </p:clrMapOvr>
</p:sld>
</file>

<file path=ppt/slides/slide16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126554" y="0"/>
            <a:ext cx="9932541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114549495"/>
      </p:ext>
    </p:extLst>
  </p:cSld>
  <p:clrMapOvr>
    <a:masterClrMapping/>
  </p:clrMapOvr>
</p:sld>
</file>

<file path=ppt/slides/slide2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870875" y="0"/>
            <a:ext cx="8443899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668566819"/>
      </p:ext>
    </p:extLst>
  </p:cSld>
  <p:clrMapOvr>
    <a:masterClrMapping/>
  </p:clrMapOvr>
</p:sld>
</file>

<file path=ppt/slides/slide3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987554" y="0"/>
            <a:ext cx="10210539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085093273"/>
      </p:ext>
    </p:extLst>
  </p:cSld>
  <p:clrMapOvr>
    <a:masterClrMapping/>
  </p:clrMapOvr>
</p:sld>
</file>

<file path=ppt/slides/slide4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353561" y="0"/>
            <a:ext cx="9478527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949498874"/>
      </p:ext>
    </p:extLst>
  </p:cSld>
  <p:clrMapOvr>
    <a:masterClrMapping/>
  </p:clrMapOvr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629344" y="0"/>
            <a:ext cx="8926960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568118694"/>
      </p:ext>
    </p:extLst>
  </p:cSld>
  <p:clrMapOvr>
    <a:masterClrMapping/>
  </p:clrMapOvr>
</p:sld>
</file>

<file path=ppt/slides/slide6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94333" y="0"/>
            <a:ext cx="11796984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316570454"/>
      </p:ext>
    </p:extLst>
  </p:cSld>
  <p:clrMapOvr>
    <a:masterClrMapping/>
  </p:clrMapOvr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447489" y="0"/>
            <a:ext cx="9290671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693274072"/>
      </p:ext>
    </p:extLst>
  </p:cSld>
  <p:clrMapOvr>
    <a:masterClrMapping/>
  </p:clrMapOvr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909295" y="0"/>
            <a:ext cx="8367059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762314726"/>
      </p:ext>
    </p:extLst>
  </p:cSld>
  <p:clrMapOvr>
    <a:masterClrMapping/>
  </p:clrMapOvr>
</p:sld>
</file>

<file path=ppt/slides/slide9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010551" y="0"/>
            <a:ext cx="10164546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491797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主题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docProps/app.xml><?xml version="1.0" encoding="utf-8"?>
<Properties xmlns="http://schemas.openxmlformats.org/officeDocument/2006/extended-properties">
  <Template>Normal.eit</Template>
  <TotalTime>16</TotalTime>
  <Application>Yozo_Office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NJVV-11048100</dc:creator>
  <cp:lastModifiedBy>root</cp:lastModifiedBy>
  <cp:revision>1</cp:revision>
  <dcterms:created xsi:type="dcterms:W3CDTF">2020-01-15T11:09:52Z</dcterms:created>
  <dcterms:modified xsi:type="dcterms:W3CDTF">2024-02-29T05:26:02Z</dcterms:modified>
</cp:coreProperties>
</file>