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2"/>
  </p:notesMasterIdLst>
  <p:sldIdLst>
    <p:sldId id="296" r:id="rId2"/>
    <p:sldId id="268" r:id="rId3"/>
    <p:sldId id="269" r:id="rId4"/>
    <p:sldId id="271" r:id="rId5"/>
    <p:sldId id="297" r:id="rId6"/>
    <p:sldId id="298" r:id="rId7"/>
    <p:sldId id="299" r:id="rId8"/>
    <p:sldId id="286" r:id="rId9"/>
    <p:sldId id="287" r:id="rId10"/>
    <p:sldId id="284" r:id="rId11"/>
    <p:sldId id="292" r:id="rId12"/>
    <p:sldId id="293" r:id="rId13"/>
    <p:sldId id="291" r:id="rId14"/>
    <p:sldId id="300" r:id="rId15"/>
    <p:sldId id="301" r:id="rId16"/>
    <p:sldId id="302" r:id="rId17"/>
    <p:sldId id="303" r:id="rId18"/>
    <p:sldId id="304" r:id="rId19"/>
    <p:sldId id="305" r:id="rId20"/>
    <p:sldId id="306" r:id="rId21"/>
    <p:sldId id="307" r:id="rId22"/>
    <p:sldId id="308" r:id="rId23"/>
    <p:sldId id="309" r:id="rId24"/>
    <p:sldId id="310" r:id="rId25"/>
    <p:sldId id="312" r:id="rId26"/>
    <p:sldId id="311" r:id="rId27"/>
    <p:sldId id="313" r:id="rId28"/>
    <p:sldId id="295" r:id="rId29"/>
    <p:sldId id="315" r:id="rId30"/>
    <p:sldId id="283"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E1ED0"/>
    <a:srgbClr val="E33BCB"/>
    <a:srgbClr val="6699FF"/>
    <a:srgbClr val="CC66FF"/>
    <a:srgbClr val="FF5050"/>
    <a:srgbClr val="66CC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B5AB00-E371-4E68-A424-74D8105A25C6}"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n-US"/>
        </a:p>
      </dgm:t>
    </dgm:pt>
    <dgm:pt modelId="{BB64C2B1-69D1-4072-9DE5-DCFD9E26EEF1}">
      <dgm:prSet phldrT="[Text]" custT="1"/>
      <dgm:spPr/>
      <dgm:t>
        <a:bodyPr/>
        <a:lstStyle/>
        <a:p>
          <a:r>
            <a:rPr lang="en-US" sz="1400" b="1" dirty="0" smtClean="0">
              <a:solidFill>
                <a:srgbClr val="FF0000"/>
              </a:solidFill>
              <a:latin typeface="Times New Roman" pitchFamily="18" charset="0"/>
              <a:cs typeface="Times New Roman" pitchFamily="18" charset="0"/>
            </a:rPr>
            <a:t>Parts</a:t>
          </a:r>
          <a:endParaRPr lang="en-US" sz="1400" b="1" dirty="0">
            <a:solidFill>
              <a:srgbClr val="FF0000"/>
            </a:solidFill>
            <a:latin typeface="Times New Roman" pitchFamily="18" charset="0"/>
            <a:cs typeface="Times New Roman" pitchFamily="18" charset="0"/>
          </a:endParaRPr>
        </a:p>
      </dgm:t>
    </dgm:pt>
    <dgm:pt modelId="{68F30492-CAB7-4F02-BF6E-7F425EEC8362}" type="parTrans" cxnId="{8B900BB7-6D4E-478A-89DF-A1706D48C545}">
      <dgm:prSet/>
      <dgm:spPr/>
      <dgm:t>
        <a:bodyPr/>
        <a:lstStyle/>
        <a:p>
          <a:endParaRPr lang="en-US" sz="1200"/>
        </a:p>
      </dgm:t>
    </dgm:pt>
    <dgm:pt modelId="{5D378BD3-66B9-4D8C-B782-42F426883537}" type="sibTrans" cxnId="{8B900BB7-6D4E-478A-89DF-A1706D48C545}">
      <dgm:prSet/>
      <dgm:spPr/>
      <dgm:t>
        <a:bodyPr/>
        <a:lstStyle/>
        <a:p>
          <a:endParaRPr lang="en-US" sz="1200"/>
        </a:p>
      </dgm:t>
    </dgm:pt>
    <dgm:pt modelId="{762B17EA-E8A3-43D5-87EE-838939B9331D}">
      <dgm:prSet phldrT="[Text]" custT="1"/>
      <dgm:spPr/>
      <dgm:t>
        <a:bodyPr/>
        <a:lstStyle/>
        <a:p>
          <a:r>
            <a:rPr lang="en-IN" sz="1400" dirty="0" smtClean="0">
              <a:solidFill>
                <a:srgbClr val="0070C0"/>
              </a:solidFill>
              <a:latin typeface="Times New Roman" pitchFamily="18" charset="0"/>
              <a:cs typeface="Times New Roman" pitchFamily="18" charset="0"/>
            </a:rPr>
            <a:t>Second-Level Domain (SLD)</a:t>
          </a:r>
          <a:endParaRPr lang="en-US" sz="1400" dirty="0">
            <a:solidFill>
              <a:srgbClr val="0070C0"/>
            </a:solidFill>
            <a:latin typeface="Times New Roman" pitchFamily="18" charset="0"/>
            <a:cs typeface="Times New Roman" pitchFamily="18" charset="0"/>
          </a:endParaRPr>
        </a:p>
      </dgm:t>
    </dgm:pt>
    <dgm:pt modelId="{F99B8DB9-51A4-44B3-B02F-6D759B6021F9}" type="parTrans" cxnId="{065ACDF3-2811-42A1-A2FB-F8DC86903673}">
      <dgm:prSet custT="1"/>
      <dgm:spPr/>
      <dgm:t>
        <a:bodyPr/>
        <a:lstStyle/>
        <a:p>
          <a:endParaRPr lang="en-US" sz="1200"/>
        </a:p>
      </dgm:t>
    </dgm:pt>
    <dgm:pt modelId="{AA6F1BD5-A366-44F8-BC1D-2DF10467C942}" type="sibTrans" cxnId="{065ACDF3-2811-42A1-A2FB-F8DC86903673}">
      <dgm:prSet/>
      <dgm:spPr/>
      <dgm:t>
        <a:bodyPr/>
        <a:lstStyle/>
        <a:p>
          <a:endParaRPr lang="en-US" sz="1200"/>
        </a:p>
      </dgm:t>
    </dgm:pt>
    <dgm:pt modelId="{787D2760-DF46-4883-85F2-A049EF681121}">
      <dgm:prSet phldrT="[Text]" custT="1"/>
      <dgm:spPr/>
      <dgm:t>
        <a:bodyPr/>
        <a:lstStyle/>
        <a:p>
          <a:r>
            <a:rPr lang="en-IN" sz="1400" dirty="0" smtClean="0">
              <a:solidFill>
                <a:srgbClr val="00B050"/>
              </a:solidFill>
              <a:latin typeface="Times New Roman" pitchFamily="18" charset="0"/>
              <a:cs typeface="Times New Roman" pitchFamily="18" charset="0"/>
            </a:rPr>
            <a:t>Top-Level Domain (TLD)</a:t>
          </a:r>
          <a:endParaRPr lang="en-US" sz="1400" dirty="0">
            <a:solidFill>
              <a:srgbClr val="00B050"/>
            </a:solidFill>
            <a:latin typeface="Times New Roman" pitchFamily="18" charset="0"/>
            <a:cs typeface="Times New Roman" pitchFamily="18" charset="0"/>
          </a:endParaRPr>
        </a:p>
      </dgm:t>
    </dgm:pt>
    <dgm:pt modelId="{41C8887A-5F26-4549-9AEC-2A78CE8C8456}" type="sibTrans" cxnId="{45D3ECD4-EAC9-4179-92B4-CFD42D0E6B3C}">
      <dgm:prSet/>
      <dgm:spPr/>
      <dgm:t>
        <a:bodyPr/>
        <a:lstStyle/>
        <a:p>
          <a:endParaRPr lang="en-US" sz="1200"/>
        </a:p>
      </dgm:t>
    </dgm:pt>
    <dgm:pt modelId="{B76C6AAB-07E4-4B89-AD98-4A43C34463C3}" type="parTrans" cxnId="{45D3ECD4-EAC9-4179-92B4-CFD42D0E6B3C}">
      <dgm:prSet custT="1"/>
      <dgm:spPr/>
      <dgm:t>
        <a:bodyPr/>
        <a:lstStyle/>
        <a:p>
          <a:endParaRPr lang="en-US" sz="1200"/>
        </a:p>
      </dgm:t>
    </dgm:pt>
    <dgm:pt modelId="{CF73CA42-6F0A-46D1-957A-49A908F586ED}" type="pres">
      <dgm:prSet presAssocID="{06B5AB00-E371-4E68-A424-74D8105A25C6}" presName="diagram" presStyleCnt="0">
        <dgm:presLayoutVars>
          <dgm:chPref val="1"/>
          <dgm:dir/>
          <dgm:animOne val="branch"/>
          <dgm:animLvl val="lvl"/>
          <dgm:resizeHandles val="exact"/>
        </dgm:presLayoutVars>
      </dgm:prSet>
      <dgm:spPr/>
      <dgm:t>
        <a:bodyPr/>
        <a:lstStyle/>
        <a:p>
          <a:endParaRPr lang="en-US"/>
        </a:p>
      </dgm:t>
    </dgm:pt>
    <dgm:pt modelId="{38B9B057-F7E4-414E-9CDB-A75FAC43FB0E}" type="pres">
      <dgm:prSet presAssocID="{BB64C2B1-69D1-4072-9DE5-DCFD9E26EEF1}" presName="root1" presStyleCnt="0"/>
      <dgm:spPr/>
    </dgm:pt>
    <dgm:pt modelId="{CC4C5CEC-6C41-4D26-8E83-0C193A55CB7F}" type="pres">
      <dgm:prSet presAssocID="{BB64C2B1-69D1-4072-9DE5-DCFD9E26EEF1}" presName="LevelOneTextNode" presStyleLbl="node0" presStyleIdx="0" presStyleCnt="1">
        <dgm:presLayoutVars>
          <dgm:chPref val="3"/>
        </dgm:presLayoutVars>
      </dgm:prSet>
      <dgm:spPr/>
      <dgm:t>
        <a:bodyPr/>
        <a:lstStyle/>
        <a:p>
          <a:endParaRPr lang="en-US"/>
        </a:p>
      </dgm:t>
    </dgm:pt>
    <dgm:pt modelId="{7CB2AD64-DEF3-4F36-AE8A-1DEA626EB5EA}" type="pres">
      <dgm:prSet presAssocID="{BB64C2B1-69D1-4072-9DE5-DCFD9E26EEF1}" presName="level2hierChild" presStyleCnt="0"/>
      <dgm:spPr/>
    </dgm:pt>
    <dgm:pt modelId="{28A22F4D-F5A8-4474-B22F-0209C346FDDC}" type="pres">
      <dgm:prSet presAssocID="{F99B8DB9-51A4-44B3-B02F-6D759B6021F9}" presName="conn2-1" presStyleLbl="parChTrans1D2" presStyleIdx="0" presStyleCnt="2"/>
      <dgm:spPr/>
      <dgm:t>
        <a:bodyPr/>
        <a:lstStyle/>
        <a:p>
          <a:endParaRPr lang="en-US"/>
        </a:p>
      </dgm:t>
    </dgm:pt>
    <dgm:pt modelId="{5FA5EDB8-185E-4893-ACF7-A288D7D2049D}" type="pres">
      <dgm:prSet presAssocID="{F99B8DB9-51A4-44B3-B02F-6D759B6021F9}" presName="connTx" presStyleLbl="parChTrans1D2" presStyleIdx="0" presStyleCnt="2"/>
      <dgm:spPr/>
      <dgm:t>
        <a:bodyPr/>
        <a:lstStyle/>
        <a:p>
          <a:endParaRPr lang="en-US"/>
        </a:p>
      </dgm:t>
    </dgm:pt>
    <dgm:pt modelId="{8178BFFF-80B2-4669-BB14-F12760CB68B8}" type="pres">
      <dgm:prSet presAssocID="{762B17EA-E8A3-43D5-87EE-838939B9331D}" presName="root2" presStyleCnt="0"/>
      <dgm:spPr/>
    </dgm:pt>
    <dgm:pt modelId="{4B0DEC40-1C3B-4004-B5ED-65861CA30C7E}" type="pres">
      <dgm:prSet presAssocID="{762B17EA-E8A3-43D5-87EE-838939B9331D}" presName="LevelTwoTextNode" presStyleLbl="node2" presStyleIdx="0" presStyleCnt="2">
        <dgm:presLayoutVars>
          <dgm:chPref val="3"/>
        </dgm:presLayoutVars>
      </dgm:prSet>
      <dgm:spPr/>
      <dgm:t>
        <a:bodyPr/>
        <a:lstStyle/>
        <a:p>
          <a:endParaRPr lang="en-US"/>
        </a:p>
      </dgm:t>
    </dgm:pt>
    <dgm:pt modelId="{C4C495DF-6CB8-4374-88FF-47D4C5839E49}" type="pres">
      <dgm:prSet presAssocID="{762B17EA-E8A3-43D5-87EE-838939B9331D}" presName="level3hierChild" presStyleCnt="0"/>
      <dgm:spPr/>
    </dgm:pt>
    <dgm:pt modelId="{3706A1E6-7D41-4435-9B29-81B86E08C62E}" type="pres">
      <dgm:prSet presAssocID="{B76C6AAB-07E4-4B89-AD98-4A43C34463C3}" presName="conn2-1" presStyleLbl="parChTrans1D2" presStyleIdx="1" presStyleCnt="2"/>
      <dgm:spPr/>
      <dgm:t>
        <a:bodyPr/>
        <a:lstStyle/>
        <a:p>
          <a:endParaRPr lang="en-US"/>
        </a:p>
      </dgm:t>
    </dgm:pt>
    <dgm:pt modelId="{BB5FA1D6-9124-46FE-9C4A-17BABB991DCC}" type="pres">
      <dgm:prSet presAssocID="{B76C6AAB-07E4-4B89-AD98-4A43C34463C3}" presName="connTx" presStyleLbl="parChTrans1D2" presStyleIdx="1" presStyleCnt="2"/>
      <dgm:spPr/>
      <dgm:t>
        <a:bodyPr/>
        <a:lstStyle/>
        <a:p>
          <a:endParaRPr lang="en-US"/>
        </a:p>
      </dgm:t>
    </dgm:pt>
    <dgm:pt modelId="{DE8F8807-139D-44B9-BAED-5CD25C74EFF1}" type="pres">
      <dgm:prSet presAssocID="{787D2760-DF46-4883-85F2-A049EF681121}" presName="root2" presStyleCnt="0"/>
      <dgm:spPr/>
    </dgm:pt>
    <dgm:pt modelId="{6E4AC314-093A-438D-B28B-4764F92EF77B}" type="pres">
      <dgm:prSet presAssocID="{787D2760-DF46-4883-85F2-A049EF681121}" presName="LevelTwoTextNode" presStyleLbl="node2" presStyleIdx="1" presStyleCnt="2">
        <dgm:presLayoutVars>
          <dgm:chPref val="3"/>
        </dgm:presLayoutVars>
      </dgm:prSet>
      <dgm:spPr/>
      <dgm:t>
        <a:bodyPr/>
        <a:lstStyle/>
        <a:p>
          <a:endParaRPr lang="en-US"/>
        </a:p>
      </dgm:t>
    </dgm:pt>
    <dgm:pt modelId="{87E1DE9A-33E4-4E21-8EAD-AEB3D31C61E9}" type="pres">
      <dgm:prSet presAssocID="{787D2760-DF46-4883-85F2-A049EF681121}" presName="level3hierChild" presStyleCnt="0"/>
      <dgm:spPr/>
    </dgm:pt>
  </dgm:ptLst>
  <dgm:cxnLst>
    <dgm:cxn modelId="{CC68CF88-88CC-42A0-B675-411183B8BA3C}" type="presOf" srcId="{787D2760-DF46-4883-85F2-A049EF681121}" destId="{6E4AC314-093A-438D-B28B-4764F92EF77B}" srcOrd="0" destOrd="0" presId="urn:microsoft.com/office/officeart/2005/8/layout/hierarchy2"/>
    <dgm:cxn modelId="{791D2465-2C42-4ED6-922D-5C12A7BD6BBF}" type="presOf" srcId="{F99B8DB9-51A4-44B3-B02F-6D759B6021F9}" destId="{5FA5EDB8-185E-4893-ACF7-A288D7D2049D}" srcOrd="1" destOrd="0" presId="urn:microsoft.com/office/officeart/2005/8/layout/hierarchy2"/>
    <dgm:cxn modelId="{C0E37EC9-D35D-4690-8A61-1F38388B29FA}" type="presOf" srcId="{F99B8DB9-51A4-44B3-B02F-6D759B6021F9}" destId="{28A22F4D-F5A8-4474-B22F-0209C346FDDC}" srcOrd="0" destOrd="0" presId="urn:microsoft.com/office/officeart/2005/8/layout/hierarchy2"/>
    <dgm:cxn modelId="{AFECC418-E78E-497B-AAEF-08B0342F71C5}" type="presOf" srcId="{BB64C2B1-69D1-4072-9DE5-DCFD9E26EEF1}" destId="{CC4C5CEC-6C41-4D26-8E83-0C193A55CB7F}" srcOrd="0" destOrd="0" presId="urn:microsoft.com/office/officeart/2005/8/layout/hierarchy2"/>
    <dgm:cxn modelId="{45D3ECD4-EAC9-4179-92B4-CFD42D0E6B3C}" srcId="{BB64C2B1-69D1-4072-9DE5-DCFD9E26EEF1}" destId="{787D2760-DF46-4883-85F2-A049EF681121}" srcOrd="1" destOrd="0" parTransId="{B76C6AAB-07E4-4B89-AD98-4A43C34463C3}" sibTransId="{41C8887A-5F26-4549-9AEC-2A78CE8C8456}"/>
    <dgm:cxn modelId="{A1ADF87C-1797-4F66-B5D0-A3FE64BCA97B}" type="presOf" srcId="{762B17EA-E8A3-43D5-87EE-838939B9331D}" destId="{4B0DEC40-1C3B-4004-B5ED-65861CA30C7E}" srcOrd="0" destOrd="0" presId="urn:microsoft.com/office/officeart/2005/8/layout/hierarchy2"/>
    <dgm:cxn modelId="{A656D738-0C62-4A46-9DE5-2099BA6444C1}" type="presOf" srcId="{B76C6AAB-07E4-4B89-AD98-4A43C34463C3}" destId="{BB5FA1D6-9124-46FE-9C4A-17BABB991DCC}" srcOrd="1" destOrd="0" presId="urn:microsoft.com/office/officeart/2005/8/layout/hierarchy2"/>
    <dgm:cxn modelId="{4BD9C8D7-9CE9-4930-94CE-6CF9C9E2BA50}" type="presOf" srcId="{B76C6AAB-07E4-4B89-AD98-4A43C34463C3}" destId="{3706A1E6-7D41-4435-9B29-81B86E08C62E}" srcOrd="0" destOrd="0" presId="urn:microsoft.com/office/officeart/2005/8/layout/hierarchy2"/>
    <dgm:cxn modelId="{8B900BB7-6D4E-478A-89DF-A1706D48C545}" srcId="{06B5AB00-E371-4E68-A424-74D8105A25C6}" destId="{BB64C2B1-69D1-4072-9DE5-DCFD9E26EEF1}" srcOrd="0" destOrd="0" parTransId="{68F30492-CAB7-4F02-BF6E-7F425EEC8362}" sibTransId="{5D378BD3-66B9-4D8C-B782-42F426883537}"/>
    <dgm:cxn modelId="{065ACDF3-2811-42A1-A2FB-F8DC86903673}" srcId="{BB64C2B1-69D1-4072-9DE5-DCFD9E26EEF1}" destId="{762B17EA-E8A3-43D5-87EE-838939B9331D}" srcOrd="0" destOrd="0" parTransId="{F99B8DB9-51A4-44B3-B02F-6D759B6021F9}" sibTransId="{AA6F1BD5-A366-44F8-BC1D-2DF10467C942}"/>
    <dgm:cxn modelId="{0E6B4C23-121D-44AA-AE5B-D5D22F2B4102}" type="presOf" srcId="{06B5AB00-E371-4E68-A424-74D8105A25C6}" destId="{CF73CA42-6F0A-46D1-957A-49A908F586ED}" srcOrd="0" destOrd="0" presId="urn:microsoft.com/office/officeart/2005/8/layout/hierarchy2"/>
    <dgm:cxn modelId="{E2395B11-6217-4FCC-AAA1-21404BB7E765}" type="presParOf" srcId="{CF73CA42-6F0A-46D1-957A-49A908F586ED}" destId="{38B9B057-F7E4-414E-9CDB-A75FAC43FB0E}" srcOrd="0" destOrd="0" presId="urn:microsoft.com/office/officeart/2005/8/layout/hierarchy2"/>
    <dgm:cxn modelId="{AC2C6825-515C-4312-8B5B-83C1FC64832E}" type="presParOf" srcId="{38B9B057-F7E4-414E-9CDB-A75FAC43FB0E}" destId="{CC4C5CEC-6C41-4D26-8E83-0C193A55CB7F}" srcOrd="0" destOrd="0" presId="urn:microsoft.com/office/officeart/2005/8/layout/hierarchy2"/>
    <dgm:cxn modelId="{4E792807-5DE9-44C4-9876-0B8F63DB14C0}" type="presParOf" srcId="{38B9B057-F7E4-414E-9CDB-A75FAC43FB0E}" destId="{7CB2AD64-DEF3-4F36-AE8A-1DEA626EB5EA}" srcOrd="1" destOrd="0" presId="urn:microsoft.com/office/officeart/2005/8/layout/hierarchy2"/>
    <dgm:cxn modelId="{BAB042D8-F14D-48A5-95B6-3F307A1681C2}" type="presParOf" srcId="{7CB2AD64-DEF3-4F36-AE8A-1DEA626EB5EA}" destId="{28A22F4D-F5A8-4474-B22F-0209C346FDDC}" srcOrd="0" destOrd="0" presId="urn:microsoft.com/office/officeart/2005/8/layout/hierarchy2"/>
    <dgm:cxn modelId="{96324B92-94A5-47F9-93B0-863DCA35F885}" type="presParOf" srcId="{28A22F4D-F5A8-4474-B22F-0209C346FDDC}" destId="{5FA5EDB8-185E-4893-ACF7-A288D7D2049D}" srcOrd="0" destOrd="0" presId="urn:microsoft.com/office/officeart/2005/8/layout/hierarchy2"/>
    <dgm:cxn modelId="{DCB5E328-3C20-4811-857B-2CECE958A187}" type="presParOf" srcId="{7CB2AD64-DEF3-4F36-AE8A-1DEA626EB5EA}" destId="{8178BFFF-80B2-4669-BB14-F12760CB68B8}" srcOrd="1" destOrd="0" presId="urn:microsoft.com/office/officeart/2005/8/layout/hierarchy2"/>
    <dgm:cxn modelId="{0E486A16-BCC3-43A1-B387-2AAED2BE8E10}" type="presParOf" srcId="{8178BFFF-80B2-4669-BB14-F12760CB68B8}" destId="{4B0DEC40-1C3B-4004-B5ED-65861CA30C7E}" srcOrd="0" destOrd="0" presId="urn:microsoft.com/office/officeart/2005/8/layout/hierarchy2"/>
    <dgm:cxn modelId="{E23C5038-D7B8-4739-8009-DAC2EE43CAAA}" type="presParOf" srcId="{8178BFFF-80B2-4669-BB14-F12760CB68B8}" destId="{C4C495DF-6CB8-4374-88FF-47D4C5839E49}" srcOrd="1" destOrd="0" presId="urn:microsoft.com/office/officeart/2005/8/layout/hierarchy2"/>
    <dgm:cxn modelId="{DAA38A99-778D-4113-AD14-17E3568A3B51}" type="presParOf" srcId="{7CB2AD64-DEF3-4F36-AE8A-1DEA626EB5EA}" destId="{3706A1E6-7D41-4435-9B29-81B86E08C62E}" srcOrd="2" destOrd="0" presId="urn:microsoft.com/office/officeart/2005/8/layout/hierarchy2"/>
    <dgm:cxn modelId="{8210038D-6747-43FE-8E02-D9A162711769}" type="presParOf" srcId="{3706A1E6-7D41-4435-9B29-81B86E08C62E}" destId="{BB5FA1D6-9124-46FE-9C4A-17BABB991DCC}" srcOrd="0" destOrd="0" presId="urn:microsoft.com/office/officeart/2005/8/layout/hierarchy2"/>
    <dgm:cxn modelId="{3540E243-7DA1-49DF-9E4D-3942F7C1061E}" type="presParOf" srcId="{7CB2AD64-DEF3-4F36-AE8A-1DEA626EB5EA}" destId="{DE8F8807-139D-44B9-BAED-5CD25C74EFF1}" srcOrd="3" destOrd="0" presId="urn:microsoft.com/office/officeart/2005/8/layout/hierarchy2"/>
    <dgm:cxn modelId="{EFFFC359-30D4-43DE-8434-2012A8B27E88}" type="presParOf" srcId="{DE8F8807-139D-44B9-BAED-5CD25C74EFF1}" destId="{6E4AC314-093A-438D-B28B-4764F92EF77B}" srcOrd="0" destOrd="0" presId="urn:microsoft.com/office/officeart/2005/8/layout/hierarchy2"/>
    <dgm:cxn modelId="{11EEF6F5-A897-422D-8BA8-B006246B2BE8}" type="presParOf" srcId="{DE8F8807-139D-44B9-BAED-5CD25C74EFF1}" destId="{87E1DE9A-33E4-4E21-8EAD-AEB3D31C61E9}" srcOrd="1" destOrd="0" presId="urn:microsoft.com/office/officeart/2005/8/layout/hierarchy2"/>
  </dgm:cxnLst>
  <dgm:bg/>
  <dgm:whole/>
</dgm:dataModel>
</file>

<file path=ppt/diagrams/data2.xml><?xml version="1.0" encoding="utf-8"?>
<dgm:dataModel xmlns:dgm="http://schemas.openxmlformats.org/drawingml/2006/diagram" xmlns:a="http://schemas.openxmlformats.org/drawingml/2006/main">
  <dgm:ptLst>
    <dgm:pt modelId="{77A7D1B3-18C8-4E43-8383-215CB684493E}" type="doc">
      <dgm:prSet loTypeId="urn:microsoft.com/office/officeart/2005/8/layout/orgChart1" loCatId="hierarchy" qsTypeId="urn:microsoft.com/office/officeart/2005/8/quickstyle/simple2" qsCatId="simple" csTypeId="urn:microsoft.com/office/officeart/2005/8/colors/accent0_1" csCatId="mainScheme" phldr="1"/>
      <dgm:spPr/>
      <dgm:t>
        <a:bodyPr/>
        <a:lstStyle/>
        <a:p>
          <a:endParaRPr lang="en-US"/>
        </a:p>
      </dgm:t>
    </dgm:pt>
    <dgm:pt modelId="{D9551C4C-9C1F-4F51-8F52-7AEA27E6B1F6}">
      <dgm:prSet phldrT="[Text]"/>
      <dgm:spPr/>
      <dgm:t>
        <a:bodyPr/>
        <a:lstStyle/>
        <a:p>
          <a:r>
            <a:rPr lang="en-IN" dirty="0" smtClean="0">
              <a:solidFill>
                <a:srgbClr val="E33BCB"/>
              </a:solidFill>
              <a:latin typeface="Times New Roman" pitchFamily="18" charset="0"/>
              <a:cs typeface="Times New Roman" pitchFamily="18" charset="0"/>
            </a:rPr>
            <a:t>Types of Domain</a:t>
          </a:r>
          <a:endParaRPr lang="en-US" dirty="0">
            <a:solidFill>
              <a:srgbClr val="E33BCB"/>
            </a:solidFill>
            <a:latin typeface="Times New Roman" pitchFamily="18" charset="0"/>
            <a:cs typeface="Times New Roman" pitchFamily="18" charset="0"/>
          </a:endParaRPr>
        </a:p>
      </dgm:t>
    </dgm:pt>
    <dgm:pt modelId="{C6BB69E4-1631-429B-B0E6-32B5E5463201}" type="parTrans" cxnId="{2EE4EE37-499B-417D-AA3B-4C162A6F9BB1}">
      <dgm:prSet/>
      <dgm:spPr/>
      <dgm:t>
        <a:bodyPr/>
        <a:lstStyle/>
        <a:p>
          <a:endParaRPr lang="en-US"/>
        </a:p>
      </dgm:t>
    </dgm:pt>
    <dgm:pt modelId="{F3E1274B-C088-483A-835D-6F2953408272}" type="sibTrans" cxnId="{2EE4EE37-499B-417D-AA3B-4C162A6F9BB1}">
      <dgm:prSet/>
      <dgm:spPr/>
      <dgm:t>
        <a:bodyPr/>
        <a:lstStyle/>
        <a:p>
          <a:endParaRPr lang="en-US"/>
        </a:p>
      </dgm:t>
    </dgm:pt>
    <dgm:pt modelId="{7B6E4A27-25DB-4630-8786-78349196CD10}">
      <dgm:prSet phldrT="[Text]"/>
      <dgm:spPr/>
      <dgm:t>
        <a:bodyPr/>
        <a:lstStyle/>
        <a:p>
          <a:r>
            <a:rPr lang="en-IN" dirty="0" smtClean="0">
              <a:solidFill>
                <a:srgbClr val="00B050"/>
              </a:solidFill>
              <a:latin typeface="Times New Roman" pitchFamily="18" charset="0"/>
              <a:cs typeface="Times New Roman" pitchFamily="18" charset="0"/>
            </a:rPr>
            <a:t>Top-Level Domains (</a:t>
          </a:r>
          <a:r>
            <a:rPr lang="en-IN" dirty="0" err="1" smtClean="0">
              <a:solidFill>
                <a:srgbClr val="00B050"/>
              </a:solidFill>
              <a:latin typeface="Times New Roman" pitchFamily="18" charset="0"/>
              <a:cs typeface="Times New Roman" pitchFamily="18" charset="0"/>
            </a:rPr>
            <a:t>gTLD</a:t>
          </a:r>
          <a:r>
            <a:rPr lang="en-IN" dirty="0" smtClean="0">
              <a:solidFill>
                <a:srgbClr val="00B050"/>
              </a:solidFill>
              <a:latin typeface="Times New Roman" pitchFamily="18" charset="0"/>
              <a:cs typeface="Times New Roman" pitchFamily="18" charset="0"/>
            </a:rPr>
            <a:t>)</a:t>
          </a:r>
          <a:endParaRPr lang="en-US" dirty="0">
            <a:solidFill>
              <a:srgbClr val="00B050"/>
            </a:solidFill>
            <a:latin typeface="Times New Roman" pitchFamily="18" charset="0"/>
            <a:cs typeface="Times New Roman" pitchFamily="18" charset="0"/>
          </a:endParaRPr>
        </a:p>
      </dgm:t>
    </dgm:pt>
    <dgm:pt modelId="{055028DF-3018-4CF7-A99A-E5D68017B15A}" type="parTrans" cxnId="{2A584036-FFEF-4198-BE71-17BDF266A342}">
      <dgm:prSet/>
      <dgm:spPr/>
      <dgm:t>
        <a:bodyPr/>
        <a:lstStyle/>
        <a:p>
          <a:endParaRPr lang="en-US"/>
        </a:p>
      </dgm:t>
    </dgm:pt>
    <dgm:pt modelId="{E38257F1-EFFF-43ED-9E12-545BE0B6105B}" type="sibTrans" cxnId="{2A584036-FFEF-4198-BE71-17BDF266A342}">
      <dgm:prSet/>
      <dgm:spPr/>
      <dgm:t>
        <a:bodyPr/>
        <a:lstStyle/>
        <a:p>
          <a:endParaRPr lang="en-US"/>
        </a:p>
      </dgm:t>
    </dgm:pt>
    <dgm:pt modelId="{17BBF764-80D6-47B4-8ABE-41179EDD2E4A}">
      <dgm:prSet phldrT="[Text]"/>
      <dgm:spPr/>
      <dgm:t>
        <a:bodyPr/>
        <a:lstStyle/>
        <a:p>
          <a:r>
            <a:rPr lang="en-IN" dirty="0" smtClean="0">
              <a:solidFill>
                <a:srgbClr val="00B050"/>
              </a:solidFill>
              <a:latin typeface="Times New Roman" pitchFamily="18" charset="0"/>
              <a:cs typeface="Times New Roman" pitchFamily="18" charset="0"/>
            </a:rPr>
            <a:t>Country Code Top-Level Domains (</a:t>
          </a:r>
          <a:r>
            <a:rPr lang="en-IN" dirty="0" err="1" smtClean="0">
              <a:solidFill>
                <a:srgbClr val="00B050"/>
              </a:solidFill>
              <a:latin typeface="Times New Roman" pitchFamily="18" charset="0"/>
              <a:cs typeface="Times New Roman" pitchFamily="18" charset="0"/>
            </a:rPr>
            <a:t>ccTLD</a:t>
          </a:r>
          <a:r>
            <a:rPr lang="en-IN" dirty="0" smtClean="0">
              <a:solidFill>
                <a:srgbClr val="00B050"/>
              </a:solidFill>
              <a:latin typeface="Times New Roman" pitchFamily="18" charset="0"/>
              <a:cs typeface="Times New Roman" pitchFamily="18" charset="0"/>
            </a:rPr>
            <a:t>)</a:t>
          </a:r>
          <a:endParaRPr lang="en-US" dirty="0">
            <a:solidFill>
              <a:srgbClr val="00B050"/>
            </a:solidFill>
            <a:latin typeface="Times New Roman" pitchFamily="18" charset="0"/>
            <a:cs typeface="Times New Roman" pitchFamily="18" charset="0"/>
          </a:endParaRPr>
        </a:p>
      </dgm:t>
    </dgm:pt>
    <dgm:pt modelId="{C0E68333-6E66-4C93-B530-595CBBD86DC5}" type="parTrans" cxnId="{C8A54104-4527-4225-BC5E-9C07ECD930BC}">
      <dgm:prSet/>
      <dgm:spPr/>
      <dgm:t>
        <a:bodyPr/>
        <a:lstStyle/>
        <a:p>
          <a:endParaRPr lang="en-US"/>
        </a:p>
      </dgm:t>
    </dgm:pt>
    <dgm:pt modelId="{391D980F-4330-477C-8127-42E33A1A6DEA}" type="sibTrans" cxnId="{C8A54104-4527-4225-BC5E-9C07ECD930BC}">
      <dgm:prSet/>
      <dgm:spPr/>
      <dgm:t>
        <a:bodyPr/>
        <a:lstStyle/>
        <a:p>
          <a:endParaRPr lang="en-US"/>
        </a:p>
      </dgm:t>
    </dgm:pt>
    <dgm:pt modelId="{0AADA245-FA9C-4DDA-8367-7EF717BFE223}">
      <dgm:prSet phldrT="[Text]"/>
      <dgm:spPr/>
      <dgm:t>
        <a:bodyPr/>
        <a:lstStyle/>
        <a:p>
          <a:r>
            <a:rPr lang="en-IN" dirty="0" smtClean="0">
              <a:solidFill>
                <a:srgbClr val="00B050"/>
              </a:solidFill>
              <a:latin typeface="Times New Roman" pitchFamily="18" charset="0"/>
              <a:cs typeface="Times New Roman" pitchFamily="18" charset="0"/>
            </a:rPr>
            <a:t>Internationalized Country Code Top-Level Domains (IDN </a:t>
          </a:r>
          <a:r>
            <a:rPr lang="en-IN" dirty="0" err="1" smtClean="0">
              <a:solidFill>
                <a:srgbClr val="00B050"/>
              </a:solidFill>
              <a:latin typeface="Times New Roman" pitchFamily="18" charset="0"/>
              <a:cs typeface="Times New Roman" pitchFamily="18" charset="0"/>
            </a:rPr>
            <a:t>ccTLD</a:t>
          </a:r>
          <a:r>
            <a:rPr lang="en-IN" dirty="0" smtClean="0">
              <a:solidFill>
                <a:srgbClr val="00B050"/>
              </a:solidFill>
              <a:latin typeface="Times New Roman" pitchFamily="18" charset="0"/>
              <a:cs typeface="Times New Roman" pitchFamily="18" charset="0"/>
            </a:rPr>
            <a:t>)</a:t>
          </a:r>
          <a:endParaRPr lang="en-US" dirty="0">
            <a:solidFill>
              <a:srgbClr val="00B050"/>
            </a:solidFill>
            <a:latin typeface="Times New Roman" pitchFamily="18" charset="0"/>
            <a:cs typeface="Times New Roman" pitchFamily="18" charset="0"/>
          </a:endParaRPr>
        </a:p>
      </dgm:t>
    </dgm:pt>
    <dgm:pt modelId="{BB770E40-4D00-4899-B73F-73669A597A86}" type="parTrans" cxnId="{F955EB68-DCE2-43B7-8C24-CE8232FB5025}">
      <dgm:prSet/>
      <dgm:spPr/>
      <dgm:t>
        <a:bodyPr/>
        <a:lstStyle/>
        <a:p>
          <a:endParaRPr lang="en-US"/>
        </a:p>
      </dgm:t>
    </dgm:pt>
    <dgm:pt modelId="{036936B3-639D-4272-938E-40A0121428E4}" type="sibTrans" cxnId="{F955EB68-DCE2-43B7-8C24-CE8232FB5025}">
      <dgm:prSet/>
      <dgm:spPr/>
      <dgm:t>
        <a:bodyPr/>
        <a:lstStyle/>
        <a:p>
          <a:endParaRPr lang="en-US"/>
        </a:p>
      </dgm:t>
    </dgm:pt>
    <dgm:pt modelId="{C9574731-A723-4020-BD23-88327FD99111}" type="pres">
      <dgm:prSet presAssocID="{77A7D1B3-18C8-4E43-8383-215CB684493E}" presName="hierChild1" presStyleCnt="0">
        <dgm:presLayoutVars>
          <dgm:orgChart val="1"/>
          <dgm:chPref val="1"/>
          <dgm:dir/>
          <dgm:animOne val="branch"/>
          <dgm:animLvl val="lvl"/>
          <dgm:resizeHandles/>
        </dgm:presLayoutVars>
      </dgm:prSet>
      <dgm:spPr/>
      <dgm:t>
        <a:bodyPr/>
        <a:lstStyle/>
        <a:p>
          <a:endParaRPr lang="en-US"/>
        </a:p>
      </dgm:t>
    </dgm:pt>
    <dgm:pt modelId="{3049B94E-568E-4B91-A843-64F150C0850F}" type="pres">
      <dgm:prSet presAssocID="{D9551C4C-9C1F-4F51-8F52-7AEA27E6B1F6}" presName="hierRoot1" presStyleCnt="0">
        <dgm:presLayoutVars>
          <dgm:hierBranch val="init"/>
        </dgm:presLayoutVars>
      </dgm:prSet>
      <dgm:spPr/>
    </dgm:pt>
    <dgm:pt modelId="{DA35A66D-8094-484A-A6E7-A052351C84B8}" type="pres">
      <dgm:prSet presAssocID="{D9551C4C-9C1F-4F51-8F52-7AEA27E6B1F6}" presName="rootComposite1" presStyleCnt="0"/>
      <dgm:spPr/>
    </dgm:pt>
    <dgm:pt modelId="{BF2F21E7-6EAA-4495-AB81-924D8CCB2586}" type="pres">
      <dgm:prSet presAssocID="{D9551C4C-9C1F-4F51-8F52-7AEA27E6B1F6}" presName="rootText1" presStyleLbl="node0" presStyleIdx="0" presStyleCnt="1" custScaleY="47939">
        <dgm:presLayoutVars>
          <dgm:chPref val="3"/>
        </dgm:presLayoutVars>
      </dgm:prSet>
      <dgm:spPr/>
      <dgm:t>
        <a:bodyPr/>
        <a:lstStyle/>
        <a:p>
          <a:endParaRPr lang="en-US"/>
        </a:p>
      </dgm:t>
    </dgm:pt>
    <dgm:pt modelId="{BA808C76-B125-4C76-963F-0BE7F4A8ACB9}" type="pres">
      <dgm:prSet presAssocID="{D9551C4C-9C1F-4F51-8F52-7AEA27E6B1F6}" presName="rootConnector1" presStyleLbl="node1" presStyleIdx="0" presStyleCnt="0"/>
      <dgm:spPr/>
      <dgm:t>
        <a:bodyPr/>
        <a:lstStyle/>
        <a:p>
          <a:endParaRPr lang="en-US"/>
        </a:p>
      </dgm:t>
    </dgm:pt>
    <dgm:pt modelId="{F7019C25-EFF9-48A8-83F1-072FC0CDAEA9}" type="pres">
      <dgm:prSet presAssocID="{D9551C4C-9C1F-4F51-8F52-7AEA27E6B1F6}" presName="hierChild2" presStyleCnt="0"/>
      <dgm:spPr/>
    </dgm:pt>
    <dgm:pt modelId="{449C2BA0-6D6A-4CB1-B04C-9102EC89B648}" type="pres">
      <dgm:prSet presAssocID="{055028DF-3018-4CF7-A99A-E5D68017B15A}" presName="Name37" presStyleLbl="parChTrans1D2" presStyleIdx="0" presStyleCnt="3"/>
      <dgm:spPr/>
      <dgm:t>
        <a:bodyPr/>
        <a:lstStyle/>
        <a:p>
          <a:endParaRPr lang="en-US"/>
        </a:p>
      </dgm:t>
    </dgm:pt>
    <dgm:pt modelId="{DCF25A7A-A91B-4475-8425-C4E4B9ACF6FA}" type="pres">
      <dgm:prSet presAssocID="{7B6E4A27-25DB-4630-8786-78349196CD10}" presName="hierRoot2" presStyleCnt="0">
        <dgm:presLayoutVars>
          <dgm:hierBranch val="init"/>
        </dgm:presLayoutVars>
      </dgm:prSet>
      <dgm:spPr/>
    </dgm:pt>
    <dgm:pt modelId="{2852C50E-DEE1-4FE8-B72D-1253D6135EAA}" type="pres">
      <dgm:prSet presAssocID="{7B6E4A27-25DB-4630-8786-78349196CD10}" presName="rootComposite" presStyleCnt="0"/>
      <dgm:spPr/>
    </dgm:pt>
    <dgm:pt modelId="{FB1341E0-B819-4BEF-9349-5CB979E75FAF}" type="pres">
      <dgm:prSet presAssocID="{7B6E4A27-25DB-4630-8786-78349196CD10}" presName="rootText" presStyleLbl="node2" presStyleIdx="0" presStyleCnt="3" custScaleY="54395" custLinFactNeighborX="-23" custLinFactNeighborY="8788">
        <dgm:presLayoutVars>
          <dgm:chPref val="3"/>
        </dgm:presLayoutVars>
      </dgm:prSet>
      <dgm:spPr/>
      <dgm:t>
        <a:bodyPr/>
        <a:lstStyle/>
        <a:p>
          <a:endParaRPr lang="en-US"/>
        </a:p>
      </dgm:t>
    </dgm:pt>
    <dgm:pt modelId="{02BCDD23-6133-4B30-AC52-AF4591724CBB}" type="pres">
      <dgm:prSet presAssocID="{7B6E4A27-25DB-4630-8786-78349196CD10}" presName="rootConnector" presStyleLbl="node2" presStyleIdx="0" presStyleCnt="3"/>
      <dgm:spPr/>
      <dgm:t>
        <a:bodyPr/>
        <a:lstStyle/>
        <a:p>
          <a:endParaRPr lang="en-US"/>
        </a:p>
      </dgm:t>
    </dgm:pt>
    <dgm:pt modelId="{A31E3731-AAB4-46F1-AC90-965C6471EEF8}" type="pres">
      <dgm:prSet presAssocID="{7B6E4A27-25DB-4630-8786-78349196CD10}" presName="hierChild4" presStyleCnt="0"/>
      <dgm:spPr/>
    </dgm:pt>
    <dgm:pt modelId="{E01AE1D2-7EC9-4873-8625-4588C73F0ADF}" type="pres">
      <dgm:prSet presAssocID="{7B6E4A27-25DB-4630-8786-78349196CD10}" presName="hierChild5" presStyleCnt="0"/>
      <dgm:spPr/>
    </dgm:pt>
    <dgm:pt modelId="{0C2EF2EC-94FE-4626-BAA9-AB320B9D171A}" type="pres">
      <dgm:prSet presAssocID="{C0E68333-6E66-4C93-B530-595CBBD86DC5}" presName="Name37" presStyleLbl="parChTrans1D2" presStyleIdx="1" presStyleCnt="3"/>
      <dgm:spPr/>
      <dgm:t>
        <a:bodyPr/>
        <a:lstStyle/>
        <a:p>
          <a:endParaRPr lang="en-US"/>
        </a:p>
      </dgm:t>
    </dgm:pt>
    <dgm:pt modelId="{0BEA84EF-567A-4105-A51E-96EFC537CDDB}" type="pres">
      <dgm:prSet presAssocID="{17BBF764-80D6-47B4-8ABE-41179EDD2E4A}" presName="hierRoot2" presStyleCnt="0">
        <dgm:presLayoutVars>
          <dgm:hierBranch val="init"/>
        </dgm:presLayoutVars>
      </dgm:prSet>
      <dgm:spPr/>
    </dgm:pt>
    <dgm:pt modelId="{EBF26962-BC7D-4549-B0F2-D36947EBED71}" type="pres">
      <dgm:prSet presAssocID="{17BBF764-80D6-47B4-8ABE-41179EDD2E4A}" presName="rootComposite" presStyleCnt="0"/>
      <dgm:spPr/>
    </dgm:pt>
    <dgm:pt modelId="{5EC6A219-AC29-446C-A54B-C9B6F7F2F9AC}" type="pres">
      <dgm:prSet presAssocID="{17BBF764-80D6-47B4-8ABE-41179EDD2E4A}" presName="rootText" presStyleLbl="node2" presStyleIdx="1" presStyleCnt="3" custScaleY="71497">
        <dgm:presLayoutVars>
          <dgm:chPref val="3"/>
        </dgm:presLayoutVars>
      </dgm:prSet>
      <dgm:spPr/>
      <dgm:t>
        <a:bodyPr/>
        <a:lstStyle/>
        <a:p>
          <a:endParaRPr lang="en-US"/>
        </a:p>
      </dgm:t>
    </dgm:pt>
    <dgm:pt modelId="{E3C75CC2-4278-4295-A5A5-36F8C441287F}" type="pres">
      <dgm:prSet presAssocID="{17BBF764-80D6-47B4-8ABE-41179EDD2E4A}" presName="rootConnector" presStyleLbl="node2" presStyleIdx="1" presStyleCnt="3"/>
      <dgm:spPr/>
      <dgm:t>
        <a:bodyPr/>
        <a:lstStyle/>
        <a:p>
          <a:endParaRPr lang="en-US"/>
        </a:p>
      </dgm:t>
    </dgm:pt>
    <dgm:pt modelId="{51D2ED3F-9C0E-462C-88DC-6ECAD02C5DDC}" type="pres">
      <dgm:prSet presAssocID="{17BBF764-80D6-47B4-8ABE-41179EDD2E4A}" presName="hierChild4" presStyleCnt="0"/>
      <dgm:spPr/>
    </dgm:pt>
    <dgm:pt modelId="{CE36B8C1-F427-4454-AB3F-2E401F7D2623}" type="pres">
      <dgm:prSet presAssocID="{17BBF764-80D6-47B4-8ABE-41179EDD2E4A}" presName="hierChild5" presStyleCnt="0"/>
      <dgm:spPr/>
    </dgm:pt>
    <dgm:pt modelId="{9058C1D5-3487-4B58-A6CD-407E686F54BE}" type="pres">
      <dgm:prSet presAssocID="{BB770E40-4D00-4899-B73F-73669A597A86}" presName="Name37" presStyleLbl="parChTrans1D2" presStyleIdx="2" presStyleCnt="3"/>
      <dgm:spPr/>
      <dgm:t>
        <a:bodyPr/>
        <a:lstStyle/>
        <a:p>
          <a:endParaRPr lang="en-US"/>
        </a:p>
      </dgm:t>
    </dgm:pt>
    <dgm:pt modelId="{831F9D88-49C7-4B07-B441-DDB28A3D2B08}" type="pres">
      <dgm:prSet presAssocID="{0AADA245-FA9C-4DDA-8367-7EF717BFE223}" presName="hierRoot2" presStyleCnt="0">
        <dgm:presLayoutVars>
          <dgm:hierBranch val="init"/>
        </dgm:presLayoutVars>
      </dgm:prSet>
      <dgm:spPr/>
    </dgm:pt>
    <dgm:pt modelId="{702E5F61-8F49-4D8C-99EB-07D599612445}" type="pres">
      <dgm:prSet presAssocID="{0AADA245-FA9C-4DDA-8367-7EF717BFE223}" presName="rootComposite" presStyleCnt="0"/>
      <dgm:spPr/>
    </dgm:pt>
    <dgm:pt modelId="{93689B4B-A87B-4E45-AAA1-EFB5A2BCD22D}" type="pres">
      <dgm:prSet presAssocID="{0AADA245-FA9C-4DDA-8367-7EF717BFE223}" presName="rootText" presStyleLbl="node2" presStyleIdx="2" presStyleCnt="3" custScaleY="71497">
        <dgm:presLayoutVars>
          <dgm:chPref val="3"/>
        </dgm:presLayoutVars>
      </dgm:prSet>
      <dgm:spPr/>
      <dgm:t>
        <a:bodyPr/>
        <a:lstStyle/>
        <a:p>
          <a:endParaRPr lang="en-US"/>
        </a:p>
      </dgm:t>
    </dgm:pt>
    <dgm:pt modelId="{97AD1F48-DDC6-45C5-8ED0-185F6C76C0DF}" type="pres">
      <dgm:prSet presAssocID="{0AADA245-FA9C-4DDA-8367-7EF717BFE223}" presName="rootConnector" presStyleLbl="node2" presStyleIdx="2" presStyleCnt="3"/>
      <dgm:spPr/>
      <dgm:t>
        <a:bodyPr/>
        <a:lstStyle/>
        <a:p>
          <a:endParaRPr lang="en-US"/>
        </a:p>
      </dgm:t>
    </dgm:pt>
    <dgm:pt modelId="{A2065DBE-0DB5-4F62-98BE-A1B1A6F76387}" type="pres">
      <dgm:prSet presAssocID="{0AADA245-FA9C-4DDA-8367-7EF717BFE223}" presName="hierChild4" presStyleCnt="0"/>
      <dgm:spPr/>
    </dgm:pt>
    <dgm:pt modelId="{7A92729B-18DA-4F04-B1B5-54FDD951A9A3}" type="pres">
      <dgm:prSet presAssocID="{0AADA245-FA9C-4DDA-8367-7EF717BFE223}" presName="hierChild5" presStyleCnt="0"/>
      <dgm:spPr/>
    </dgm:pt>
    <dgm:pt modelId="{22CFB652-1F87-40C6-8414-3A2ECA241B3A}" type="pres">
      <dgm:prSet presAssocID="{D9551C4C-9C1F-4F51-8F52-7AEA27E6B1F6}" presName="hierChild3" presStyleCnt="0"/>
      <dgm:spPr/>
    </dgm:pt>
  </dgm:ptLst>
  <dgm:cxnLst>
    <dgm:cxn modelId="{DA777B97-AE0E-4A67-8988-9184E64C0AA1}" type="presOf" srcId="{7B6E4A27-25DB-4630-8786-78349196CD10}" destId="{FB1341E0-B819-4BEF-9349-5CB979E75FAF}" srcOrd="0" destOrd="0" presId="urn:microsoft.com/office/officeart/2005/8/layout/orgChart1"/>
    <dgm:cxn modelId="{3B9EB1BB-075C-4919-B5C6-157813267648}" type="presOf" srcId="{0AADA245-FA9C-4DDA-8367-7EF717BFE223}" destId="{97AD1F48-DDC6-45C5-8ED0-185F6C76C0DF}" srcOrd="1" destOrd="0" presId="urn:microsoft.com/office/officeart/2005/8/layout/orgChart1"/>
    <dgm:cxn modelId="{7578E80F-F048-4E12-AB7B-DCFAECB1510F}" type="presOf" srcId="{D9551C4C-9C1F-4F51-8F52-7AEA27E6B1F6}" destId="{BF2F21E7-6EAA-4495-AB81-924D8CCB2586}" srcOrd="0" destOrd="0" presId="urn:microsoft.com/office/officeart/2005/8/layout/orgChart1"/>
    <dgm:cxn modelId="{F955EB68-DCE2-43B7-8C24-CE8232FB5025}" srcId="{D9551C4C-9C1F-4F51-8F52-7AEA27E6B1F6}" destId="{0AADA245-FA9C-4DDA-8367-7EF717BFE223}" srcOrd="2" destOrd="0" parTransId="{BB770E40-4D00-4899-B73F-73669A597A86}" sibTransId="{036936B3-639D-4272-938E-40A0121428E4}"/>
    <dgm:cxn modelId="{C8A54104-4527-4225-BC5E-9C07ECD930BC}" srcId="{D9551C4C-9C1F-4F51-8F52-7AEA27E6B1F6}" destId="{17BBF764-80D6-47B4-8ABE-41179EDD2E4A}" srcOrd="1" destOrd="0" parTransId="{C0E68333-6E66-4C93-B530-595CBBD86DC5}" sibTransId="{391D980F-4330-477C-8127-42E33A1A6DEA}"/>
    <dgm:cxn modelId="{4FF71D56-4CD1-4D69-8768-AC7929FB073F}" type="presOf" srcId="{17BBF764-80D6-47B4-8ABE-41179EDD2E4A}" destId="{5EC6A219-AC29-446C-A54B-C9B6F7F2F9AC}" srcOrd="0" destOrd="0" presId="urn:microsoft.com/office/officeart/2005/8/layout/orgChart1"/>
    <dgm:cxn modelId="{2EE4EE37-499B-417D-AA3B-4C162A6F9BB1}" srcId="{77A7D1B3-18C8-4E43-8383-215CB684493E}" destId="{D9551C4C-9C1F-4F51-8F52-7AEA27E6B1F6}" srcOrd="0" destOrd="0" parTransId="{C6BB69E4-1631-429B-B0E6-32B5E5463201}" sibTransId="{F3E1274B-C088-483A-835D-6F2953408272}"/>
    <dgm:cxn modelId="{78F41F27-7C5B-4058-A438-B5BD674C72AE}" type="presOf" srcId="{77A7D1B3-18C8-4E43-8383-215CB684493E}" destId="{C9574731-A723-4020-BD23-88327FD99111}" srcOrd="0" destOrd="0" presId="urn:microsoft.com/office/officeart/2005/8/layout/orgChart1"/>
    <dgm:cxn modelId="{6FB3C4C8-06F3-4504-AA4A-B29CAA40ED42}" type="presOf" srcId="{BB770E40-4D00-4899-B73F-73669A597A86}" destId="{9058C1D5-3487-4B58-A6CD-407E686F54BE}" srcOrd="0" destOrd="0" presId="urn:microsoft.com/office/officeart/2005/8/layout/orgChart1"/>
    <dgm:cxn modelId="{410256B6-F469-436A-A69F-69E3C0ACC1D8}" type="presOf" srcId="{055028DF-3018-4CF7-A99A-E5D68017B15A}" destId="{449C2BA0-6D6A-4CB1-B04C-9102EC89B648}" srcOrd="0" destOrd="0" presId="urn:microsoft.com/office/officeart/2005/8/layout/orgChart1"/>
    <dgm:cxn modelId="{706D217E-C118-458D-9F32-A35CF2938612}" type="presOf" srcId="{0AADA245-FA9C-4DDA-8367-7EF717BFE223}" destId="{93689B4B-A87B-4E45-AAA1-EFB5A2BCD22D}" srcOrd="0" destOrd="0" presId="urn:microsoft.com/office/officeart/2005/8/layout/orgChart1"/>
    <dgm:cxn modelId="{A8C96DB0-E539-42FD-BB38-348B467C4DD6}" type="presOf" srcId="{17BBF764-80D6-47B4-8ABE-41179EDD2E4A}" destId="{E3C75CC2-4278-4295-A5A5-36F8C441287F}" srcOrd="1" destOrd="0" presId="urn:microsoft.com/office/officeart/2005/8/layout/orgChart1"/>
    <dgm:cxn modelId="{F47FF76A-268F-43D3-BB3D-641504B9D7C8}" type="presOf" srcId="{7B6E4A27-25DB-4630-8786-78349196CD10}" destId="{02BCDD23-6133-4B30-AC52-AF4591724CBB}" srcOrd="1" destOrd="0" presId="urn:microsoft.com/office/officeart/2005/8/layout/orgChart1"/>
    <dgm:cxn modelId="{60B9CEF3-28BD-4BCE-866D-2E3A058E4E0E}" type="presOf" srcId="{D9551C4C-9C1F-4F51-8F52-7AEA27E6B1F6}" destId="{BA808C76-B125-4C76-963F-0BE7F4A8ACB9}" srcOrd="1" destOrd="0" presId="urn:microsoft.com/office/officeart/2005/8/layout/orgChart1"/>
    <dgm:cxn modelId="{2A584036-FFEF-4198-BE71-17BDF266A342}" srcId="{D9551C4C-9C1F-4F51-8F52-7AEA27E6B1F6}" destId="{7B6E4A27-25DB-4630-8786-78349196CD10}" srcOrd="0" destOrd="0" parTransId="{055028DF-3018-4CF7-A99A-E5D68017B15A}" sibTransId="{E38257F1-EFFF-43ED-9E12-545BE0B6105B}"/>
    <dgm:cxn modelId="{E60F2D1A-3E22-4869-B57A-B53B8DD3D43E}" type="presOf" srcId="{C0E68333-6E66-4C93-B530-595CBBD86DC5}" destId="{0C2EF2EC-94FE-4626-BAA9-AB320B9D171A}" srcOrd="0" destOrd="0" presId="urn:microsoft.com/office/officeart/2005/8/layout/orgChart1"/>
    <dgm:cxn modelId="{2B48AF1C-5A17-4626-940B-9B53110C3AB5}" type="presParOf" srcId="{C9574731-A723-4020-BD23-88327FD99111}" destId="{3049B94E-568E-4B91-A843-64F150C0850F}" srcOrd="0" destOrd="0" presId="urn:microsoft.com/office/officeart/2005/8/layout/orgChart1"/>
    <dgm:cxn modelId="{19A344F5-89F2-4E75-9C33-C1DE91421EF6}" type="presParOf" srcId="{3049B94E-568E-4B91-A843-64F150C0850F}" destId="{DA35A66D-8094-484A-A6E7-A052351C84B8}" srcOrd="0" destOrd="0" presId="urn:microsoft.com/office/officeart/2005/8/layout/orgChart1"/>
    <dgm:cxn modelId="{320A28C9-B553-43DE-80CA-1CF7B25002D1}" type="presParOf" srcId="{DA35A66D-8094-484A-A6E7-A052351C84B8}" destId="{BF2F21E7-6EAA-4495-AB81-924D8CCB2586}" srcOrd="0" destOrd="0" presId="urn:microsoft.com/office/officeart/2005/8/layout/orgChart1"/>
    <dgm:cxn modelId="{2FBD5FF6-D372-48E7-91A3-4501E819812E}" type="presParOf" srcId="{DA35A66D-8094-484A-A6E7-A052351C84B8}" destId="{BA808C76-B125-4C76-963F-0BE7F4A8ACB9}" srcOrd="1" destOrd="0" presId="urn:microsoft.com/office/officeart/2005/8/layout/orgChart1"/>
    <dgm:cxn modelId="{4F0B5C9C-026F-4A9C-815A-1197499E00C7}" type="presParOf" srcId="{3049B94E-568E-4B91-A843-64F150C0850F}" destId="{F7019C25-EFF9-48A8-83F1-072FC0CDAEA9}" srcOrd="1" destOrd="0" presId="urn:microsoft.com/office/officeart/2005/8/layout/orgChart1"/>
    <dgm:cxn modelId="{F2A102F9-B0EB-497D-973A-448CB7799ABD}" type="presParOf" srcId="{F7019C25-EFF9-48A8-83F1-072FC0CDAEA9}" destId="{449C2BA0-6D6A-4CB1-B04C-9102EC89B648}" srcOrd="0" destOrd="0" presId="urn:microsoft.com/office/officeart/2005/8/layout/orgChart1"/>
    <dgm:cxn modelId="{35F72287-6474-443F-8FF9-55669B0D1C98}" type="presParOf" srcId="{F7019C25-EFF9-48A8-83F1-072FC0CDAEA9}" destId="{DCF25A7A-A91B-4475-8425-C4E4B9ACF6FA}" srcOrd="1" destOrd="0" presId="urn:microsoft.com/office/officeart/2005/8/layout/orgChart1"/>
    <dgm:cxn modelId="{2FE75757-483A-46E9-9BC2-A77DF9AB9A19}" type="presParOf" srcId="{DCF25A7A-A91B-4475-8425-C4E4B9ACF6FA}" destId="{2852C50E-DEE1-4FE8-B72D-1253D6135EAA}" srcOrd="0" destOrd="0" presId="urn:microsoft.com/office/officeart/2005/8/layout/orgChart1"/>
    <dgm:cxn modelId="{9478B819-DF80-48CE-888E-3753C50192C9}" type="presParOf" srcId="{2852C50E-DEE1-4FE8-B72D-1253D6135EAA}" destId="{FB1341E0-B819-4BEF-9349-5CB979E75FAF}" srcOrd="0" destOrd="0" presId="urn:microsoft.com/office/officeart/2005/8/layout/orgChart1"/>
    <dgm:cxn modelId="{F3861D40-1759-473B-93B4-150B062FEED6}" type="presParOf" srcId="{2852C50E-DEE1-4FE8-B72D-1253D6135EAA}" destId="{02BCDD23-6133-4B30-AC52-AF4591724CBB}" srcOrd="1" destOrd="0" presId="urn:microsoft.com/office/officeart/2005/8/layout/orgChart1"/>
    <dgm:cxn modelId="{ECD08F70-223C-4EC4-AD86-72CC0B8FC8F4}" type="presParOf" srcId="{DCF25A7A-A91B-4475-8425-C4E4B9ACF6FA}" destId="{A31E3731-AAB4-46F1-AC90-965C6471EEF8}" srcOrd="1" destOrd="0" presId="urn:microsoft.com/office/officeart/2005/8/layout/orgChart1"/>
    <dgm:cxn modelId="{50CAC8C8-E470-47D7-B553-AB0A803C00BD}" type="presParOf" srcId="{DCF25A7A-A91B-4475-8425-C4E4B9ACF6FA}" destId="{E01AE1D2-7EC9-4873-8625-4588C73F0ADF}" srcOrd="2" destOrd="0" presId="urn:microsoft.com/office/officeart/2005/8/layout/orgChart1"/>
    <dgm:cxn modelId="{C8BD56F0-5746-424A-81E7-427EFE6D5B4B}" type="presParOf" srcId="{F7019C25-EFF9-48A8-83F1-072FC0CDAEA9}" destId="{0C2EF2EC-94FE-4626-BAA9-AB320B9D171A}" srcOrd="2" destOrd="0" presId="urn:microsoft.com/office/officeart/2005/8/layout/orgChart1"/>
    <dgm:cxn modelId="{4828248D-97BB-4A6B-8E3C-C0CCBA0CA8CB}" type="presParOf" srcId="{F7019C25-EFF9-48A8-83F1-072FC0CDAEA9}" destId="{0BEA84EF-567A-4105-A51E-96EFC537CDDB}" srcOrd="3" destOrd="0" presId="urn:microsoft.com/office/officeart/2005/8/layout/orgChart1"/>
    <dgm:cxn modelId="{B9A77845-033E-44D3-AB6F-442F2A64D6D7}" type="presParOf" srcId="{0BEA84EF-567A-4105-A51E-96EFC537CDDB}" destId="{EBF26962-BC7D-4549-B0F2-D36947EBED71}" srcOrd="0" destOrd="0" presId="urn:microsoft.com/office/officeart/2005/8/layout/orgChart1"/>
    <dgm:cxn modelId="{1703EAA9-5348-4E86-B56E-C2F842B735C0}" type="presParOf" srcId="{EBF26962-BC7D-4549-B0F2-D36947EBED71}" destId="{5EC6A219-AC29-446C-A54B-C9B6F7F2F9AC}" srcOrd="0" destOrd="0" presId="urn:microsoft.com/office/officeart/2005/8/layout/orgChart1"/>
    <dgm:cxn modelId="{14ABE25F-1C69-454F-BD85-0184F8777DBC}" type="presParOf" srcId="{EBF26962-BC7D-4549-B0F2-D36947EBED71}" destId="{E3C75CC2-4278-4295-A5A5-36F8C441287F}" srcOrd="1" destOrd="0" presId="urn:microsoft.com/office/officeart/2005/8/layout/orgChart1"/>
    <dgm:cxn modelId="{5EBC59EE-37C9-4EC9-B35B-AFBE36C37995}" type="presParOf" srcId="{0BEA84EF-567A-4105-A51E-96EFC537CDDB}" destId="{51D2ED3F-9C0E-462C-88DC-6ECAD02C5DDC}" srcOrd="1" destOrd="0" presId="urn:microsoft.com/office/officeart/2005/8/layout/orgChart1"/>
    <dgm:cxn modelId="{E0BA30A9-1EE6-4FD6-9EAD-CE4445229764}" type="presParOf" srcId="{0BEA84EF-567A-4105-A51E-96EFC537CDDB}" destId="{CE36B8C1-F427-4454-AB3F-2E401F7D2623}" srcOrd="2" destOrd="0" presId="urn:microsoft.com/office/officeart/2005/8/layout/orgChart1"/>
    <dgm:cxn modelId="{D18B8B0F-0118-4E68-9FAD-EA508AF89DD5}" type="presParOf" srcId="{F7019C25-EFF9-48A8-83F1-072FC0CDAEA9}" destId="{9058C1D5-3487-4B58-A6CD-407E686F54BE}" srcOrd="4" destOrd="0" presId="urn:microsoft.com/office/officeart/2005/8/layout/orgChart1"/>
    <dgm:cxn modelId="{CB1B5461-6541-4518-B81F-A9FF6C8B95A3}" type="presParOf" srcId="{F7019C25-EFF9-48A8-83F1-072FC0CDAEA9}" destId="{831F9D88-49C7-4B07-B441-DDB28A3D2B08}" srcOrd="5" destOrd="0" presId="urn:microsoft.com/office/officeart/2005/8/layout/orgChart1"/>
    <dgm:cxn modelId="{27B4126A-4692-42C7-BABF-00C6903345CC}" type="presParOf" srcId="{831F9D88-49C7-4B07-B441-DDB28A3D2B08}" destId="{702E5F61-8F49-4D8C-99EB-07D599612445}" srcOrd="0" destOrd="0" presId="urn:microsoft.com/office/officeart/2005/8/layout/orgChart1"/>
    <dgm:cxn modelId="{DD827460-5E64-4B29-9A36-7E269E2BBD49}" type="presParOf" srcId="{702E5F61-8F49-4D8C-99EB-07D599612445}" destId="{93689B4B-A87B-4E45-AAA1-EFB5A2BCD22D}" srcOrd="0" destOrd="0" presId="urn:microsoft.com/office/officeart/2005/8/layout/orgChart1"/>
    <dgm:cxn modelId="{6DA7B7E7-C951-4B4A-8035-0123B3DE9308}" type="presParOf" srcId="{702E5F61-8F49-4D8C-99EB-07D599612445}" destId="{97AD1F48-DDC6-45C5-8ED0-185F6C76C0DF}" srcOrd="1" destOrd="0" presId="urn:microsoft.com/office/officeart/2005/8/layout/orgChart1"/>
    <dgm:cxn modelId="{B84778AA-A1DD-4A9D-B612-BFADBF024579}" type="presParOf" srcId="{831F9D88-49C7-4B07-B441-DDB28A3D2B08}" destId="{A2065DBE-0DB5-4F62-98BE-A1B1A6F76387}" srcOrd="1" destOrd="0" presId="urn:microsoft.com/office/officeart/2005/8/layout/orgChart1"/>
    <dgm:cxn modelId="{ED324B6E-BF12-4434-A93E-639B881DC72B}" type="presParOf" srcId="{831F9D88-49C7-4B07-B441-DDB28A3D2B08}" destId="{7A92729B-18DA-4F04-B1B5-54FDD951A9A3}" srcOrd="2" destOrd="0" presId="urn:microsoft.com/office/officeart/2005/8/layout/orgChart1"/>
    <dgm:cxn modelId="{03F29044-EB38-49CE-A382-6B387F71AC4D}" type="presParOf" srcId="{3049B94E-568E-4B91-A843-64F150C0850F}" destId="{22CFB652-1F87-40C6-8414-3A2ECA241B3A}" srcOrd="2" destOrd="0" presId="urn:microsoft.com/office/officeart/2005/8/layout/orgChart1"/>
  </dgm:cxnLst>
  <dgm:bg/>
  <dgm:whole/>
</dgm:dataModel>
</file>

<file path=ppt/diagrams/data3.xml><?xml version="1.0" encoding="utf-8"?>
<dgm:dataModel xmlns:dgm="http://schemas.openxmlformats.org/drawingml/2006/diagram" xmlns:a="http://schemas.openxmlformats.org/drawingml/2006/main">
  <dgm:ptLst>
    <dgm:pt modelId="{5921010A-61A3-430F-AB3B-D05BBF4FDF5A}"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0286AC3A-3AAE-49F3-9F17-571F6B6785B2}">
      <dgm:prSet phldrT="[Text]" custT="1"/>
      <dgm:spPr/>
      <dgm:t>
        <a:bodyPr/>
        <a:lstStyle/>
        <a:p>
          <a:r>
            <a:rPr lang="en-US" sz="1400" dirty="0" smtClean="0">
              <a:latin typeface="Times New Roman" pitchFamily="18" charset="0"/>
              <a:cs typeface="Times New Roman" pitchFamily="18" charset="0"/>
            </a:rPr>
            <a:t>Use of Internet in Geographical Research   </a:t>
          </a:r>
          <a:endParaRPr lang="en-US" sz="1400" dirty="0">
            <a:latin typeface="Times New Roman" pitchFamily="18" charset="0"/>
            <a:cs typeface="Times New Roman" pitchFamily="18" charset="0"/>
          </a:endParaRPr>
        </a:p>
      </dgm:t>
    </dgm:pt>
    <dgm:pt modelId="{979F1E1C-6D25-450B-8DF1-048FBB99E6B5}" type="parTrans" cxnId="{A754EEB8-93B6-4B1C-94A4-976B1801EF39}">
      <dgm:prSet/>
      <dgm:spPr/>
      <dgm:t>
        <a:bodyPr/>
        <a:lstStyle/>
        <a:p>
          <a:endParaRPr lang="en-US"/>
        </a:p>
      </dgm:t>
    </dgm:pt>
    <dgm:pt modelId="{E76B1D07-25DD-4C48-A987-6FA726DCDCD0}" type="sibTrans" cxnId="{A754EEB8-93B6-4B1C-94A4-976B1801EF39}">
      <dgm:prSet/>
      <dgm:spPr/>
      <dgm:t>
        <a:bodyPr/>
        <a:lstStyle/>
        <a:p>
          <a:endParaRPr lang="en-US"/>
        </a:p>
      </dgm:t>
    </dgm:pt>
    <dgm:pt modelId="{C71CD2DF-0A65-4D96-B592-1BAD05CEEBE5}">
      <dgm:prSet phldrT="[Text]" custT="1"/>
      <dgm:spPr/>
      <dgm:t>
        <a:bodyPr/>
        <a:lstStyle/>
        <a:p>
          <a:r>
            <a:rPr lang="en-US" sz="1600" dirty="0" smtClean="0">
              <a:latin typeface="Times New Roman" pitchFamily="18" charset="0"/>
              <a:cs typeface="Times New Roman" pitchFamily="18" charset="0"/>
            </a:rPr>
            <a:t>Research Journal </a:t>
          </a:r>
          <a:endParaRPr lang="en-US" sz="1600" dirty="0">
            <a:latin typeface="Times New Roman" pitchFamily="18" charset="0"/>
            <a:cs typeface="Times New Roman" pitchFamily="18" charset="0"/>
          </a:endParaRPr>
        </a:p>
      </dgm:t>
    </dgm:pt>
    <dgm:pt modelId="{3C0174D5-D7CD-4BCC-8E75-CF5754E0C714}" type="parTrans" cxnId="{C9465329-4BB9-4447-B240-EBCC96C94077}">
      <dgm:prSet/>
      <dgm:spPr/>
      <dgm:t>
        <a:bodyPr/>
        <a:lstStyle/>
        <a:p>
          <a:endParaRPr lang="en-US"/>
        </a:p>
      </dgm:t>
    </dgm:pt>
    <dgm:pt modelId="{81E696DC-F2C3-41F2-B755-62AE955FAA86}" type="sibTrans" cxnId="{C9465329-4BB9-4447-B240-EBCC96C94077}">
      <dgm:prSet/>
      <dgm:spPr/>
      <dgm:t>
        <a:bodyPr/>
        <a:lstStyle/>
        <a:p>
          <a:endParaRPr lang="en-US"/>
        </a:p>
      </dgm:t>
    </dgm:pt>
    <dgm:pt modelId="{58A797E8-9E80-4D39-BD2B-7B73D68B79C8}">
      <dgm:prSet phldrT="[Text]" custT="1"/>
      <dgm:spPr/>
      <dgm:t>
        <a:bodyPr/>
        <a:lstStyle/>
        <a:p>
          <a:r>
            <a:rPr lang="en-US" sz="1600" dirty="0" smtClean="0">
              <a:latin typeface="Times New Roman" pitchFamily="18" charset="0"/>
              <a:cs typeface="Times New Roman" pitchFamily="18" charset="0"/>
            </a:rPr>
            <a:t>PPT</a:t>
          </a:r>
          <a:endParaRPr lang="en-US" sz="1600" dirty="0">
            <a:latin typeface="Times New Roman" pitchFamily="18" charset="0"/>
            <a:cs typeface="Times New Roman" pitchFamily="18" charset="0"/>
          </a:endParaRPr>
        </a:p>
      </dgm:t>
    </dgm:pt>
    <dgm:pt modelId="{D993015F-A52B-4496-8769-E021C3461C3C}" type="parTrans" cxnId="{AD6BB82A-398B-4496-8732-CFD735DFECDF}">
      <dgm:prSet/>
      <dgm:spPr/>
      <dgm:t>
        <a:bodyPr/>
        <a:lstStyle/>
        <a:p>
          <a:endParaRPr lang="en-US"/>
        </a:p>
      </dgm:t>
    </dgm:pt>
    <dgm:pt modelId="{0B50903A-6E68-4B4D-9AA2-F9069A29C49F}" type="sibTrans" cxnId="{AD6BB82A-398B-4496-8732-CFD735DFECDF}">
      <dgm:prSet/>
      <dgm:spPr/>
      <dgm:t>
        <a:bodyPr/>
        <a:lstStyle/>
        <a:p>
          <a:endParaRPr lang="en-US"/>
        </a:p>
      </dgm:t>
    </dgm:pt>
    <dgm:pt modelId="{5722D752-3AF2-4A92-BD2C-0BD0EBF9458C}">
      <dgm:prSet phldrT="[Text]" custT="1"/>
      <dgm:spPr/>
      <dgm:t>
        <a:bodyPr/>
        <a:lstStyle/>
        <a:p>
          <a:r>
            <a:rPr lang="en-US" sz="1600" dirty="0" smtClean="0">
              <a:latin typeface="Times New Roman" pitchFamily="18" charset="0"/>
              <a:cs typeface="Times New Roman" pitchFamily="18" charset="0"/>
            </a:rPr>
            <a:t>E-Book</a:t>
          </a:r>
          <a:endParaRPr lang="en-US" sz="1600" dirty="0">
            <a:latin typeface="Times New Roman" pitchFamily="18" charset="0"/>
            <a:cs typeface="Times New Roman" pitchFamily="18" charset="0"/>
          </a:endParaRPr>
        </a:p>
      </dgm:t>
    </dgm:pt>
    <dgm:pt modelId="{8BA69580-F387-4186-B296-5F577DAA6E5D}" type="parTrans" cxnId="{7F89751A-4A51-485B-9035-F37078A01DE5}">
      <dgm:prSet/>
      <dgm:spPr/>
      <dgm:t>
        <a:bodyPr/>
        <a:lstStyle/>
        <a:p>
          <a:endParaRPr lang="en-US"/>
        </a:p>
      </dgm:t>
    </dgm:pt>
    <dgm:pt modelId="{6F089778-5A13-4259-9080-19E36C337E0B}" type="sibTrans" cxnId="{7F89751A-4A51-485B-9035-F37078A01DE5}">
      <dgm:prSet/>
      <dgm:spPr/>
      <dgm:t>
        <a:bodyPr/>
        <a:lstStyle/>
        <a:p>
          <a:endParaRPr lang="en-US"/>
        </a:p>
      </dgm:t>
    </dgm:pt>
    <dgm:pt modelId="{7642F683-CC1F-4D25-924E-42F8967EB725}">
      <dgm:prSet phldrT="[Text]" custT="1"/>
      <dgm:spPr/>
      <dgm:t>
        <a:bodyPr/>
        <a:lstStyle/>
        <a:p>
          <a:r>
            <a:rPr lang="en-US" sz="1600" dirty="0" smtClean="0">
              <a:latin typeface="Times New Roman" pitchFamily="18" charset="0"/>
              <a:cs typeface="Times New Roman" pitchFamily="18" charset="0"/>
            </a:rPr>
            <a:t>World Level Article</a:t>
          </a:r>
          <a:endParaRPr lang="en-US" sz="1600" dirty="0">
            <a:latin typeface="Times New Roman" pitchFamily="18" charset="0"/>
            <a:cs typeface="Times New Roman" pitchFamily="18" charset="0"/>
          </a:endParaRPr>
        </a:p>
      </dgm:t>
    </dgm:pt>
    <dgm:pt modelId="{1728DF22-8BA9-4E74-BBAE-DF7BFB6703A8}" type="parTrans" cxnId="{DBDF06D7-B15C-4D31-879F-9756C099ED1D}">
      <dgm:prSet/>
      <dgm:spPr/>
      <dgm:t>
        <a:bodyPr/>
        <a:lstStyle/>
        <a:p>
          <a:endParaRPr lang="en-US"/>
        </a:p>
      </dgm:t>
    </dgm:pt>
    <dgm:pt modelId="{000F385C-0509-4155-8309-CD1159814724}" type="sibTrans" cxnId="{DBDF06D7-B15C-4D31-879F-9756C099ED1D}">
      <dgm:prSet/>
      <dgm:spPr/>
      <dgm:t>
        <a:bodyPr/>
        <a:lstStyle/>
        <a:p>
          <a:endParaRPr lang="en-US"/>
        </a:p>
      </dgm:t>
    </dgm:pt>
    <dgm:pt modelId="{FD0E021F-E9CA-4571-A8E1-3C5FACB0A0CF}">
      <dgm:prSet phldrT="[Text]"/>
      <dgm:spPr/>
      <dgm:t>
        <a:bodyPr/>
        <a:lstStyle/>
        <a:p>
          <a:r>
            <a:rPr lang="en-US" dirty="0" smtClean="0">
              <a:latin typeface="Times New Roman" pitchFamily="18" charset="0"/>
              <a:cs typeface="Times New Roman" pitchFamily="18" charset="0"/>
            </a:rPr>
            <a:t>E-content of the Topic/Subject</a:t>
          </a:r>
          <a:endParaRPr lang="en-US" dirty="0">
            <a:latin typeface="Times New Roman" pitchFamily="18" charset="0"/>
            <a:cs typeface="Times New Roman" pitchFamily="18" charset="0"/>
          </a:endParaRPr>
        </a:p>
      </dgm:t>
    </dgm:pt>
    <dgm:pt modelId="{46E72F27-B0B6-4F67-8AE5-5C944434AAF5}" type="parTrans" cxnId="{1CDF32F1-BF08-43A4-A806-0C92E69D484E}">
      <dgm:prSet/>
      <dgm:spPr/>
      <dgm:t>
        <a:bodyPr/>
        <a:lstStyle/>
        <a:p>
          <a:endParaRPr lang="en-US"/>
        </a:p>
      </dgm:t>
    </dgm:pt>
    <dgm:pt modelId="{EF268F62-E3E5-45F6-AC42-C4D6CAE6A98D}" type="sibTrans" cxnId="{1CDF32F1-BF08-43A4-A806-0C92E69D484E}">
      <dgm:prSet/>
      <dgm:spPr/>
      <dgm:t>
        <a:bodyPr/>
        <a:lstStyle/>
        <a:p>
          <a:endParaRPr lang="en-US"/>
        </a:p>
      </dgm:t>
    </dgm:pt>
    <dgm:pt modelId="{319D4637-5A6B-4B11-A5FC-CD18A1D7BC97}" type="pres">
      <dgm:prSet presAssocID="{5921010A-61A3-430F-AB3B-D05BBF4FDF5A}" presName="diagram" presStyleCnt="0">
        <dgm:presLayoutVars>
          <dgm:chPref val="1"/>
          <dgm:dir/>
          <dgm:animOne val="branch"/>
          <dgm:animLvl val="lvl"/>
          <dgm:resizeHandles val="exact"/>
        </dgm:presLayoutVars>
      </dgm:prSet>
      <dgm:spPr/>
      <dgm:t>
        <a:bodyPr/>
        <a:lstStyle/>
        <a:p>
          <a:endParaRPr lang="en-US"/>
        </a:p>
      </dgm:t>
    </dgm:pt>
    <dgm:pt modelId="{EDBB32F4-3FC7-4E94-B3D6-74389756A803}" type="pres">
      <dgm:prSet presAssocID="{0286AC3A-3AAE-49F3-9F17-571F6B6785B2}" presName="root1" presStyleCnt="0"/>
      <dgm:spPr/>
    </dgm:pt>
    <dgm:pt modelId="{5532F2F4-1763-4E6E-BAE6-2ABC142D829E}" type="pres">
      <dgm:prSet presAssocID="{0286AC3A-3AAE-49F3-9F17-571F6B6785B2}" presName="LevelOneTextNode" presStyleLbl="node0" presStyleIdx="0" presStyleCnt="1">
        <dgm:presLayoutVars>
          <dgm:chPref val="3"/>
        </dgm:presLayoutVars>
      </dgm:prSet>
      <dgm:spPr/>
      <dgm:t>
        <a:bodyPr/>
        <a:lstStyle/>
        <a:p>
          <a:endParaRPr lang="en-US"/>
        </a:p>
      </dgm:t>
    </dgm:pt>
    <dgm:pt modelId="{8DF6461C-E9A1-4287-B3C7-CF7E7D80CB9F}" type="pres">
      <dgm:prSet presAssocID="{0286AC3A-3AAE-49F3-9F17-571F6B6785B2}" presName="level2hierChild" presStyleCnt="0"/>
      <dgm:spPr/>
    </dgm:pt>
    <dgm:pt modelId="{5FD0122C-58A8-4E3B-9E46-92E0162E8F66}" type="pres">
      <dgm:prSet presAssocID="{3C0174D5-D7CD-4BCC-8E75-CF5754E0C714}" presName="conn2-1" presStyleLbl="parChTrans1D2" presStyleIdx="0" presStyleCnt="5"/>
      <dgm:spPr/>
      <dgm:t>
        <a:bodyPr/>
        <a:lstStyle/>
        <a:p>
          <a:endParaRPr lang="en-US"/>
        </a:p>
      </dgm:t>
    </dgm:pt>
    <dgm:pt modelId="{0E346558-8BD5-4DAE-9A8E-9C2D404E5B6C}" type="pres">
      <dgm:prSet presAssocID="{3C0174D5-D7CD-4BCC-8E75-CF5754E0C714}" presName="connTx" presStyleLbl="parChTrans1D2" presStyleIdx="0" presStyleCnt="5"/>
      <dgm:spPr/>
      <dgm:t>
        <a:bodyPr/>
        <a:lstStyle/>
        <a:p>
          <a:endParaRPr lang="en-US"/>
        </a:p>
      </dgm:t>
    </dgm:pt>
    <dgm:pt modelId="{7DCC8AB5-124D-4BDE-ABA8-61307B85B96A}" type="pres">
      <dgm:prSet presAssocID="{C71CD2DF-0A65-4D96-B592-1BAD05CEEBE5}" presName="root2" presStyleCnt="0"/>
      <dgm:spPr/>
    </dgm:pt>
    <dgm:pt modelId="{B0A60201-715F-4718-9CDB-D7B1276C5FC3}" type="pres">
      <dgm:prSet presAssocID="{C71CD2DF-0A65-4D96-B592-1BAD05CEEBE5}" presName="LevelTwoTextNode" presStyleLbl="node2" presStyleIdx="0" presStyleCnt="5">
        <dgm:presLayoutVars>
          <dgm:chPref val="3"/>
        </dgm:presLayoutVars>
      </dgm:prSet>
      <dgm:spPr/>
      <dgm:t>
        <a:bodyPr/>
        <a:lstStyle/>
        <a:p>
          <a:endParaRPr lang="en-US"/>
        </a:p>
      </dgm:t>
    </dgm:pt>
    <dgm:pt modelId="{D1599171-ED7A-4DF5-A96D-D909B7663EDD}" type="pres">
      <dgm:prSet presAssocID="{C71CD2DF-0A65-4D96-B592-1BAD05CEEBE5}" presName="level3hierChild" presStyleCnt="0"/>
      <dgm:spPr/>
    </dgm:pt>
    <dgm:pt modelId="{30532EAD-58E8-469B-83D7-A829B6C330C8}" type="pres">
      <dgm:prSet presAssocID="{8BA69580-F387-4186-B296-5F577DAA6E5D}" presName="conn2-1" presStyleLbl="parChTrans1D2" presStyleIdx="1" presStyleCnt="5"/>
      <dgm:spPr/>
      <dgm:t>
        <a:bodyPr/>
        <a:lstStyle/>
        <a:p>
          <a:endParaRPr lang="en-US"/>
        </a:p>
      </dgm:t>
    </dgm:pt>
    <dgm:pt modelId="{11F55775-39A7-470C-97BC-D6CF6D0D02E4}" type="pres">
      <dgm:prSet presAssocID="{8BA69580-F387-4186-B296-5F577DAA6E5D}" presName="connTx" presStyleLbl="parChTrans1D2" presStyleIdx="1" presStyleCnt="5"/>
      <dgm:spPr/>
      <dgm:t>
        <a:bodyPr/>
        <a:lstStyle/>
        <a:p>
          <a:endParaRPr lang="en-US"/>
        </a:p>
      </dgm:t>
    </dgm:pt>
    <dgm:pt modelId="{C13867AB-6389-42A9-AFC6-65799925DC54}" type="pres">
      <dgm:prSet presAssocID="{5722D752-3AF2-4A92-BD2C-0BD0EBF9458C}" presName="root2" presStyleCnt="0"/>
      <dgm:spPr/>
    </dgm:pt>
    <dgm:pt modelId="{30D3F903-AC14-4B98-874B-D29B75D45619}" type="pres">
      <dgm:prSet presAssocID="{5722D752-3AF2-4A92-BD2C-0BD0EBF9458C}" presName="LevelTwoTextNode" presStyleLbl="node2" presStyleIdx="1" presStyleCnt="5">
        <dgm:presLayoutVars>
          <dgm:chPref val="3"/>
        </dgm:presLayoutVars>
      </dgm:prSet>
      <dgm:spPr/>
      <dgm:t>
        <a:bodyPr/>
        <a:lstStyle/>
        <a:p>
          <a:endParaRPr lang="en-US"/>
        </a:p>
      </dgm:t>
    </dgm:pt>
    <dgm:pt modelId="{610D257E-4B26-488F-B456-212994930219}" type="pres">
      <dgm:prSet presAssocID="{5722D752-3AF2-4A92-BD2C-0BD0EBF9458C}" presName="level3hierChild" presStyleCnt="0"/>
      <dgm:spPr/>
    </dgm:pt>
    <dgm:pt modelId="{50CCFF18-65E6-4ADF-BC1A-5625B91896CD}" type="pres">
      <dgm:prSet presAssocID="{1728DF22-8BA9-4E74-BBAE-DF7BFB6703A8}" presName="conn2-1" presStyleLbl="parChTrans1D2" presStyleIdx="2" presStyleCnt="5"/>
      <dgm:spPr/>
      <dgm:t>
        <a:bodyPr/>
        <a:lstStyle/>
        <a:p>
          <a:endParaRPr lang="en-US"/>
        </a:p>
      </dgm:t>
    </dgm:pt>
    <dgm:pt modelId="{F3A70D4E-8A79-4CDA-99E1-57DFF10B128B}" type="pres">
      <dgm:prSet presAssocID="{1728DF22-8BA9-4E74-BBAE-DF7BFB6703A8}" presName="connTx" presStyleLbl="parChTrans1D2" presStyleIdx="2" presStyleCnt="5"/>
      <dgm:spPr/>
      <dgm:t>
        <a:bodyPr/>
        <a:lstStyle/>
        <a:p>
          <a:endParaRPr lang="en-US"/>
        </a:p>
      </dgm:t>
    </dgm:pt>
    <dgm:pt modelId="{28A15F01-8209-4F41-89A7-FA42D188405C}" type="pres">
      <dgm:prSet presAssocID="{7642F683-CC1F-4D25-924E-42F8967EB725}" presName="root2" presStyleCnt="0"/>
      <dgm:spPr/>
    </dgm:pt>
    <dgm:pt modelId="{20ED544A-1EEC-4434-8C25-DE5278050AC6}" type="pres">
      <dgm:prSet presAssocID="{7642F683-CC1F-4D25-924E-42F8967EB725}" presName="LevelTwoTextNode" presStyleLbl="node2" presStyleIdx="2" presStyleCnt="5">
        <dgm:presLayoutVars>
          <dgm:chPref val="3"/>
        </dgm:presLayoutVars>
      </dgm:prSet>
      <dgm:spPr/>
      <dgm:t>
        <a:bodyPr/>
        <a:lstStyle/>
        <a:p>
          <a:endParaRPr lang="en-US"/>
        </a:p>
      </dgm:t>
    </dgm:pt>
    <dgm:pt modelId="{72CFCA3C-E9F4-44AB-935A-2EFE40D5EC5C}" type="pres">
      <dgm:prSet presAssocID="{7642F683-CC1F-4D25-924E-42F8967EB725}" presName="level3hierChild" presStyleCnt="0"/>
      <dgm:spPr/>
    </dgm:pt>
    <dgm:pt modelId="{258A6B2B-5995-4D8B-8B43-5A07441D3B0C}" type="pres">
      <dgm:prSet presAssocID="{D993015F-A52B-4496-8769-E021C3461C3C}" presName="conn2-1" presStyleLbl="parChTrans1D2" presStyleIdx="3" presStyleCnt="5"/>
      <dgm:spPr/>
      <dgm:t>
        <a:bodyPr/>
        <a:lstStyle/>
        <a:p>
          <a:endParaRPr lang="en-US"/>
        </a:p>
      </dgm:t>
    </dgm:pt>
    <dgm:pt modelId="{017E34DE-32F3-40CF-A9A2-C83338DB7BAC}" type="pres">
      <dgm:prSet presAssocID="{D993015F-A52B-4496-8769-E021C3461C3C}" presName="connTx" presStyleLbl="parChTrans1D2" presStyleIdx="3" presStyleCnt="5"/>
      <dgm:spPr/>
      <dgm:t>
        <a:bodyPr/>
        <a:lstStyle/>
        <a:p>
          <a:endParaRPr lang="en-US"/>
        </a:p>
      </dgm:t>
    </dgm:pt>
    <dgm:pt modelId="{0A74F0A9-2F26-4E77-BE6B-2938A2C93C5B}" type="pres">
      <dgm:prSet presAssocID="{58A797E8-9E80-4D39-BD2B-7B73D68B79C8}" presName="root2" presStyleCnt="0"/>
      <dgm:spPr/>
    </dgm:pt>
    <dgm:pt modelId="{5A1A9F9C-6A96-4677-AF72-00DE53B8AB55}" type="pres">
      <dgm:prSet presAssocID="{58A797E8-9E80-4D39-BD2B-7B73D68B79C8}" presName="LevelTwoTextNode" presStyleLbl="node2" presStyleIdx="3" presStyleCnt="5">
        <dgm:presLayoutVars>
          <dgm:chPref val="3"/>
        </dgm:presLayoutVars>
      </dgm:prSet>
      <dgm:spPr/>
      <dgm:t>
        <a:bodyPr/>
        <a:lstStyle/>
        <a:p>
          <a:endParaRPr lang="en-US"/>
        </a:p>
      </dgm:t>
    </dgm:pt>
    <dgm:pt modelId="{F6A0351C-F5CA-465D-826A-C644A92566C3}" type="pres">
      <dgm:prSet presAssocID="{58A797E8-9E80-4D39-BD2B-7B73D68B79C8}" presName="level3hierChild" presStyleCnt="0"/>
      <dgm:spPr/>
    </dgm:pt>
    <dgm:pt modelId="{C18F698E-4D43-465E-9593-C8121CE73DA0}" type="pres">
      <dgm:prSet presAssocID="{46E72F27-B0B6-4F67-8AE5-5C944434AAF5}" presName="conn2-1" presStyleLbl="parChTrans1D2" presStyleIdx="4" presStyleCnt="5"/>
      <dgm:spPr/>
      <dgm:t>
        <a:bodyPr/>
        <a:lstStyle/>
        <a:p>
          <a:endParaRPr lang="en-US"/>
        </a:p>
      </dgm:t>
    </dgm:pt>
    <dgm:pt modelId="{D7E46A83-A354-45F6-8190-E37A74E7486B}" type="pres">
      <dgm:prSet presAssocID="{46E72F27-B0B6-4F67-8AE5-5C944434AAF5}" presName="connTx" presStyleLbl="parChTrans1D2" presStyleIdx="4" presStyleCnt="5"/>
      <dgm:spPr/>
      <dgm:t>
        <a:bodyPr/>
        <a:lstStyle/>
        <a:p>
          <a:endParaRPr lang="en-US"/>
        </a:p>
      </dgm:t>
    </dgm:pt>
    <dgm:pt modelId="{69C93320-5086-44C6-8FE2-C5E33378A4AE}" type="pres">
      <dgm:prSet presAssocID="{FD0E021F-E9CA-4571-A8E1-3C5FACB0A0CF}" presName="root2" presStyleCnt="0"/>
      <dgm:spPr/>
    </dgm:pt>
    <dgm:pt modelId="{81501B0A-2DE4-4834-B551-11BF37F19CEA}" type="pres">
      <dgm:prSet presAssocID="{FD0E021F-E9CA-4571-A8E1-3C5FACB0A0CF}" presName="LevelTwoTextNode" presStyleLbl="node2" presStyleIdx="4" presStyleCnt="5">
        <dgm:presLayoutVars>
          <dgm:chPref val="3"/>
        </dgm:presLayoutVars>
      </dgm:prSet>
      <dgm:spPr/>
      <dgm:t>
        <a:bodyPr/>
        <a:lstStyle/>
        <a:p>
          <a:endParaRPr lang="en-US"/>
        </a:p>
      </dgm:t>
    </dgm:pt>
    <dgm:pt modelId="{2A7DFF5E-33FE-4FB5-9916-C409AEDF28AC}" type="pres">
      <dgm:prSet presAssocID="{FD0E021F-E9CA-4571-A8E1-3C5FACB0A0CF}" presName="level3hierChild" presStyleCnt="0"/>
      <dgm:spPr/>
    </dgm:pt>
  </dgm:ptLst>
  <dgm:cxnLst>
    <dgm:cxn modelId="{AF19245C-1904-47FD-9061-CCC20BF4299B}" type="presOf" srcId="{D993015F-A52B-4496-8769-E021C3461C3C}" destId="{258A6B2B-5995-4D8B-8B43-5A07441D3B0C}" srcOrd="0" destOrd="0" presId="urn:microsoft.com/office/officeart/2005/8/layout/hierarchy2"/>
    <dgm:cxn modelId="{AD6BB82A-398B-4496-8732-CFD735DFECDF}" srcId="{0286AC3A-3AAE-49F3-9F17-571F6B6785B2}" destId="{58A797E8-9E80-4D39-BD2B-7B73D68B79C8}" srcOrd="3" destOrd="0" parTransId="{D993015F-A52B-4496-8769-E021C3461C3C}" sibTransId="{0B50903A-6E68-4B4D-9AA2-F9069A29C49F}"/>
    <dgm:cxn modelId="{CB5511DC-CE50-444F-AB80-8E0B8BA02C83}" type="presOf" srcId="{58A797E8-9E80-4D39-BD2B-7B73D68B79C8}" destId="{5A1A9F9C-6A96-4677-AF72-00DE53B8AB55}" srcOrd="0" destOrd="0" presId="urn:microsoft.com/office/officeart/2005/8/layout/hierarchy2"/>
    <dgm:cxn modelId="{B28B9355-C895-4A9E-A992-D4B74CE0D74D}" type="presOf" srcId="{1728DF22-8BA9-4E74-BBAE-DF7BFB6703A8}" destId="{50CCFF18-65E6-4ADF-BC1A-5625B91896CD}" srcOrd="0" destOrd="0" presId="urn:microsoft.com/office/officeart/2005/8/layout/hierarchy2"/>
    <dgm:cxn modelId="{7F89751A-4A51-485B-9035-F37078A01DE5}" srcId="{0286AC3A-3AAE-49F3-9F17-571F6B6785B2}" destId="{5722D752-3AF2-4A92-BD2C-0BD0EBF9458C}" srcOrd="1" destOrd="0" parTransId="{8BA69580-F387-4186-B296-5F577DAA6E5D}" sibTransId="{6F089778-5A13-4259-9080-19E36C337E0B}"/>
    <dgm:cxn modelId="{ADD06639-E4B5-4BC1-8994-7DFC549C3436}" type="presOf" srcId="{5921010A-61A3-430F-AB3B-D05BBF4FDF5A}" destId="{319D4637-5A6B-4B11-A5FC-CD18A1D7BC97}" srcOrd="0" destOrd="0" presId="urn:microsoft.com/office/officeart/2005/8/layout/hierarchy2"/>
    <dgm:cxn modelId="{A8DF1DEC-962F-4D6C-B978-6CC1F40086A6}" type="presOf" srcId="{8BA69580-F387-4186-B296-5F577DAA6E5D}" destId="{30532EAD-58E8-469B-83D7-A829B6C330C8}" srcOrd="0" destOrd="0" presId="urn:microsoft.com/office/officeart/2005/8/layout/hierarchy2"/>
    <dgm:cxn modelId="{A754EEB8-93B6-4B1C-94A4-976B1801EF39}" srcId="{5921010A-61A3-430F-AB3B-D05BBF4FDF5A}" destId="{0286AC3A-3AAE-49F3-9F17-571F6B6785B2}" srcOrd="0" destOrd="0" parTransId="{979F1E1C-6D25-450B-8DF1-048FBB99E6B5}" sibTransId="{E76B1D07-25DD-4C48-A987-6FA726DCDCD0}"/>
    <dgm:cxn modelId="{9B56291C-AA41-44E1-B8C3-41D2BBD1ADCB}" type="presOf" srcId="{3C0174D5-D7CD-4BCC-8E75-CF5754E0C714}" destId="{5FD0122C-58A8-4E3B-9E46-92E0162E8F66}" srcOrd="0" destOrd="0" presId="urn:microsoft.com/office/officeart/2005/8/layout/hierarchy2"/>
    <dgm:cxn modelId="{5006F20E-45C8-4482-AAB3-446883A52ABE}" type="presOf" srcId="{D993015F-A52B-4496-8769-E021C3461C3C}" destId="{017E34DE-32F3-40CF-A9A2-C83338DB7BAC}" srcOrd="1" destOrd="0" presId="urn:microsoft.com/office/officeart/2005/8/layout/hierarchy2"/>
    <dgm:cxn modelId="{DBDF06D7-B15C-4D31-879F-9756C099ED1D}" srcId="{0286AC3A-3AAE-49F3-9F17-571F6B6785B2}" destId="{7642F683-CC1F-4D25-924E-42F8967EB725}" srcOrd="2" destOrd="0" parTransId="{1728DF22-8BA9-4E74-BBAE-DF7BFB6703A8}" sibTransId="{000F385C-0509-4155-8309-CD1159814724}"/>
    <dgm:cxn modelId="{9FB4D3FE-5637-4CAE-BD51-0D6E8980E8B7}" type="presOf" srcId="{7642F683-CC1F-4D25-924E-42F8967EB725}" destId="{20ED544A-1EEC-4434-8C25-DE5278050AC6}" srcOrd="0" destOrd="0" presId="urn:microsoft.com/office/officeart/2005/8/layout/hierarchy2"/>
    <dgm:cxn modelId="{1CDF32F1-BF08-43A4-A806-0C92E69D484E}" srcId="{0286AC3A-3AAE-49F3-9F17-571F6B6785B2}" destId="{FD0E021F-E9CA-4571-A8E1-3C5FACB0A0CF}" srcOrd="4" destOrd="0" parTransId="{46E72F27-B0B6-4F67-8AE5-5C944434AAF5}" sibTransId="{EF268F62-E3E5-45F6-AC42-C4D6CAE6A98D}"/>
    <dgm:cxn modelId="{6BAF8D31-584A-4C61-BD75-246D575EAA40}" type="presOf" srcId="{FD0E021F-E9CA-4571-A8E1-3C5FACB0A0CF}" destId="{81501B0A-2DE4-4834-B551-11BF37F19CEA}" srcOrd="0" destOrd="0" presId="urn:microsoft.com/office/officeart/2005/8/layout/hierarchy2"/>
    <dgm:cxn modelId="{925B464D-E5FC-40A0-8F24-57191D445268}" type="presOf" srcId="{3C0174D5-D7CD-4BCC-8E75-CF5754E0C714}" destId="{0E346558-8BD5-4DAE-9A8E-9C2D404E5B6C}" srcOrd="1" destOrd="0" presId="urn:microsoft.com/office/officeart/2005/8/layout/hierarchy2"/>
    <dgm:cxn modelId="{06E8FF66-7990-4E48-848C-CD5EC02D5902}" type="presOf" srcId="{C71CD2DF-0A65-4D96-B592-1BAD05CEEBE5}" destId="{B0A60201-715F-4718-9CDB-D7B1276C5FC3}" srcOrd="0" destOrd="0" presId="urn:microsoft.com/office/officeart/2005/8/layout/hierarchy2"/>
    <dgm:cxn modelId="{CDE664A4-D6AF-45D9-A390-6C38BEA2393F}" type="presOf" srcId="{46E72F27-B0B6-4F67-8AE5-5C944434AAF5}" destId="{C18F698E-4D43-465E-9593-C8121CE73DA0}" srcOrd="0" destOrd="0" presId="urn:microsoft.com/office/officeart/2005/8/layout/hierarchy2"/>
    <dgm:cxn modelId="{C9465329-4BB9-4447-B240-EBCC96C94077}" srcId="{0286AC3A-3AAE-49F3-9F17-571F6B6785B2}" destId="{C71CD2DF-0A65-4D96-B592-1BAD05CEEBE5}" srcOrd="0" destOrd="0" parTransId="{3C0174D5-D7CD-4BCC-8E75-CF5754E0C714}" sibTransId="{81E696DC-F2C3-41F2-B755-62AE955FAA86}"/>
    <dgm:cxn modelId="{02A17975-FE56-4777-9E87-6AB939B26190}" type="presOf" srcId="{0286AC3A-3AAE-49F3-9F17-571F6B6785B2}" destId="{5532F2F4-1763-4E6E-BAE6-2ABC142D829E}" srcOrd="0" destOrd="0" presId="urn:microsoft.com/office/officeart/2005/8/layout/hierarchy2"/>
    <dgm:cxn modelId="{89B0DDFE-2264-4637-87CF-E7195190129D}" type="presOf" srcId="{1728DF22-8BA9-4E74-BBAE-DF7BFB6703A8}" destId="{F3A70D4E-8A79-4CDA-99E1-57DFF10B128B}" srcOrd="1" destOrd="0" presId="urn:microsoft.com/office/officeart/2005/8/layout/hierarchy2"/>
    <dgm:cxn modelId="{92AEFB18-A314-453A-9EBF-166CFC0648E8}" type="presOf" srcId="{8BA69580-F387-4186-B296-5F577DAA6E5D}" destId="{11F55775-39A7-470C-97BC-D6CF6D0D02E4}" srcOrd="1" destOrd="0" presId="urn:microsoft.com/office/officeart/2005/8/layout/hierarchy2"/>
    <dgm:cxn modelId="{4F74A0BE-6EA0-4348-9FB7-958A310CE7E6}" type="presOf" srcId="{46E72F27-B0B6-4F67-8AE5-5C944434AAF5}" destId="{D7E46A83-A354-45F6-8190-E37A74E7486B}" srcOrd="1" destOrd="0" presId="urn:microsoft.com/office/officeart/2005/8/layout/hierarchy2"/>
    <dgm:cxn modelId="{9589164A-A7E2-4613-AE35-0D0FB947DEED}" type="presOf" srcId="{5722D752-3AF2-4A92-BD2C-0BD0EBF9458C}" destId="{30D3F903-AC14-4B98-874B-D29B75D45619}" srcOrd="0" destOrd="0" presId="urn:microsoft.com/office/officeart/2005/8/layout/hierarchy2"/>
    <dgm:cxn modelId="{DDE34715-3B16-4B63-A451-DA4B33E17657}" type="presParOf" srcId="{319D4637-5A6B-4B11-A5FC-CD18A1D7BC97}" destId="{EDBB32F4-3FC7-4E94-B3D6-74389756A803}" srcOrd="0" destOrd="0" presId="urn:microsoft.com/office/officeart/2005/8/layout/hierarchy2"/>
    <dgm:cxn modelId="{381EFD96-F702-4375-BAFE-A877534E7A0B}" type="presParOf" srcId="{EDBB32F4-3FC7-4E94-B3D6-74389756A803}" destId="{5532F2F4-1763-4E6E-BAE6-2ABC142D829E}" srcOrd="0" destOrd="0" presId="urn:microsoft.com/office/officeart/2005/8/layout/hierarchy2"/>
    <dgm:cxn modelId="{42575E22-E5D8-499D-A806-6F9E7A92ECCF}" type="presParOf" srcId="{EDBB32F4-3FC7-4E94-B3D6-74389756A803}" destId="{8DF6461C-E9A1-4287-B3C7-CF7E7D80CB9F}" srcOrd="1" destOrd="0" presId="urn:microsoft.com/office/officeart/2005/8/layout/hierarchy2"/>
    <dgm:cxn modelId="{ABDEC995-E2FC-44EE-B60A-F63602CC1ABF}" type="presParOf" srcId="{8DF6461C-E9A1-4287-B3C7-CF7E7D80CB9F}" destId="{5FD0122C-58A8-4E3B-9E46-92E0162E8F66}" srcOrd="0" destOrd="0" presId="urn:microsoft.com/office/officeart/2005/8/layout/hierarchy2"/>
    <dgm:cxn modelId="{0A0DF2F2-D201-4543-864A-1099A937433A}" type="presParOf" srcId="{5FD0122C-58A8-4E3B-9E46-92E0162E8F66}" destId="{0E346558-8BD5-4DAE-9A8E-9C2D404E5B6C}" srcOrd="0" destOrd="0" presId="urn:microsoft.com/office/officeart/2005/8/layout/hierarchy2"/>
    <dgm:cxn modelId="{148418AE-A49D-41CC-A4E7-B9F3683478BD}" type="presParOf" srcId="{8DF6461C-E9A1-4287-B3C7-CF7E7D80CB9F}" destId="{7DCC8AB5-124D-4BDE-ABA8-61307B85B96A}" srcOrd="1" destOrd="0" presId="urn:microsoft.com/office/officeart/2005/8/layout/hierarchy2"/>
    <dgm:cxn modelId="{3566F8A9-700D-4A9D-9B12-C0F8D966FE61}" type="presParOf" srcId="{7DCC8AB5-124D-4BDE-ABA8-61307B85B96A}" destId="{B0A60201-715F-4718-9CDB-D7B1276C5FC3}" srcOrd="0" destOrd="0" presId="urn:microsoft.com/office/officeart/2005/8/layout/hierarchy2"/>
    <dgm:cxn modelId="{A033E162-5D1E-40E5-808A-44AAA1546155}" type="presParOf" srcId="{7DCC8AB5-124D-4BDE-ABA8-61307B85B96A}" destId="{D1599171-ED7A-4DF5-A96D-D909B7663EDD}" srcOrd="1" destOrd="0" presId="urn:microsoft.com/office/officeart/2005/8/layout/hierarchy2"/>
    <dgm:cxn modelId="{FF6A21FD-1758-4FA4-B830-6D2614172B2B}" type="presParOf" srcId="{8DF6461C-E9A1-4287-B3C7-CF7E7D80CB9F}" destId="{30532EAD-58E8-469B-83D7-A829B6C330C8}" srcOrd="2" destOrd="0" presId="urn:microsoft.com/office/officeart/2005/8/layout/hierarchy2"/>
    <dgm:cxn modelId="{1B871F1D-C0E6-428B-81DA-22E001339EB2}" type="presParOf" srcId="{30532EAD-58E8-469B-83D7-A829B6C330C8}" destId="{11F55775-39A7-470C-97BC-D6CF6D0D02E4}" srcOrd="0" destOrd="0" presId="urn:microsoft.com/office/officeart/2005/8/layout/hierarchy2"/>
    <dgm:cxn modelId="{8FFF0C42-3CFF-41FC-A660-3C5A468DDD0A}" type="presParOf" srcId="{8DF6461C-E9A1-4287-B3C7-CF7E7D80CB9F}" destId="{C13867AB-6389-42A9-AFC6-65799925DC54}" srcOrd="3" destOrd="0" presId="urn:microsoft.com/office/officeart/2005/8/layout/hierarchy2"/>
    <dgm:cxn modelId="{6B0E03FA-579B-417D-9EBC-AAF8396D9B4A}" type="presParOf" srcId="{C13867AB-6389-42A9-AFC6-65799925DC54}" destId="{30D3F903-AC14-4B98-874B-D29B75D45619}" srcOrd="0" destOrd="0" presId="urn:microsoft.com/office/officeart/2005/8/layout/hierarchy2"/>
    <dgm:cxn modelId="{68A21F92-8BBD-40DC-90A3-A0C73370E073}" type="presParOf" srcId="{C13867AB-6389-42A9-AFC6-65799925DC54}" destId="{610D257E-4B26-488F-B456-212994930219}" srcOrd="1" destOrd="0" presId="urn:microsoft.com/office/officeart/2005/8/layout/hierarchy2"/>
    <dgm:cxn modelId="{7FCB71CD-ABB0-4EA5-8E15-D791CB2992FE}" type="presParOf" srcId="{8DF6461C-E9A1-4287-B3C7-CF7E7D80CB9F}" destId="{50CCFF18-65E6-4ADF-BC1A-5625B91896CD}" srcOrd="4" destOrd="0" presId="urn:microsoft.com/office/officeart/2005/8/layout/hierarchy2"/>
    <dgm:cxn modelId="{612FAA21-4DB0-492F-88E6-4F1BDCB1FCAC}" type="presParOf" srcId="{50CCFF18-65E6-4ADF-BC1A-5625B91896CD}" destId="{F3A70D4E-8A79-4CDA-99E1-57DFF10B128B}" srcOrd="0" destOrd="0" presId="urn:microsoft.com/office/officeart/2005/8/layout/hierarchy2"/>
    <dgm:cxn modelId="{FD962433-C939-4FA2-9C31-5246774AC82D}" type="presParOf" srcId="{8DF6461C-E9A1-4287-B3C7-CF7E7D80CB9F}" destId="{28A15F01-8209-4F41-89A7-FA42D188405C}" srcOrd="5" destOrd="0" presId="urn:microsoft.com/office/officeart/2005/8/layout/hierarchy2"/>
    <dgm:cxn modelId="{0CB4680A-F1FA-49E9-BF80-5ADC68222D92}" type="presParOf" srcId="{28A15F01-8209-4F41-89A7-FA42D188405C}" destId="{20ED544A-1EEC-4434-8C25-DE5278050AC6}" srcOrd="0" destOrd="0" presId="urn:microsoft.com/office/officeart/2005/8/layout/hierarchy2"/>
    <dgm:cxn modelId="{BE760CC6-0681-4CB2-87E1-57EDA9FEB34D}" type="presParOf" srcId="{28A15F01-8209-4F41-89A7-FA42D188405C}" destId="{72CFCA3C-E9F4-44AB-935A-2EFE40D5EC5C}" srcOrd="1" destOrd="0" presId="urn:microsoft.com/office/officeart/2005/8/layout/hierarchy2"/>
    <dgm:cxn modelId="{BE17E207-E925-42BC-BCA3-11B65E244D6C}" type="presParOf" srcId="{8DF6461C-E9A1-4287-B3C7-CF7E7D80CB9F}" destId="{258A6B2B-5995-4D8B-8B43-5A07441D3B0C}" srcOrd="6" destOrd="0" presId="urn:microsoft.com/office/officeart/2005/8/layout/hierarchy2"/>
    <dgm:cxn modelId="{24271FA2-5A5F-46D6-A7CD-05E2E7CE7C3E}" type="presParOf" srcId="{258A6B2B-5995-4D8B-8B43-5A07441D3B0C}" destId="{017E34DE-32F3-40CF-A9A2-C83338DB7BAC}" srcOrd="0" destOrd="0" presId="urn:microsoft.com/office/officeart/2005/8/layout/hierarchy2"/>
    <dgm:cxn modelId="{63BA19FD-8656-4BDF-B1DD-80CBCA19DFB0}" type="presParOf" srcId="{8DF6461C-E9A1-4287-B3C7-CF7E7D80CB9F}" destId="{0A74F0A9-2F26-4E77-BE6B-2938A2C93C5B}" srcOrd="7" destOrd="0" presId="urn:microsoft.com/office/officeart/2005/8/layout/hierarchy2"/>
    <dgm:cxn modelId="{F266388D-053A-42FF-889A-CC3C3E64051F}" type="presParOf" srcId="{0A74F0A9-2F26-4E77-BE6B-2938A2C93C5B}" destId="{5A1A9F9C-6A96-4677-AF72-00DE53B8AB55}" srcOrd="0" destOrd="0" presId="urn:microsoft.com/office/officeart/2005/8/layout/hierarchy2"/>
    <dgm:cxn modelId="{B70EF049-67E4-4432-924C-72E64193F572}" type="presParOf" srcId="{0A74F0A9-2F26-4E77-BE6B-2938A2C93C5B}" destId="{F6A0351C-F5CA-465D-826A-C644A92566C3}" srcOrd="1" destOrd="0" presId="urn:microsoft.com/office/officeart/2005/8/layout/hierarchy2"/>
    <dgm:cxn modelId="{542738CB-5D0B-4AC1-A7ED-B3AD35A3D830}" type="presParOf" srcId="{8DF6461C-E9A1-4287-B3C7-CF7E7D80CB9F}" destId="{C18F698E-4D43-465E-9593-C8121CE73DA0}" srcOrd="8" destOrd="0" presId="urn:microsoft.com/office/officeart/2005/8/layout/hierarchy2"/>
    <dgm:cxn modelId="{EDC7D7E4-3E3B-4720-89E8-F869D12D6860}" type="presParOf" srcId="{C18F698E-4D43-465E-9593-C8121CE73DA0}" destId="{D7E46A83-A354-45F6-8190-E37A74E7486B}" srcOrd="0" destOrd="0" presId="urn:microsoft.com/office/officeart/2005/8/layout/hierarchy2"/>
    <dgm:cxn modelId="{E42910FE-25CA-42D5-91E8-72021967A8EE}" type="presParOf" srcId="{8DF6461C-E9A1-4287-B3C7-CF7E7D80CB9F}" destId="{69C93320-5086-44C6-8FE2-C5E33378A4AE}" srcOrd="9" destOrd="0" presId="urn:microsoft.com/office/officeart/2005/8/layout/hierarchy2"/>
    <dgm:cxn modelId="{17D06038-3358-4D28-B9B0-2557FD1085D0}" type="presParOf" srcId="{69C93320-5086-44C6-8FE2-C5E33378A4AE}" destId="{81501B0A-2DE4-4834-B551-11BF37F19CEA}" srcOrd="0" destOrd="0" presId="urn:microsoft.com/office/officeart/2005/8/layout/hierarchy2"/>
    <dgm:cxn modelId="{B3AE2E16-D8E3-4FF5-B09D-911840006955}" type="presParOf" srcId="{69C93320-5086-44C6-8FE2-C5E33378A4AE}" destId="{2A7DFF5E-33FE-4FB5-9916-C409AEDF28AC}" srcOrd="1" destOrd="0" presId="urn:microsoft.com/office/officeart/2005/8/layout/hierarchy2"/>
  </dgm:cxnLst>
  <dgm:bg/>
  <dgm:whole/>
</dgm:dataModel>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480828-6CC6-4F98-B3B9-6E362FEB5F21}" type="datetimeFigureOut">
              <a:rPr lang="en-US" smtClean="0"/>
              <a:pPr/>
              <a:t>2/27/2024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7EAF6-0088-4E73-8D10-F6E4EDFBE787}" type="slidenum">
              <a:rPr lang="en-US" smtClean="0"/>
              <a:pPr/>
              <a:t>‹#›</a:t>
            </a:fld>
            <a:endParaRPr lang="en-US"/>
          </a:p>
        </p:txBody>
      </p:sp>
    </p:spTree>
    <p:extLst>
      <p:ext uri="{BB962C8B-B14F-4D97-AF65-F5344CB8AC3E}">
        <p14:creationId xmlns="" xmlns:p14="http://schemas.microsoft.com/office/powerpoint/2010/main" val="445192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7EAF6-0088-4E73-8D10-F6E4EDFBE787}" type="slidenum">
              <a:rPr lang="en-US" smtClean="0"/>
              <a:pPr/>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87753C92-A418-417B-A4FB-68A43ADCCE8E}" type="datetimeFigureOut">
              <a:rPr lang="en-US" smtClean="0"/>
              <a:pPr/>
              <a:t>2/27/2024</a:t>
            </a:fld>
            <a:endParaRPr lang="en-US" dirty="0"/>
          </a:p>
        </p:txBody>
      </p:sp>
      <p:sp>
        <p:nvSpPr>
          <p:cNvPr id="2" name="Footer Placeholder 1"/>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a:xfrm>
            <a:off x="8229600" y="6473952"/>
            <a:ext cx="758952" cy="246888"/>
          </a:xfrm>
        </p:spPr>
        <p:txBody>
          <a:bodyPr/>
          <a:lstStyle/>
          <a:p>
            <a:fld id="{A1594226-C1CE-4297-81EA-5023C07C26E7}"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7753C92-A418-417B-A4FB-68A43ADCCE8E}" type="datetimeFigureOut">
              <a:rPr lang="en-US" smtClean="0"/>
              <a:pPr/>
              <a:t>2/27/2024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7753C92-A418-417B-A4FB-68A43ADCCE8E}" type="datetimeFigureOut">
              <a:rPr lang="en-US" smtClean="0"/>
              <a:pPr/>
              <a:t>2/27/2024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87753C92-A418-417B-A4FB-68A43ADCCE8E}" type="datetimeFigureOut">
              <a:rPr lang="en-US" smtClean="0"/>
              <a:pPr/>
              <a:t>2/27/2024</a:t>
            </a:fld>
            <a:endParaRPr lang="en-US" dirty="0"/>
          </a:p>
        </p:txBody>
      </p:sp>
      <p:sp>
        <p:nvSpPr>
          <p:cNvPr id="19" name="Footer Placeholder 18"/>
          <p:cNvSpPr>
            <a:spLocks noGrp="1"/>
          </p:cNvSpPr>
          <p:nvPr>
            <p:ph type="ftr" sz="quarter" idx="11"/>
          </p:nvPr>
        </p:nvSpPr>
        <p:spPr>
          <a:xfrm>
            <a:off x="3581400" y="76200"/>
            <a:ext cx="2895600" cy="288925"/>
          </a:xfrm>
        </p:spPr>
        <p:txBody>
          <a:bodyPr/>
          <a:lstStyle/>
          <a:p>
            <a:endParaRPr lang="en-US" dirty="0"/>
          </a:p>
        </p:txBody>
      </p:sp>
      <p:sp>
        <p:nvSpPr>
          <p:cNvPr id="16" name="Slide Number Placeholder 15"/>
          <p:cNvSpPr>
            <a:spLocks noGrp="1"/>
          </p:cNvSpPr>
          <p:nvPr>
            <p:ph type="sldNum" sz="quarter" idx="12"/>
          </p:nvPr>
        </p:nvSpPr>
        <p:spPr>
          <a:xfrm>
            <a:off x="8229600" y="6473952"/>
            <a:ext cx="758952" cy="246888"/>
          </a:xfrm>
        </p:spPr>
        <p:txBody>
          <a:bodyPr/>
          <a:lstStyle/>
          <a:p>
            <a:fld id="{A1594226-C1CE-4297-81EA-5023C07C26E7}"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87753C92-A418-417B-A4FB-68A43ADCCE8E}" type="datetimeFigureOut">
              <a:rPr lang="en-US" smtClean="0"/>
              <a:pPr/>
              <a:t>2/27/2024</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A1594226-C1CE-4297-81EA-5023C07C26E7}" type="slidenum">
              <a:rPr lang="en-US" smtClean="0"/>
              <a:pPr/>
              <a:t>‹#›</a:t>
            </a:fld>
            <a:endParaRPr lang="en-US" dirty="0"/>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87753C92-A418-417B-A4FB-68A43ADCCE8E}" type="datetimeFigureOut">
              <a:rPr lang="en-US" smtClean="0"/>
              <a:pPr/>
              <a:t>2/27/2024</a:t>
            </a:fld>
            <a:endParaRPr lang="en-US" dirty="0"/>
          </a:p>
        </p:txBody>
      </p:sp>
      <p:sp>
        <p:nvSpPr>
          <p:cNvPr id="10" name="Footer Placeholder 9"/>
          <p:cNvSpPr>
            <a:spLocks noGrp="1"/>
          </p:cNvSpPr>
          <p:nvPr>
            <p:ph type="ftr" sz="quarter" idx="11"/>
          </p:nvPr>
        </p:nvSpPr>
        <p:spPr/>
        <p:txBody>
          <a:bodyPr/>
          <a:lstStyle/>
          <a:p>
            <a:endParaRPr lang="en-US" dirty="0"/>
          </a:p>
        </p:txBody>
      </p:sp>
      <p:sp>
        <p:nvSpPr>
          <p:cNvPr id="31" name="Slide Number Placeholder 30"/>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87753C92-A418-417B-A4FB-68A43ADCCE8E}" type="datetimeFigureOut">
              <a:rPr lang="en-US" smtClean="0"/>
              <a:pPr/>
              <a:t>2/27/2024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229600" y="6477000"/>
            <a:ext cx="762000" cy="246888"/>
          </a:xfrm>
        </p:spPr>
        <p:txBody>
          <a:bodyPr/>
          <a:lstStyle/>
          <a:p>
            <a:fld id="{A1594226-C1CE-4297-81EA-5023C07C26E7}" type="slidenum">
              <a:rPr lang="en-US" smtClean="0"/>
              <a:pPr/>
              <a:t>‹#›</a:t>
            </a:fld>
            <a:endParaRPr lang="en-US" dirty="0"/>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87753C92-A418-417B-A4FB-68A43ADCCE8E}" type="datetimeFigureOut">
              <a:rPr lang="en-US" smtClean="0"/>
              <a:pPr/>
              <a:t>2/27/2024</a:t>
            </a:fld>
            <a:endParaRPr lang="en-US" dirty="0"/>
          </a:p>
        </p:txBody>
      </p:sp>
      <p:sp>
        <p:nvSpPr>
          <p:cNvPr id="21" name="Footer Placeholder 20"/>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7753C92-A418-417B-A4FB-68A43ADCCE8E}" type="datetimeFigureOut">
              <a:rPr lang="en-US" smtClean="0"/>
              <a:pPr/>
              <a:t>2/27/2024</a:t>
            </a:fld>
            <a:endParaRPr lang="en-US" dirty="0"/>
          </a:p>
        </p:txBody>
      </p:sp>
      <p:sp>
        <p:nvSpPr>
          <p:cNvPr id="24" name="Footer Placeholder 23"/>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87753C92-A418-417B-A4FB-68A43ADCCE8E}" type="datetimeFigureOut">
              <a:rPr lang="en-US" smtClean="0"/>
              <a:pPr/>
              <a:t>2/27/2024</a:t>
            </a:fld>
            <a:endParaRPr lang="en-US" dirty="0"/>
          </a:p>
        </p:txBody>
      </p:sp>
      <p:sp>
        <p:nvSpPr>
          <p:cNvPr id="29" name="Footer Placeholder 28"/>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1594226-C1CE-4297-81EA-5023C07C26E7}"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dirty="0" smtClean="0"/>
              <a:t>Click icon to add picture</a:t>
            </a:r>
            <a:endParaRPr kumimoji="0" lang="en-US" dirty="0"/>
          </a:p>
        </p:txBody>
      </p:sp>
      <p:sp>
        <p:nvSpPr>
          <p:cNvPr id="7" name="Date Placeholder 6"/>
          <p:cNvSpPr>
            <a:spLocks noGrp="1"/>
          </p:cNvSpPr>
          <p:nvPr>
            <p:ph type="dt" sz="half" idx="10"/>
          </p:nvPr>
        </p:nvSpPr>
        <p:spPr/>
        <p:txBody>
          <a:bodyPr/>
          <a:lstStyle/>
          <a:p>
            <a:fld id="{87753C92-A418-417B-A4FB-68A43ADCCE8E}" type="datetimeFigureOut">
              <a:rPr lang="en-US" smtClean="0"/>
              <a:pPr/>
              <a:t>2/27/2024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1" name="Slide Number Placeholder 30"/>
          <p:cNvSpPr>
            <a:spLocks noGrp="1"/>
          </p:cNvSpPr>
          <p:nvPr>
            <p:ph type="sldNum" sz="quarter" idx="12"/>
          </p:nvPr>
        </p:nvSpPr>
        <p:spPr/>
        <p:txBody>
          <a:bodyPr/>
          <a:lstStyle/>
          <a:p>
            <a:fld id="{A1594226-C1CE-4297-81EA-5023C07C26E7}" type="slidenum">
              <a:rPr lang="en-US" smtClean="0"/>
              <a:pPr/>
              <a:t>‹#›</a:t>
            </a:fld>
            <a:endParaRPr lang="en-US" dirty="0"/>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87753C92-A418-417B-A4FB-68A43ADCCE8E}" type="datetimeFigureOut">
              <a:rPr lang="en-US" smtClean="0"/>
              <a:pPr/>
              <a:t>2/27/2024</a:t>
            </a:fld>
            <a:endParaRPr lang="en-US" dirty="0"/>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dirty="0"/>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A1594226-C1CE-4297-81EA-5023C07C26E7}" type="slidenum">
              <a:rPr lang="en-US" smtClean="0"/>
              <a:pPr/>
              <a:t>‹#›</a:t>
            </a:fld>
            <a:endParaRPr lang="en-US" dirty="0"/>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wikipedia.com/"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1371600"/>
            <a:ext cx="7924800" cy="4093428"/>
          </a:xfrm>
          <a:prstGeom prst="rect">
            <a:avLst/>
          </a:prstGeom>
        </p:spPr>
        <p:txBody>
          <a:bodyPr wrap="square">
            <a:spAutoFit/>
          </a:bodyPr>
          <a:lstStyle/>
          <a:p>
            <a:pPr lvl="0" fontAlgn="base">
              <a:lnSpc>
                <a:spcPct val="200000"/>
              </a:lnSpc>
              <a:spcBef>
                <a:spcPct val="0"/>
              </a:spcBef>
              <a:spcAft>
                <a:spcPct val="0"/>
              </a:spcAft>
            </a:pPr>
            <a:r>
              <a:rPr lang="en-US" sz="2000" b="1" dirty="0" smtClean="0">
                <a:solidFill>
                  <a:srgbClr val="002060"/>
                </a:solidFill>
                <a:latin typeface="Times New Roman" pitchFamily="18" charset="0"/>
                <a:ea typeface="Calibri" pitchFamily="34" charset="0"/>
                <a:cs typeface="Times New Roman" pitchFamily="18" charset="0"/>
              </a:rPr>
              <a:t>Name                          :</a:t>
            </a:r>
            <a:r>
              <a:rPr lang="en-US" sz="2000" b="1" dirty="0" smtClean="0">
                <a:latin typeface="Times New Roman" pitchFamily="18" charset="0"/>
                <a:ea typeface="Calibri" pitchFamily="34" charset="0"/>
                <a:cs typeface="Times New Roman" pitchFamily="18" charset="0"/>
              </a:rPr>
              <a:t> </a:t>
            </a:r>
            <a:r>
              <a:rPr lang="en-US" sz="2000" b="1" dirty="0" smtClean="0">
                <a:solidFill>
                  <a:srgbClr val="C00000"/>
                </a:solidFill>
                <a:latin typeface="Times New Roman" pitchFamily="18" charset="0"/>
                <a:ea typeface="Calibri" pitchFamily="34" charset="0"/>
                <a:cs typeface="Times New Roman" pitchFamily="18" charset="0"/>
              </a:rPr>
              <a:t>Dr. </a:t>
            </a:r>
            <a:r>
              <a:rPr lang="en-US" sz="2000" b="1" dirty="0" err="1" smtClean="0">
                <a:solidFill>
                  <a:srgbClr val="C00000"/>
                </a:solidFill>
                <a:latin typeface="Times New Roman" pitchFamily="18" charset="0"/>
                <a:ea typeface="Calibri" pitchFamily="34" charset="0"/>
                <a:cs typeface="Times New Roman" pitchFamily="18" charset="0"/>
              </a:rPr>
              <a:t>Sanjib</a:t>
            </a:r>
            <a:r>
              <a:rPr lang="en-US" sz="2000" b="1" dirty="0" smtClean="0">
                <a:solidFill>
                  <a:srgbClr val="C00000"/>
                </a:solidFill>
                <a:latin typeface="Times New Roman" pitchFamily="18" charset="0"/>
                <a:ea typeface="Calibri" pitchFamily="34" charset="0"/>
                <a:cs typeface="Times New Roman" pitchFamily="18" charset="0"/>
              </a:rPr>
              <a:t> </a:t>
            </a:r>
            <a:r>
              <a:rPr lang="en-US" sz="2000" b="1" dirty="0" err="1" smtClean="0">
                <a:solidFill>
                  <a:srgbClr val="C00000"/>
                </a:solidFill>
                <a:latin typeface="Times New Roman" pitchFamily="18" charset="0"/>
                <a:ea typeface="Calibri" pitchFamily="34" charset="0"/>
                <a:cs typeface="Times New Roman" pitchFamily="18" charset="0"/>
              </a:rPr>
              <a:t>Pramanik</a:t>
            </a:r>
            <a:endParaRPr lang="en-US" sz="2000" dirty="0" smtClean="0">
              <a:latin typeface="Times New Roman" pitchFamily="18" charset="0"/>
              <a:cs typeface="Times New Roman" pitchFamily="18" charset="0"/>
            </a:endParaRPr>
          </a:p>
          <a:p>
            <a:pPr lvl="0" eaLnBrk="0" fontAlgn="base" hangingPunct="0">
              <a:lnSpc>
                <a:spcPct val="200000"/>
              </a:lnSpc>
              <a:spcBef>
                <a:spcPct val="0"/>
              </a:spcBef>
              <a:spcAft>
                <a:spcPct val="0"/>
              </a:spcAft>
            </a:pPr>
            <a:r>
              <a:rPr lang="en-US" sz="2000" b="1" dirty="0" smtClean="0">
                <a:solidFill>
                  <a:srgbClr val="002060"/>
                </a:solidFill>
                <a:latin typeface="Times New Roman" pitchFamily="18" charset="0"/>
                <a:ea typeface="Calibri" pitchFamily="34" charset="0"/>
                <a:cs typeface="Times New Roman" pitchFamily="18" charset="0"/>
              </a:rPr>
              <a:t>Name of the College  :</a:t>
            </a:r>
            <a:r>
              <a:rPr lang="en-US" sz="2000" b="1" dirty="0" smtClean="0">
                <a:solidFill>
                  <a:srgbClr val="C00000"/>
                </a:solidFill>
                <a:latin typeface="Times New Roman" pitchFamily="18" charset="0"/>
                <a:ea typeface="Calibri" pitchFamily="34" charset="0"/>
                <a:cs typeface="Times New Roman" pitchFamily="18" charset="0"/>
              </a:rPr>
              <a:t> </a:t>
            </a:r>
            <a:r>
              <a:rPr lang="en-US" sz="2000" b="1" dirty="0" err="1" smtClean="0">
                <a:solidFill>
                  <a:srgbClr val="C00000"/>
                </a:solidFill>
                <a:latin typeface="Times New Roman" pitchFamily="18" charset="0"/>
                <a:ea typeface="Calibri" pitchFamily="34" charset="0"/>
                <a:cs typeface="Times New Roman" pitchFamily="18" charset="0"/>
              </a:rPr>
              <a:t>Durga</a:t>
            </a:r>
            <a:r>
              <a:rPr lang="en-US" sz="2000" b="1" dirty="0" smtClean="0">
                <a:solidFill>
                  <a:srgbClr val="C00000"/>
                </a:solidFill>
                <a:latin typeface="Times New Roman" pitchFamily="18" charset="0"/>
                <a:ea typeface="Calibri" pitchFamily="34" charset="0"/>
                <a:cs typeface="Times New Roman" pitchFamily="18" charset="0"/>
              </a:rPr>
              <a:t> College, Raipur (C.G.), India</a:t>
            </a:r>
            <a:endParaRPr lang="en-US" sz="2000" dirty="0" smtClean="0">
              <a:latin typeface="Times New Roman" pitchFamily="18" charset="0"/>
              <a:cs typeface="Times New Roman" pitchFamily="18" charset="0"/>
            </a:endParaRPr>
          </a:p>
          <a:p>
            <a:pPr lvl="0" eaLnBrk="0" fontAlgn="base" hangingPunct="0">
              <a:lnSpc>
                <a:spcPct val="200000"/>
              </a:lnSpc>
              <a:spcBef>
                <a:spcPct val="0"/>
              </a:spcBef>
              <a:spcAft>
                <a:spcPct val="0"/>
              </a:spcAft>
            </a:pPr>
            <a:r>
              <a:rPr lang="en-US" sz="2000" b="1" dirty="0" smtClean="0">
                <a:solidFill>
                  <a:srgbClr val="002060"/>
                </a:solidFill>
                <a:latin typeface="Times New Roman" pitchFamily="18" charset="0"/>
                <a:ea typeface="Calibri" pitchFamily="34" charset="0"/>
                <a:cs typeface="Times New Roman" pitchFamily="18" charset="0"/>
              </a:rPr>
              <a:t>Name of the Faculty  :</a:t>
            </a:r>
            <a:r>
              <a:rPr lang="en-US" sz="2000" b="1" dirty="0" smtClean="0">
                <a:latin typeface="Times New Roman" pitchFamily="18" charset="0"/>
                <a:ea typeface="Calibri" pitchFamily="34" charset="0"/>
                <a:cs typeface="Times New Roman" pitchFamily="18" charset="0"/>
              </a:rPr>
              <a:t> </a:t>
            </a:r>
            <a:r>
              <a:rPr lang="en-US" sz="2000" b="1" dirty="0" smtClean="0">
                <a:solidFill>
                  <a:srgbClr val="C00000"/>
                </a:solidFill>
                <a:latin typeface="Times New Roman" pitchFamily="18" charset="0"/>
                <a:ea typeface="Calibri" pitchFamily="34" charset="0"/>
                <a:cs typeface="Times New Roman" pitchFamily="18" charset="0"/>
              </a:rPr>
              <a:t>Arts</a:t>
            </a:r>
            <a:endParaRPr lang="en-US" sz="2000" dirty="0" smtClean="0">
              <a:latin typeface="Times New Roman" pitchFamily="18" charset="0"/>
              <a:cs typeface="Times New Roman" pitchFamily="18" charset="0"/>
            </a:endParaRPr>
          </a:p>
          <a:p>
            <a:pPr lvl="0" eaLnBrk="0" fontAlgn="base" hangingPunct="0">
              <a:lnSpc>
                <a:spcPct val="200000"/>
              </a:lnSpc>
              <a:spcBef>
                <a:spcPct val="0"/>
              </a:spcBef>
              <a:spcAft>
                <a:spcPct val="0"/>
              </a:spcAft>
            </a:pPr>
            <a:r>
              <a:rPr lang="en-US" sz="2000" b="1" dirty="0" smtClean="0">
                <a:solidFill>
                  <a:srgbClr val="002060"/>
                </a:solidFill>
                <a:latin typeface="Times New Roman" pitchFamily="18" charset="0"/>
                <a:ea typeface="Calibri" pitchFamily="34" charset="0"/>
                <a:cs typeface="Times New Roman" pitchFamily="18" charset="0"/>
              </a:rPr>
              <a:t>Designation                :</a:t>
            </a:r>
            <a:r>
              <a:rPr lang="en-US" sz="2000" b="1" dirty="0" smtClean="0">
                <a:solidFill>
                  <a:srgbClr val="C00000"/>
                </a:solidFill>
                <a:latin typeface="Times New Roman" pitchFamily="18" charset="0"/>
                <a:ea typeface="Calibri" pitchFamily="34" charset="0"/>
                <a:cs typeface="Times New Roman" pitchFamily="18" charset="0"/>
              </a:rPr>
              <a:t> Assistant Professor, Department of Geography</a:t>
            </a:r>
          </a:p>
          <a:p>
            <a:endParaRPr lang="en-US" sz="2000" b="1" dirty="0" smtClean="0">
              <a:solidFill>
                <a:srgbClr val="002060"/>
              </a:solidFill>
              <a:latin typeface="Times New Roman" pitchFamily="18" charset="0"/>
              <a:ea typeface="Calibri" pitchFamily="34" charset="0"/>
              <a:cs typeface="Times New Roman" pitchFamily="18" charset="0"/>
            </a:endParaRPr>
          </a:p>
          <a:p>
            <a:r>
              <a:rPr lang="en-US" sz="2000" b="1" dirty="0" smtClean="0">
                <a:solidFill>
                  <a:srgbClr val="002060"/>
                </a:solidFill>
                <a:latin typeface="Times New Roman" pitchFamily="18" charset="0"/>
                <a:ea typeface="Calibri" pitchFamily="34" charset="0"/>
                <a:cs typeface="Times New Roman" pitchFamily="18" charset="0"/>
              </a:rPr>
              <a:t>Topic                           :</a:t>
            </a:r>
            <a:r>
              <a:rPr lang="en-US" sz="2000" b="1" dirty="0" smtClean="0">
                <a:solidFill>
                  <a:srgbClr val="7030A0"/>
                </a:solidFill>
                <a:latin typeface="Times New Roman" pitchFamily="18" charset="0"/>
                <a:ea typeface="Calibri" pitchFamily="34" charset="0"/>
                <a:cs typeface="Times New Roman" pitchFamily="18" charset="0"/>
              </a:rPr>
              <a:t> </a:t>
            </a:r>
            <a:r>
              <a:rPr lang="en-US" sz="2000" b="1" dirty="0" smtClean="0">
                <a:solidFill>
                  <a:srgbClr val="C00000"/>
                </a:solidFill>
                <a:latin typeface="Times New Roman" pitchFamily="18" charset="0"/>
                <a:cs typeface="Times New Roman" pitchFamily="18" charset="0"/>
              </a:rPr>
              <a:t>Use of Internet in Geography</a:t>
            </a:r>
            <a:r>
              <a:rPr lang="en-IN" sz="2000" b="1" dirty="0" smtClean="0">
                <a:solidFill>
                  <a:srgbClr val="C00000"/>
                </a:solidFill>
                <a:latin typeface="Times New Roman" pitchFamily="18" charset="0"/>
                <a:cs typeface="Times New Roman" pitchFamily="18" charset="0"/>
              </a:rPr>
              <a:t/>
            </a:r>
            <a:br>
              <a:rPr lang="en-IN" sz="2000" b="1" dirty="0" smtClean="0">
                <a:solidFill>
                  <a:srgbClr val="C00000"/>
                </a:solidFill>
                <a:latin typeface="Times New Roman" pitchFamily="18" charset="0"/>
                <a:cs typeface="Times New Roman" pitchFamily="18" charset="0"/>
              </a:rPr>
            </a:br>
            <a:endParaRPr lang="en-IN" sz="2000" b="1" dirty="0" smtClean="0">
              <a:solidFill>
                <a:srgbClr val="C00000"/>
              </a:solidFill>
              <a:latin typeface="Times New Roman" pitchFamily="18" charset="0"/>
              <a:cs typeface="Times New Roman" pitchFamily="18" charset="0"/>
            </a:endParaRPr>
          </a:p>
          <a:p>
            <a:pPr lvl="0" eaLnBrk="0" fontAlgn="base" hangingPunct="0">
              <a:lnSpc>
                <a:spcPct val="200000"/>
              </a:lnSpc>
              <a:spcBef>
                <a:spcPct val="0"/>
              </a:spcBef>
              <a:spcAft>
                <a:spcPct val="0"/>
              </a:spcAft>
            </a:pPr>
            <a:r>
              <a:rPr lang="en-US" sz="2000" b="1" dirty="0" smtClean="0">
                <a:solidFill>
                  <a:srgbClr val="002060"/>
                </a:solidFill>
                <a:latin typeface="Times New Roman" pitchFamily="18" charset="0"/>
                <a:ea typeface="Cambria" pitchFamily="18" charset="0"/>
                <a:cs typeface="Times New Roman" pitchFamily="18" charset="0"/>
              </a:rPr>
              <a:t>Date                            :</a:t>
            </a:r>
            <a:r>
              <a:rPr lang="en-US" sz="2000" b="1" dirty="0" smtClean="0">
                <a:latin typeface="Times New Roman" pitchFamily="18" charset="0"/>
                <a:ea typeface="Cambria" pitchFamily="18" charset="0"/>
                <a:cs typeface="Times New Roman" pitchFamily="18" charset="0"/>
              </a:rPr>
              <a:t> </a:t>
            </a:r>
            <a:r>
              <a:rPr lang="en-US" sz="2000" b="1" dirty="0" smtClean="0">
                <a:solidFill>
                  <a:srgbClr val="C00000"/>
                </a:solidFill>
                <a:latin typeface="Times New Roman" pitchFamily="18" charset="0"/>
                <a:ea typeface="Cambria" pitchFamily="18" charset="0"/>
                <a:cs typeface="Times New Roman" pitchFamily="18" charset="0"/>
              </a:rPr>
              <a:t>27/02/2024</a:t>
            </a:r>
            <a:r>
              <a:rPr lang="en-US" sz="2000" b="1" dirty="0" smtClean="0">
                <a:latin typeface="Times New Roman" pitchFamily="18" charset="0"/>
                <a:ea typeface="Cambria" pitchFamily="18" charset="0"/>
                <a:cs typeface="Times New Roman" pitchFamily="18" charset="0"/>
              </a:rPr>
              <a:t> </a:t>
            </a:r>
            <a:r>
              <a:rPr lang="en-US" sz="2000" b="1" dirty="0" smtClean="0">
                <a:latin typeface="Times New Roman" pitchFamily="18" charset="0"/>
                <a:ea typeface="Cambria" pitchFamily="18" charset="0"/>
                <a:cs typeface="Times New Roman" pitchFamily="18" charset="0"/>
              </a:rPr>
              <a:t>	</a:t>
            </a:r>
            <a:endParaRPr lang="en-US" sz="2000" dirty="0" smtClean="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686800" cy="838200"/>
          </a:xfrm>
        </p:spPr>
        <p:txBody>
          <a:bodyPr>
            <a:normAutofit/>
          </a:bodyPr>
          <a:lstStyle/>
          <a:p>
            <a:pPr algn="ctr"/>
            <a:r>
              <a:rPr lang="en-US" sz="2400" dirty="0" smtClean="0">
                <a:solidFill>
                  <a:srgbClr val="5E1ED0"/>
                </a:solidFill>
                <a:latin typeface="Times New Roman" pitchFamily="18" charset="0"/>
                <a:cs typeface="Times New Roman" pitchFamily="18" charset="0"/>
              </a:rPr>
              <a:t>Available Services on internet </a:t>
            </a:r>
            <a:endParaRPr lang="en-US" sz="2400" dirty="0">
              <a:solidFill>
                <a:srgbClr val="5E1ED0"/>
              </a:solidFill>
              <a:latin typeface="Times New Roman" pitchFamily="18" charset="0"/>
              <a:cs typeface="Times New Roman" pitchFamily="18" charset="0"/>
            </a:endParaRPr>
          </a:p>
        </p:txBody>
      </p:sp>
      <p:sp>
        <p:nvSpPr>
          <p:cNvPr id="3" name="Content Placeholder 2"/>
          <p:cNvSpPr>
            <a:spLocks noGrp="1"/>
          </p:cNvSpPr>
          <p:nvPr>
            <p:ph idx="1"/>
          </p:nvPr>
        </p:nvSpPr>
        <p:spPr>
          <a:xfrm>
            <a:off x="152400" y="1066800"/>
            <a:ext cx="8839200" cy="5105400"/>
          </a:xfrm>
        </p:spPr>
        <p:txBody>
          <a:bodyPr>
            <a:noAutofit/>
          </a:bodyPr>
          <a:lstStyle/>
          <a:p>
            <a:pPr algn="just">
              <a:buFont typeface="Wingdings" pitchFamily="2" charset="2"/>
              <a:buChar char="Ø"/>
            </a:pPr>
            <a:r>
              <a:rPr lang="en-IN" sz="1150" dirty="0" smtClean="0">
                <a:solidFill>
                  <a:srgbClr val="C00000"/>
                </a:solidFill>
                <a:latin typeface="Times New Roman" pitchFamily="18" charset="0"/>
                <a:cs typeface="Times New Roman" pitchFamily="18" charset="0"/>
              </a:rPr>
              <a:t>World Wide Web (www): </a:t>
            </a:r>
            <a:r>
              <a:rPr lang="en-IN" sz="1150" dirty="0" smtClean="0">
                <a:solidFill>
                  <a:srgbClr val="00B050"/>
                </a:solidFill>
                <a:latin typeface="Times New Roman" pitchFamily="18" charset="0"/>
                <a:cs typeface="Times New Roman" pitchFamily="18" charset="0"/>
              </a:rPr>
              <a:t>The World Wide Web is a system of interlinked hypertext documents that are accessed through the internet. It is the most popular and widely used internet tool today. It allows users to access information, conduct research, purchase products, and interact with others through various websites.</a:t>
            </a:r>
            <a:endParaRPr lang="en-US" sz="1150" dirty="0" smtClean="0">
              <a:solidFill>
                <a:srgbClr val="00B050"/>
              </a:solidFill>
              <a:latin typeface="Times New Roman" pitchFamily="18" charset="0"/>
              <a:cs typeface="Times New Roman" pitchFamily="18" charset="0"/>
            </a:endParaRPr>
          </a:p>
          <a:p>
            <a:pPr algn="just">
              <a:buFont typeface="Wingdings" pitchFamily="2" charset="2"/>
              <a:buChar char="Ø"/>
            </a:pPr>
            <a:r>
              <a:rPr lang="en-IN" sz="1150" dirty="0" smtClean="0">
                <a:solidFill>
                  <a:srgbClr val="C00000"/>
                </a:solidFill>
                <a:latin typeface="Times New Roman" pitchFamily="18" charset="0"/>
                <a:cs typeface="Times New Roman" pitchFamily="18" charset="0"/>
              </a:rPr>
              <a:t>E-mail:</a:t>
            </a:r>
            <a:r>
              <a:rPr lang="en-IN" sz="1150" dirty="0" smtClean="0">
                <a:solidFill>
                  <a:srgbClr val="00B050"/>
                </a:solidFill>
                <a:latin typeface="Times New Roman" pitchFamily="18" charset="0"/>
                <a:cs typeface="Times New Roman" pitchFamily="18" charset="0"/>
              </a:rPr>
              <a:t> An email is a tool that allows users to send and receive messages electronically. It is one of the oldest and most widely used internet tools. Email is used for personal and professional communication, as well as for marketing and advertising purposes. It is an efficient and cost-effective way to communicate with others over long distances.</a:t>
            </a:r>
            <a:endParaRPr lang="en-US" sz="1150" dirty="0" smtClean="0">
              <a:solidFill>
                <a:srgbClr val="00B050"/>
              </a:solidFill>
              <a:latin typeface="Times New Roman" pitchFamily="18" charset="0"/>
              <a:cs typeface="Times New Roman" pitchFamily="18" charset="0"/>
            </a:endParaRPr>
          </a:p>
          <a:p>
            <a:pPr algn="just">
              <a:buFont typeface="Wingdings" pitchFamily="2" charset="2"/>
              <a:buChar char="Ø"/>
            </a:pPr>
            <a:r>
              <a:rPr lang="en-IN" sz="1150" dirty="0" smtClean="0">
                <a:solidFill>
                  <a:srgbClr val="C00000"/>
                </a:solidFill>
                <a:latin typeface="Times New Roman" pitchFamily="18" charset="0"/>
                <a:cs typeface="Times New Roman" pitchFamily="18" charset="0"/>
              </a:rPr>
              <a:t>Telnet:</a:t>
            </a:r>
            <a:r>
              <a:rPr lang="en-IN" sz="1150" dirty="0" smtClean="0">
                <a:solidFill>
                  <a:srgbClr val="00B050"/>
                </a:solidFill>
                <a:latin typeface="Times New Roman" pitchFamily="18" charset="0"/>
                <a:cs typeface="Times New Roman" pitchFamily="18" charset="0"/>
              </a:rPr>
              <a:t> Telnet is a protocol that allows users to access and manage remote computers over the internet. It is commonly used by system administrators to manage servers and network devices. Telnet allows users to execute commands and perform administrative tasks on remote computers without physically being present.</a:t>
            </a:r>
            <a:endParaRPr lang="en-US" sz="1150" dirty="0" smtClean="0">
              <a:solidFill>
                <a:srgbClr val="00B050"/>
              </a:solidFill>
              <a:latin typeface="Times New Roman" pitchFamily="18" charset="0"/>
              <a:cs typeface="Times New Roman" pitchFamily="18" charset="0"/>
            </a:endParaRPr>
          </a:p>
          <a:p>
            <a:pPr algn="just">
              <a:buFont typeface="Wingdings" pitchFamily="2" charset="2"/>
              <a:buChar char="Ø"/>
            </a:pPr>
            <a:r>
              <a:rPr lang="en-IN" sz="1150" dirty="0" smtClean="0">
                <a:solidFill>
                  <a:srgbClr val="C00000"/>
                </a:solidFill>
                <a:latin typeface="Times New Roman" pitchFamily="18" charset="0"/>
                <a:cs typeface="Times New Roman" pitchFamily="18" charset="0"/>
              </a:rPr>
              <a:t>Gopher:</a:t>
            </a:r>
            <a:r>
              <a:rPr lang="en-IN" sz="1150" dirty="0" smtClean="0">
                <a:solidFill>
                  <a:srgbClr val="00B050"/>
                </a:solidFill>
                <a:latin typeface="Times New Roman" pitchFamily="18" charset="0"/>
                <a:cs typeface="Times New Roman" pitchFamily="18" charset="0"/>
              </a:rPr>
              <a:t> Gopher is a protocol that allows users to access and search for information on the internet. It was popular in the early days of the internet but has since been replaced by the World Wide Web. Gopher is still used by some users for specific purposes, such as accessing library </a:t>
            </a:r>
            <a:r>
              <a:rPr lang="en-IN" sz="1150" dirty="0" err="1" smtClean="0">
                <a:solidFill>
                  <a:srgbClr val="00B050"/>
                </a:solidFill>
                <a:latin typeface="Times New Roman" pitchFamily="18" charset="0"/>
                <a:cs typeface="Times New Roman" pitchFamily="18" charset="0"/>
              </a:rPr>
              <a:t>catalogs</a:t>
            </a:r>
            <a:r>
              <a:rPr lang="en-IN" sz="1150" dirty="0" smtClean="0">
                <a:solidFill>
                  <a:srgbClr val="00B050"/>
                </a:solidFill>
                <a:latin typeface="Times New Roman" pitchFamily="18" charset="0"/>
                <a:cs typeface="Times New Roman" pitchFamily="18" charset="0"/>
              </a:rPr>
              <a:t> and scientific databases.</a:t>
            </a:r>
            <a:endParaRPr lang="en-US" sz="1150" dirty="0" smtClean="0">
              <a:solidFill>
                <a:srgbClr val="00B050"/>
              </a:solidFill>
              <a:latin typeface="Times New Roman" pitchFamily="18" charset="0"/>
              <a:cs typeface="Times New Roman" pitchFamily="18" charset="0"/>
            </a:endParaRPr>
          </a:p>
          <a:p>
            <a:pPr algn="just">
              <a:buFont typeface="Wingdings" pitchFamily="2" charset="2"/>
              <a:buChar char="Ø"/>
            </a:pPr>
            <a:r>
              <a:rPr lang="en-IN" sz="1150" dirty="0" smtClean="0">
                <a:solidFill>
                  <a:srgbClr val="C00000"/>
                </a:solidFill>
                <a:latin typeface="Times New Roman" pitchFamily="18" charset="0"/>
                <a:cs typeface="Times New Roman" pitchFamily="18" charset="0"/>
              </a:rPr>
              <a:t>Internet Messaging: </a:t>
            </a:r>
            <a:r>
              <a:rPr lang="en-IN" sz="1150" dirty="0" smtClean="0">
                <a:solidFill>
                  <a:srgbClr val="00B050"/>
                </a:solidFill>
                <a:latin typeface="Times New Roman" pitchFamily="18" charset="0"/>
                <a:cs typeface="Times New Roman" pitchFamily="18" charset="0"/>
              </a:rPr>
              <a:t>Internet messaging refers to the use of messaging apps and platforms to communicate with others over the internet. Some popular internet messaging platforms include </a:t>
            </a:r>
            <a:r>
              <a:rPr lang="en-IN" sz="1150" dirty="0" err="1" smtClean="0">
                <a:solidFill>
                  <a:srgbClr val="00B050"/>
                </a:solidFill>
                <a:latin typeface="Times New Roman" pitchFamily="18" charset="0"/>
                <a:cs typeface="Times New Roman" pitchFamily="18" charset="0"/>
              </a:rPr>
              <a:t>WhatsApp</a:t>
            </a:r>
            <a:r>
              <a:rPr lang="en-IN" sz="1150" dirty="0" smtClean="0">
                <a:solidFill>
                  <a:srgbClr val="00B050"/>
                </a:solidFill>
                <a:latin typeface="Times New Roman" pitchFamily="18" charset="0"/>
                <a:cs typeface="Times New Roman" pitchFamily="18" charset="0"/>
              </a:rPr>
              <a:t>, </a:t>
            </a:r>
            <a:r>
              <a:rPr lang="en-IN" sz="1150" dirty="0" err="1" smtClean="0">
                <a:solidFill>
                  <a:srgbClr val="00B050"/>
                </a:solidFill>
                <a:latin typeface="Times New Roman" pitchFamily="18" charset="0"/>
                <a:cs typeface="Times New Roman" pitchFamily="18" charset="0"/>
              </a:rPr>
              <a:t>Facebook</a:t>
            </a:r>
            <a:r>
              <a:rPr lang="en-IN" sz="1150" dirty="0" smtClean="0">
                <a:solidFill>
                  <a:srgbClr val="00B050"/>
                </a:solidFill>
                <a:latin typeface="Times New Roman" pitchFamily="18" charset="0"/>
                <a:cs typeface="Times New Roman" pitchFamily="18" charset="0"/>
              </a:rPr>
              <a:t> Messenger, and Signal. Internet messaging is used for personal and professional communication, as well as for marketing and advertising purposes.</a:t>
            </a:r>
            <a:endParaRPr lang="en-US" sz="1150" dirty="0" smtClean="0">
              <a:solidFill>
                <a:srgbClr val="00B050"/>
              </a:solidFill>
              <a:latin typeface="Times New Roman" pitchFamily="18" charset="0"/>
              <a:cs typeface="Times New Roman" pitchFamily="18" charset="0"/>
            </a:endParaRPr>
          </a:p>
          <a:p>
            <a:pPr algn="just">
              <a:buFont typeface="Wingdings" pitchFamily="2" charset="2"/>
              <a:buChar char="Ø"/>
            </a:pPr>
            <a:r>
              <a:rPr lang="en-IN" sz="1150" dirty="0" smtClean="0">
                <a:solidFill>
                  <a:srgbClr val="C00000"/>
                </a:solidFill>
                <a:latin typeface="Times New Roman" pitchFamily="18" charset="0"/>
                <a:cs typeface="Times New Roman" pitchFamily="18" charset="0"/>
              </a:rPr>
              <a:t>Video Conferencing: </a:t>
            </a:r>
            <a:r>
              <a:rPr lang="en-IN" sz="1150" dirty="0" smtClean="0">
                <a:solidFill>
                  <a:srgbClr val="00B050"/>
                </a:solidFill>
                <a:latin typeface="Times New Roman" pitchFamily="18" charset="0"/>
                <a:cs typeface="Times New Roman" pitchFamily="18" charset="0"/>
              </a:rPr>
              <a:t>Video conferencing allows users to communicate with others in real time using video and audio technology. It is commonly used for remote meetings, interviews, and job interviews. Video conferencing has become increasingly popular in recent years due to the COVID-19 pandemic and the rise of remote work.</a:t>
            </a:r>
            <a:endParaRPr lang="en-US" sz="1150" dirty="0" smtClean="0">
              <a:solidFill>
                <a:srgbClr val="00B050"/>
              </a:solidFill>
              <a:latin typeface="Times New Roman" pitchFamily="18" charset="0"/>
              <a:cs typeface="Times New Roman" pitchFamily="18" charset="0"/>
            </a:endParaRPr>
          </a:p>
          <a:p>
            <a:pPr algn="just">
              <a:buFont typeface="Wingdings" pitchFamily="2" charset="2"/>
              <a:buChar char="Ø"/>
            </a:pPr>
            <a:r>
              <a:rPr lang="en-IN" sz="1150" dirty="0" smtClean="0">
                <a:solidFill>
                  <a:srgbClr val="C00000"/>
                </a:solidFill>
                <a:latin typeface="Times New Roman" pitchFamily="18" charset="0"/>
                <a:cs typeface="Times New Roman" pitchFamily="18" charset="0"/>
              </a:rPr>
              <a:t>File Transfer Protocol (FTP): </a:t>
            </a:r>
            <a:r>
              <a:rPr lang="en-IN" sz="1150" dirty="0" smtClean="0">
                <a:solidFill>
                  <a:srgbClr val="00B050"/>
                </a:solidFill>
                <a:latin typeface="Times New Roman" pitchFamily="18" charset="0"/>
                <a:cs typeface="Times New Roman" pitchFamily="18" charset="0"/>
              </a:rPr>
              <a:t>FTP is a protocol that allows users to transfer files between computers over the internet. It is commonly used by web developers to upload and download files to and from web servers. FTP is also used for file sharing and collaboration purposes.</a:t>
            </a:r>
            <a:endParaRPr lang="en-US" sz="1150" dirty="0" smtClean="0">
              <a:solidFill>
                <a:srgbClr val="00B050"/>
              </a:solidFill>
              <a:latin typeface="Times New Roman" pitchFamily="18" charset="0"/>
              <a:cs typeface="Times New Roman" pitchFamily="18" charset="0"/>
            </a:endParaRPr>
          </a:p>
          <a:p>
            <a:pPr algn="just">
              <a:buFont typeface="Wingdings" pitchFamily="2" charset="2"/>
              <a:buChar char="Ø"/>
            </a:pPr>
            <a:r>
              <a:rPr lang="en-IN" sz="1150" dirty="0" smtClean="0">
                <a:solidFill>
                  <a:srgbClr val="C00000"/>
                </a:solidFill>
                <a:latin typeface="Times New Roman" pitchFamily="18" charset="0"/>
                <a:cs typeface="Times New Roman" pitchFamily="18" charset="0"/>
              </a:rPr>
              <a:t>Voice over Internet Protocol (VOIP): </a:t>
            </a:r>
            <a:r>
              <a:rPr lang="en-IN" sz="1150" dirty="0" smtClean="0">
                <a:solidFill>
                  <a:srgbClr val="00B050"/>
                </a:solidFill>
                <a:latin typeface="Times New Roman" pitchFamily="18" charset="0"/>
                <a:cs typeface="Times New Roman" pitchFamily="18" charset="0"/>
              </a:rPr>
              <a:t>VOIP is a technology that allows users to make voice and video calls over the internet. It is commonly used for personal and professional communication, as well as for customer service and support purposes. VOIP is an efficient and cost-effective way to communicate with others over long distances.</a:t>
            </a:r>
            <a:endParaRPr lang="en-US" sz="1150" dirty="0" smtClean="0">
              <a:solidFill>
                <a:srgbClr val="00B050"/>
              </a:solidFill>
              <a:latin typeface="Times New Roman" pitchFamily="18" charset="0"/>
              <a:cs typeface="Times New Roman" pitchFamily="18" charset="0"/>
            </a:endParaRPr>
          </a:p>
          <a:p>
            <a:pPr algn="just">
              <a:buFont typeface="Wingdings" pitchFamily="2" charset="2"/>
              <a:buChar char="Ø"/>
            </a:pPr>
            <a:r>
              <a:rPr lang="en-IN" sz="1150" dirty="0" smtClean="0">
                <a:solidFill>
                  <a:srgbClr val="C00000"/>
                </a:solidFill>
                <a:latin typeface="Times New Roman" pitchFamily="18" charset="0"/>
                <a:cs typeface="Times New Roman" pitchFamily="18" charset="0"/>
              </a:rPr>
              <a:t>Hypertext Transfer Protocol (HTTP):</a:t>
            </a:r>
            <a:r>
              <a:rPr lang="en-IN" sz="1150" dirty="0" smtClean="0">
                <a:solidFill>
                  <a:srgbClr val="00B050"/>
                </a:solidFill>
                <a:latin typeface="Times New Roman" pitchFamily="18" charset="0"/>
                <a:cs typeface="Times New Roman" pitchFamily="18" charset="0"/>
              </a:rPr>
              <a:t> HTTP is a protocol that allows web browsers to communicate with web servers. It is used to request and receive web pages and other resources from web servers. HTTP is the foundation of the World Wide Web and is essential for accessing and using websites.</a:t>
            </a:r>
            <a:endParaRPr lang="en-US" sz="1150" dirty="0" smtClean="0">
              <a:solidFill>
                <a:srgbClr val="00B050"/>
              </a:solidFill>
              <a:latin typeface="Times New Roman" pitchFamily="18" charset="0"/>
              <a:cs typeface="Times New Roman" pitchFamily="18" charset="0"/>
            </a:endParaRPr>
          </a:p>
          <a:p>
            <a:pPr algn="just">
              <a:buFont typeface="Wingdings" pitchFamily="2" charset="2"/>
              <a:buChar char="Ø"/>
            </a:pPr>
            <a:r>
              <a:rPr lang="en-IN" sz="1150" dirty="0" smtClean="0">
                <a:solidFill>
                  <a:srgbClr val="C00000"/>
                </a:solidFill>
                <a:latin typeface="Times New Roman" pitchFamily="18" charset="0"/>
                <a:cs typeface="Times New Roman" pitchFamily="18" charset="0"/>
              </a:rPr>
              <a:t>Simple Mail Transfer Protocol (SMTP):</a:t>
            </a:r>
            <a:r>
              <a:rPr lang="en-IN" sz="1150" dirty="0" smtClean="0">
                <a:solidFill>
                  <a:srgbClr val="00B050"/>
                </a:solidFill>
                <a:latin typeface="Times New Roman" pitchFamily="18" charset="0"/>
                <a:cs typeface="Times New Roman" pitchFamily="18" charset="0"/>
              </a:rPr>
              <a:t> SMTP is a protocol that is used to send and receive email messages over the internet. </a:t>
            </a:r>
            <a:endParaRPr lang="en-US" sz="1150" dirty="0" smtClean="0">
              <a:solidFill>
                <a:srgbClr val="00B050"/>
              </a:solidFill>
              <a:latin typeface="Times New Roman" pitchFamily="18" charset="0"/>
              <a:cs typeface="Times New Roman" pitchFamily="18" charset="0"/>
            </a:endParaRPr>
          </a:p>
          <a:p>
            <a:pPr algn="just">
              <a:buFont typeface="Wingdings" pitchFamily="2" charset="2"/>
              <a:buChar char="Ø"/>
            </a:pPr>
            <a:r>
              <a:rPr lang="en-IN" sz="1150" dirty="0" smtClean="0">
                <a:solidFill>
                  <a:srgbClr val="C00000"/>
                </a:solidFill>
                <a:latin typeface="Times New Roman" pitchFamily="18" charset="0"/>
                <a:cs typeface="Times New Roman" pitchFamily="18" charset="0"/>
              </a:rPr>
              <a:t>Chat Programs: </a:t>
            </a:r>
            <a:r>
              <a:rPr lang="en-IN" sz="1150" dirty="0" smtClean="0">
                <a:solidFill>
                  <a:srgbClr val="00B050"/>
                </a:solidFill>
                <a:latin typeface="Times New Roman" pitchFamily="18" charset="0"/>
                <a:cs typeface="Times New Roman" pitchFamily="18" charset="0"/>
              </a:rPr>
              <a:t>Chat programs are tools that allow users to communicate with others in real-time using text, audio, and video technology. Some popular chat programs include </a:t>
            </a:r>
            <a:r>
              <a:rPr lang="en-IN" sz="1150" dirty="0" err="1" smtClean="0">
                <a:solidFill>
                  <a:srgbClr val="00B050"/>
                </a:solidFill>
                <a:latin typeface="Times New Roman" pitchFamily="18" charset="0"/>
                <a:cs typeface="Times New Roman" pitchFamily="18" charset="0"/>
              </a:rPr>
              <a:t>WhatsApp</a:t>
            </a:r>
            <a:r>
              <a:rPr lang="en-IN" sz="1150" dirty="0" smtClean="0">
                <a:solidFill>
                  <a:srgbClr val="00B050"/>
                </a:solidFill>
                <a:latin typeface="Times New Roman" pitchFamily="18" charset="0"/>
                <a:cs typeface="Times New Roman" pitchFamily="18" charset="0"/>
              </a:rPr>
              <a:t>, </a:t>
            </a:r>
            <a:r>
              <a:rPr lang="en-IN" sz="1150" dirty="0" err="1" smtClean="0">
                <a:solidFill>
                  <a:srgbClr val="00B050"/>
                </a:solidFill>
                <a:latin typeface="Times New Roman" pitchFamily="18" charset="0"/>
                <a:cs typeface="Times New Roman" pitchFamily="18" charset="0"/>
              </a:rPr>
              <a:t>Facebook</a:t>
            </a:r>
            <a:r>
              <a:rPr lang="en-IN" sz="1150" dirty="0" smtClean="0">
                <a:solidFill>
                  <a:srgbClr val="00B050"/>
                </a:solidFill>
                <a:latin typeface="Times New Roman" pitchFamily="18" charset="0"/>
                <a:cs typeface="Times New Roman" pitchFamily="18" charset="0"/>
              </a:rPr>
              <a:t> Messenger, and Slack. Chat programs are used for personal and professional communication, as well as for collaboration and project management purposes.</a:t>
            </a:r>
            <a:endParaRPr lang="en-US" sz="1150" dirty="0" smtClean="0">
              <a:solidFill>
                <a:srgbClr val="00B050"/>
              </a:solidFill>
              <a:latin typeface="Times New Roman" pitchFamily="18" charset="0"/>
              <a:cs typeface="Times New Roman" pitchFamily="18" charset="0"/>
            </a:endParaRPr>
          </a:p>
          <a:p>
            <a:pPr algn="just">
              <a:buNone/>
            </a:pPr>
            <a:endParaRPr lang="en-US" sz="1150" dirty="0" smtClean="0">
              <a:solidFill>
                <a:srgbClr val="00B050"/>
              </a:solidFill>
              <a:latin typeface="Times New Roman" pitchFamily="18" charset="0"/>
              <a:cs typeface="Times New Roman" pitchFamily="18" charset="0"/>
            </a:endParaRPr>
          </a:p>
          <a:p>
            <a:pPr algn="just"/>
            <a:endParaRPr lang="en-US" sz="1150" dirty="0">
              <a:solidFill>
                <a:srgbClr val="00B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86800" cy="838200"/>
          </a:xfrm>
        </p:spPr>
        <p:txBody>
          <a:bodyPr>
            <a:noAutofit/>
          </a:bodyPr>
          <a:lstStyle/>
          <a:p>
            <a:r>
              <a:rPr lang="en-US" sz="2000" dirty="0" smtClean="0">
                <a:solidFill>
                  <a:srgbClr val="5E1ED0"/>
                </a:solidFill>
                <a:latin typeface="Times New Roman" pitchFamily="18" charset="0"/>
                <a:cs typeface="Times New Roman" pitchFamily="18" charset="0"/>
              </a:rPr>
              <a:t>Essential computer hardware and software for internet</a:t>
            </a:r>
            <a:br>
              <a:rPr lang="en-US" sz="2000" dirty="0" smtClean="0">
                <a:solidFill>
                  <a:srgbClr val="5E1ED0"/>
                </a:solidFill>
                <a:latin typeface="Times New Roman" pitchFamily="18" charset="0"/>
                <a:cs typeface="Times New Roman" pitchFamily="18" charset="0"/>
              </a:rPr>
            </a:br>
            <a:endParaRPr lang="en-US" sz="2000" dirty="0">
              <a:solidFill>
                <a:srgbClr val="5E1ED0"/>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838200"/>
            <a:ext cx="8686800" cy="5715000"/>
          </a:xfrm>
        </p:spPr>
        <p:txBody>
          <a:bodyPr>
            <a:normAutofit fontScale="92500" lnSpcReduction="20000"/>
          </a:bodyPr>
          <a:lstStyle/>
          <a:p>
            <a:pPr marL="514350" indent="-514350">
              <a:buFont typeface="+mj-lt"/>
              <a:buAutoNum type="alphaUcPeriod"/>
            </a:pPr>
            <a:endParaRPr lang="en-US" sz="1800" dirty="0" smtClean="0">
              <a:solidFill>
                <a:srgbClr val="C00000"/>
              </a:solidFill>
              <a:latin typeface="Times New Roman" pitchFamily="18" charset="0"/>
              <a:cs typeface="Times New Roman" pitchFamily="18" charset="0"/>
            </a:endParaRPr>
          </a:p>
          <a:p>
            <a:pPr marL="514350" indent="-514350">
              <a:lnSpc>
                <a:spcPct val="160000"/>
              </a:lnSpc>
              <a:buFont typeface="+mj-lt"/>
              <a:buAutoNum type="alphaUcPeriod"/>
            </a:pPr>
            <a:r>
              <a:rPr lang="en-US" sz="1800" dirty="0" smtClean="0">
                <a:solidFill>
                  <a:srgbClr val="002060"/>
                </a:solidFill>
                <a:latin typeface="Times New Roman" pitchFamily="18" charset="0"/>
                <a:cs typeface="Times New Roman" pitchFamily="18" charset="0"/>
              </a:rPr>
              <a:t>Hardware</a:t>
            </a:r>
          </a:p>
          <a:p>
            <a:pPr marL="514350" indent="-514350">
              <a:lnSpc>
                <a:spcPct val="160000"/>
              </a:lnSpc>
              <a:buFont typeface="+mj-lt"/>
              <a:buAutoNum type="arabicPeriod"/>
            </a:pPr>
            <a:r>
              <a:rPr lang="en-US" sz="1800" dirty="0" smtClean="0">
                <a:solidFill>
                  <a:srgbClr val="C00000"/>
                </a:solidFill>
                <a:latin typeface="Times New Roman" pitchFamily="18" charset="0"/>
                <a:cs typeface="Times New Roman" pitchFamily="18" charset="0"/>
              </a:rPr>
              <a:t>Microprocessor: </a:t>
            </a:r>
            <a:r>
              <a:rPr lang="en-US" sz="1800" dirty="0" smtClean="0">
                <a:solidFill>
                  <a:srgbClr val="00B050"/>
                </a:solidFill>
                <a:latin typeface="Times New Roman" pitchFamily="18" charset="0"/>
                <a:cs typeface="Times New Roman" pitchFamily="18" charset="0"/>
              </a:rPr>
              <a:t>memory power of minimum i486.</a:t>
            </a:r>
          </a:p>
          <a:p>
            <a:pPr marL="514350" indent="-514350">
              <a:lnSpc>
                <a:spcPct val="160000"/>
              </a:lnSpc>
              <a:buFont typeface="+mj-lt"/>
              <a:buAutoNum type="arabicPeriod"/>
            </a:pPr>
            <a:r>
              <a:rPr lang="en-US" sz="1800" dirty="0" smtClean="0">
                <a:solidFill>
                  <a:srgbClr val="C00000"/>
                </a:solidFill>
                <a:latin typeface="Times New Roman" pitchFamily="18" charset="0"/>
                <a:cs typeface="Times New Roman" pitchFamily="18" charset="0"/>
              </a:rPr>
              <a:t>RAM: </a:t>
            </a:r>
            <a:r>
              <a:rPr lang="en-US" sz="1800" dirty="0" smtClean="0">
                <a:solidFill>
                  <a:srgbClr val="00B050"/>
                </a:solidFill>
                <a:latin typeface="Times New Roman" pitchFamily="18" charset="0"/>
                <a:cs typeface="Times New Roman" pitchFamily="18" charset="0"/>
              </a:rPr>
              <a:t>memory power of minimum 32 megabyte.</a:t>
            </a:r>
          </a:p>
          <a:p>
            <a:pPr marL="514350" indent="-514350">
              <a:lnSpc>
                <a:spcPct val="160000"/>
              </a:lnSpc>
              <a:buFont typeface="+mj-lt"/>
              <a:buAutoNum type="arabicPeriod"/>
            </a:pPr>
            <a:r>
              <a:rPr lang="en-US" sz="1800" dirty="0" smtClean="0">
                <a:solidFill>
                  <a:srgbClr val="C00000"/>
                </a:solidFill>
                <a:latin typeface="Times New Roman" pitchFamily="18" charset="0"/>
                <a:cs typeface="Times New Roman" pitchFamily="18" charset="0"/>
              </a:rPr>
              <a:t>Hard Disc: </a:t>
            </a:r>
            <a:r>
              <a:rPr lang="en-US" sz="1800" dirty="0" smtClean="0">
                <a:solidFill>
                  <a:srgbClr val="00B050"/>
                </a:solidFill>
                <a:latin typeface="Times New Roman" pitchFamily="18" charset="0"/>
                <a:cs typeface="Times New Roman" pitchFamily="18" charset="0"/>
              </a:rPr>
              <a:t>memory power of minimum 200 megabyte.</a:t>
            </a:r>
          </a:p>
          <a:p>
            <a:pPr marL="514350" indent="-514350">
              <a:lnSpc>
                <a:spcPct val="160000"/>
              </a:lnSpc>
              <a:buFont typeface="+mj-lt"/>
              <a:buAutoNum type="arabicPeriod"/>
            </a:pPr>
            <a:r>
              <a:rPr lang="en-US" sz="1800" dirty="0" smtClean="0">
                <a:solidFill>
                  <a:srgbClr val="C00000"/>
                </a:solidFill>
                <a:latin typeface="Times New Roman" pitchFamily="18" charset="0"/>
                <a:cs typeface="Times New Roman" pitchFamily="18" charset="0"/>
              </a:rPr>
              <a:t>Monitor:</a:t>
            </a:r>
            <a:r>
              <a:rPr lang="en-US" sz="1800" dirty="0" smtClean="0">
                <a:solidFill>
                  <a:srgbClr val="00B050"/>
                </a:solidFill>
                <a:latin typeface="Times New Roman" pitchFamily="18" charset="0"/>
                <a:cs typeface="Times New Roman" pitchFamily="18" charset="0"/>
              </a:rPr>
              <a:t> </a:t>
            </a:r>
            <a:r>
              <a:rPr lang="en-US" sz="1800" dirty="0" err="1" smtClean="0">
                <a:solidFill>
                  <a:srgbClr val="00B050"/>
                </a:solidFill>
                <a:latin typeface="Times New Roman" pitchFamily="18" charset="0"/>
                <a:cs typeface="Times New Roman" pitchFamily="18" charset="0"/>
              </a:rPr>
              <a:t>Colour</a:t>
            </a:r>
            <a:r>
              <a:rPr lang="en-US" sz="1800" dirty="0" smtClean="0">
                <a:solidFill>
                  <a:srgbClr val="00B050"/>
                </a:solidFill>
                <a:latin typeface="Times New Roman" pitchFamily="18" charset="0"/>
                <a:cs typeface="Times New Roman" pitchFamily="18" charset="0"/>
              </a:rPr>
              <a:t> monitor with MPEG display card.</a:t>
            </a:r>
          </a:p>
          <a:p>
            <a:pPr marL="514350" indent="-514350">
              <a:lnSpc>
                <a:spcPct val="160000"/>
              </a:lnSpc>
              <a:buFont typeface="+mj-lt"/>
              <a:buAutoNum type="arabicPeriod"/>
            </a:pPr>
            <a:r>
              <a:rPr lang="en-US" sz="1800" dirty="0" smtClean="0">
                <a:solidFill>
                  <a:srgbClr val="C00000"/>
                </a:solidFill>
                <a:latin typeface="Times New Roman" pitchFamily="18" charset="0"/>
                <a:cs typeface="Times New Roman" pitchFamily="18" charset="0"/>
              </a:rPr>
              <a:t>Multimedia Kit: </a:t>
            </a:r>
            <a:r>
              <a:rPr lang="en-US" sz="1800" dirty="0" smtClean="0">
                <a:solidFill>
                  <a:srgbClr val="00B050"/>
                </a:solidFill>
                <a:latin typeface="Times New Roman" pitchFamily="18" charset="0"/>
                <a:cs typeface="Times New Roman" pitchFamily="18" charset="0"/>
              </a:rPr>
              <a:t>CD, DVD ROM drive, speaker and mike. </a:t>
            </a:r>
          </a:p>
          <a:p>
            <a:pPr marL="514350" indent="-514350">
              <a:lnSpc>
                <a:spcPct val="160000"/>
              </a:lnSpc>
              <a:buFont typeface="+mj-lt"/>
              <a:buAutoNum type="arabicPeriod"/>
            </a:pPr>
            <a:r>
              <a:rPr lang="en-US" sz="1800" dirty="0" smtClean="0">
                <a:solidFill>
                  <a:srgbClr val="C00000"/>
                </a:solidFill>
                <a:latin typeface="Times New Roman" pitchFamily="18" charset="0"/>
                <a:cs typeface="Times New Roman" pitchFamily="18" charset="0"/>
              </a:rPr>
              <a:t>Modem: </a:t>
            </a:r>
            <a:r>
              <a:rPr lang="en-US" sz="1800" dirty="0" smtClean="0">
                <a:solidFill>
                  <a:srgbClr val="00B050"/>
                </a:solidFill>
                <a:latin typeface="Times New Roman" pitchFamily="18" charset="0"/>
                <a:cs typeface="Times New Roman" pitchFamily="18" charset="0"/>
              </a:rPr>
              <a:t>minimum 56 kb/s.</a:t>
            </a:r>
          </a:p>
          <a:p>
            <a:pPr marL="514350" indent="-514350">
              <a:lnSpc>
                <a:spcPct val="160000"/>
              </a:lnSpc>
              <a:buFont typeface="+mj-lt"/>
              <a:buAutoNum type="arabicPeriod"/>
            </a:pPr>
            <a:r>
              <a:rPr lang="en-US" sz="1800" dirty="0" smtClean="0">
                <a:solidFill>
                  <a:srgbClr val="C00000"/>
                </a:solidFill>
                <a:latin typeface="Times New Roman" pitchFamily="18" charset="0"/>
                <a:cs typeface="Times New Roman" pitchFamily="18" charset="0"/>
              </a:rPr>
              <a:t>Point Device: </a:t>
            </a:r>
            <a:r>
              <a:rPr lang="en-US" sz="1800" dirty="0" smtClean="0">
                <a:solidFill>
                  <a:srgbClr val="00B050"/>
                </a:solidFill>
                <a:latin typeface="Times New Roman" pitchFamily="18" charset="0"/>
                <a:cs typeface="Times New Roman" pitchFamily="18" charset="0"/>
              </a:rPr>
              <a:t>Scroll mouse.</a:t>
            </a:r>
          </a:p>
          <a:p>
            <a:pPr marL="514350" indent="-514350">
              <a:lnSpc>
                <a:spcPct val="160000"/>
              </a:lnSpc>
              <a:buFont typeface="+mj-lt"/>
              <a:buAutoNum type="alphaUcPeriod"/>
            </a:pPr>
            <a:r>
              <a:rPr lang="en-US" sz="1800" dirty="0" smtClean="0">
                <a:solidFill>
                  <a:srgbClr val="002060"/>
                </a:solidFill>
                <a:latin typeface="Times New Roman" pitchFamily="18" charset="0"/>
                <a:cs typeface="Times New Roman" pitchFamily="18" charset="0"/>
              </a:rPr>
              <a:t>Software</a:t>
            </a:r>
          </a:p>
          <a:p>
            <a:pPr marL="514350" indent="-514350">
              <a:lnSpc>
                <a:spcPct val="160000"/>
              </a:lnSpc>
              <a:buFont typeface="+mj-lt"/>
              <a:buAutoNum type="arabicPeriod"/>
            </a:pPr>
            <a:r>
              <a:rPr lang="en-US" sz="1800" dirty="0" smtClean="0">
                <a:solidFill>
                  <a:srgbClr val="C00000"/>
                </a:solidFill>
                <a:latin typeface="Times New Roman" pitchFamily="18" charset="0"/>
                <a:cs typeface="Times New Roman" pitchFamily="18" charset="0"/>
              </a:rPr>
              <a:t>Operating System: </a:t>
            </a:r>
            <a:r>
              <a:rPr lang="en-US" sz="1800" dirty="0" smtClean="0">
                <a:solidFill>
                  <a:srgbClr val="00B050"/>
                </a:solidFill>
                <a:latin typeface="Times New Roman" pitchFamily="18" charset="0"/>
                <a:cs typeface="Times New Roman" pitchFamily="18" charset="0"/>
              </a:rPr>
              <a:t>windows 95, windows 8 or any other web browser.</a:t>
            </a:r>
          </a:p>
          <a:p>
            <a:pPr marL="514350" indent="-514350">
              <a:lnSpc>
                <a:spcPct val="160000"/>
              </a:lnSpc>
              <a:buFont typeface="+mj-lt"/>
              <a:buAutoNum type="arabicPeriod"/>
            </a:pPr>
            <a:r>
              <a:rPr lang="en-US" sz="1800" dirty="0" smtClean="0">
                <a:solidFill>
                  <a:srgbClr val="C00000"/>
                </a:solidFill>
                <a:latin typeface="Times New Roman" pitchFamily="18" charset="0"/>
                <a:cs typeface="Times New Roman" pitchFamily="18" charset="0"/>
              </a:rPr>
              <a:t>Internet Browser:</a:t>
            </a:r>
            <a:r>
              <a:rPr lang="en-US" sz="1800" dirty="0" smtClean="0">
                <a:solidFill>
                  <a:srgbClr val="00B050"/>
                </a:solidFill>
                <a:latin typeface="Times New Roman" pitchFamily="18" charset="0"/>
                <a:cs typeface="Times New Roman" pitchFamily="18" charset="0"/>
              </a:rPr>
              <a:t> Internet Explore, Google Chrome or any other internet browser.</a:t>
            </a:r>
          </a:p>
          <a:p>
            <a:pPr marL="514350" indent="-514350">
              <a:lnSpc>
                <a:spcPct val="160000"/>
              </a:lnSpc>
              <a:buFont typeface="+mj-lt"/>
              <a:buAutoNum type="arabicPeriod"/>
            </a:pPr>
            <a:r>
              <a:rPr lang="en-US" sz="1800" dirty="0" smtClean="0">
                <a:solidFill>
                  <a:srgbClr val="C00000"/>
                </a:solidFill>
                <a:latin typeface="Times New Roman" pitchFamily="18" charset="0"/>
                <a:cs typeface="Times New Roman" pitchFamily="18" charset="0"/>
              </a:rPr>
              <a:t>Internet Connection: internet connection or telephone network like BSNL, MTNL, Reliance, </a:t>
            </a:r>
            <a:r>
              <a:rPr lang="en-US" sz="1800" dirty="0" err="1" smtClean="0">
                <a:solidFill>
                  <a:srgbClr val="C00000"/>
                </a:solidFill>
                <a:latin typeface="Times New Roman" pitchFamily="18" charset="0"/>
                <a:cs typeface="Times New Roman" pitchFamily="18" charset="0"/>
              </a:rPr>
              <a:t>Airtel</a:t>
            </a:r>
            <a:r>
              <a:rPr lang="en-US" sz="1800" dirty="0" smtClean="0">
                <a:solidFill>
                  <a:srgbClr val="C00000"/>
                </a:solidFill>
                <a:latin typeface="Times New Roman" pitchFamily="18" charset="0"/>
                <a:cs typeface="Times New Roman" pitchFamily="18" charset="0"/>
              </a:rPr>
              <a:t> etc.</a:t>
            </a:r>
          </a:p>
          <a:p>
            <a:pPr marL="514350" indent="-514350">
              <a:buFont typeface="+mj-lt"/>
              <a:buAutoNum type="arabicPeriod"/>
            </a:pPr>
            <a:endParaRPr lang="en-US" sz="1800" dirty="0" smtClean="0">
              <a:solidFill>
                <a:srgbClr val="C00000"/>
              </a:solidFill>
              <a:latin typeface="Times New Roman" pitchFamily="18" charset="0"/>
              <a:cs typeface="Times New Roman" pitchFamily="18" charset="0"/>
            </a:endParaRPr>
          </a:p>
          <a:p>
            <a:pPr marL="514350" indent="-514350">
              <a:buFont typeface="+mj-lt"/>
              <a:buAutoNum type="alphaUcPeriod"/>
            </a:pPr>
            <a:endParaRPr lang="en-US" sz="1800" dirty="0" smtClean="0">
              <a:solidFill>
                <a:srgbClr val="C00000"/>
              </a:solidFill>
              <a:latin typeface="Times New Roman" pitchFamily="18" charset="0"/>
              <a:cs typeface="Times New Roman" pitchFamily="18" charset="0"/>
            </a:endParaRPr>
          </a:p>
          <a:p>
            <a:pPr marL="514350" indent="-514350">
              <a:buFont typeface="+mj-lt"/>
              <a:buAutoNum type="arabicPeriod"/>
            </a:pPr>
            <a:endParaRPr lang="en-US" sz="1800" dirty="0" smtClean="0">
              <a:solidFill>
                <a:srgbClr val="C00000"/>
              </a:solidFill>
              <a:latin typeface="Times New Roman" pitchFamily="18" charset="0"/>
              <a:cs typeface="Times New Roman" pitchFamily="18" charset="0"/>
            </a:endParaRPr>
          </a:p>
          <a:p>
            <a:pPr marL="514350" indent="-514350">
              <a:buFont typeface="+mj-lt"/>
              <a:buAutoNum type="alphaUcPeriod"/>
            </a:pPr>
            <a:endParaRPr lang="en-US" sz="1800"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200" dirty="0" smtClean="0">
                <a:solidFill>
                  <a:srgbClr val="5E1ED0"/>
                </a:solidFill>
                <a:latin typeface="Times New Roman" pitchFamily="18" charset="0"/>
                <a:cs typeface="Times New Roman" pitchFamily="18" charset="0"/>
              </a:rPr>
              <a:t>Internet Tools</a:t>
            </a:r>
            <a:br>
              <a:rPr lang="en-US" sz="2200" dirty="0" smtClean="0">
                <a:solidFill>
                  <a:srgbClr val="5E1ED0"/>
                </a:solidFill>
                <a:latin typeface="Times New Roman" pitchFamily="18" charset="0"/>
                <a:cs typeface="Times New Roman" pitchFamily="18" charset="0"/>
              </a:rPr>
            </a:br>
            <a:endParaRPr lang="en-US" sz="2200" dirty="0">
              <a:solidFill>
                <a:srgbClr val="5E1ED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nSpc>
                <a:spcPct val="150000"/>
              </a:lnSpc>
              <a:buFont typeface="+mj-lt"/>
              <a:buAutoNum type="arabicPeriod"/>
            </a:pPr>
            <a:r>
              <a:rPr lang="en-US" sz="2000" dirty="0" smtClean="0">
                <a:solidFill>
                  <a:srgbClr val="C00000"/>
                </a:solidFill>
                <a:latin typeface="Times New Roman" pitchFamily="18" charset="0"/>
                <a:cs typeface="Times New Roman" pitchFamily="18" charset="0"/>
              </a:rPr>
              <a:t>Browser:</a:t>
            </a:r>
            <a:r>
              <a:rPr lang="en-US" sz="2000" dirty="0" smtClean="0">
                <a:solidFill>
                  <a:srgbClr val="00B050"/>
                </a:solidFill>
                <a:latin typeface="Times New Roman" pitchFamily="18" charset="0"/>
                <a:cs typeface="Times New Roman" pitchFamily="18" charset="0"/>
              </a:rPr>
              <a:t> </a:t>
            </a:r>
            <a:r>
              <a:rPr lang="en-US" sz="2000" dirty="0" err="1" smtClean="0">
                <a:solidFill>
                  <a:srgbClr val="00B050"/>
                </a:solidFill>
                <a:latin typeface="Times New Roman" pitchFamily="18" charset="0"/>
                <a:cs typeface="Times New Roman" pitchFamily="18" charset="0"/>
              </a:rPr>
              <a:t>programme</a:t>
            </a:r>
            <a:r>
              <a:rPr lang="en-US" sz="2000" dirty="0" smtClean="0">
                <a:solidFill>
                  <a:srgbClr val="00B050"/>
                </a:solidFill>
                <a:latin typeface="Times New Roman" pitchFamily="18" charset="0"/>
                <a:cs typeface="Times New Roman" pitchFamily="18" charset="0"/>
              </a:rPr>
              <a:t> like Picture, Tex, Music, Graphics etc.</a:t>
            </a:r>
          </a:p>
          <a:p>
            <a:pPr>
              <a:lnSpc>
                <a:spcPct val="150000"/>
              </a:lnSpc>
              <a:buFont typeface="+mj-lt"/>
              <a:buAutoNum type="arabicPeriod"/>
            </a:pPr>
            <a:r>
              <a:rPr lang="en-US" sz="2000" dirty="0" smtClean="0">
                <a:solidFill>
                  <a:srgbClr val="C00000"/>
                </a:solidFill>
                <a:latin typeface="Times New Roman" pitchFamily="18" charset="0"/>
                <a:cs typeface="Times New Roman" pitchFamily="18" charset="0"/>
              </a:rPr>
              <a:t>Search engine: </a:t>
            </a:r>
            <a:r>
              <a:rPr lang="en-US" sz="2000" dirty="0" smtClean="0">
                <a:solidFill>
                  <a:srgbClr val="00B050"/>
                </a:solidFill>
                <a:latin typeface="Times New Roman" pitchFamily="18" charset="0"/>
                <a:cs typeface="Times New Roman" pitchFamily="18" charset="0"/>
              </a:rPr>
              <a:t>with the help of search engine we have to go another website and to find fruitful information.</a:t>
            </a:r>
          </a:p>
          <a:p>
            <a:pPr>
              <a:lnSpc>
                <a:spcPct val="150000"/>
              </a:lnSpc>
              <a:buFont typeface="+mj-lt"/>
              <a:buAutoNum type="arabicPeriod"/>
            </a:pPr>
            <a:r>
              <a:rPr lang="en-US" sz="2000" dirty="0" smtClean="0">
                <a:solidFill>
                  <a:srgbClr val="C00000"/>
                </a:solidFill>
                <a:latin typeface="Times New Roman" pitchFamily="18" charset="0"/>
                <a:cs typeface="Times New Roman" pitchFamily="18" charset="0"/>
              </a:rPr>
              <a:t>Social networking site: </a:t>
            </a:r>
            <a:r>
              <a:rPr lang="en-US" sz="2000" dirty="0" err="1" smtClean="0">
                <a:solidFill>
                  <a:srgbClr val="00B050"/>
                </a:solidFill>
                <a:latin typeface="Times New Roman" pitchFamily="18" charset="0"/>
                <a:cs typeface="Times New Roman" pitchFamily="18" charset="0"/>
              </a:rPr>
              <a:t>facebook</a:t>
            </a:r>
            <a:r>
              <a:rPr lang="en-US" sz="2000" dirty="0" smtClean="0">
                <a:solidFill>
                  <a:srgbClr val="00B050"/>
                </a:solidFill>
                <a:latin typeface="Times New Roman" pitchFamily="18" charset="0"/>
                <a:cs typeface="Times New Roman" pitchFamily="18" charset="0"/>
              </a:rPr>
              <a:t>, twitter, </a:t>
            </a:r>
            <a:r>
              <a:rPr lang="en-US" sz="2000" dirty="0" err="1" smtClean="0">
                <a:solidFill>
                  <a:srgbClr val="00B050"/>
                </a:solidFill>
                <a:latin typeface="Times New Roman" pitchFamily="18" charset="0"/>
                <a:cs typeface="Times New Roman" pitchFamily="18" charset="0"/>
              </a:rPr>
              <a:t>orkut</a:t>
            </a:r>
            <a:r>
              <a:rPr lang="en-US" sz="2000" dirty="0" smtClean="0">
                <a:solidFill>
                  <a:srgbClr val="00B050"/>
                </a:solidFill>
                <a:latin typeface="Times New Roman" pitchFamily="18" charset="0"/>
                <a:cs typeface="Times New Roman" pitchFamily="18" charset="0"/>
              </a:rPr>
              <a:t> etc.</a:t>
            </a:r>
            <a:endParaRPr lang="en-US" sz="2000" dirty="0">
              <a:solidFill>
                <a:srgbClr val="00B050"/>
              </a:solidFill>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839200" cy="838200"/>
          </a:xfrm>
        </p:spPr>
        <p:txBody>
          <a:bodyPr>
            <a:normAutofit/>
          </a:bodyPr>
          <a:lstStyle/>
          <a:p>
            <a:pPr algn="ctr"/>
            <a:r>
              <a:rPr lang="en-US" sz="2000" dirty="0" smtClean="0">
                <a:solidFill>
                  <a:srgbClr val="5E1ED0"/>
                </a:solidFill>
                <a:latin typeface="Times New Roman" pitchFamily="18" charset="0"/>
                <a:cs typeface="Times New Roman" pitchFamily="18" charset="0"/>
              </a:rPr>
              <a:t>History </a:t>
            </a:r>
            <a:r>
              <a:rPr lang="en-IN" sz="2000" dirty="0" smtClean="0">
                <a:solidFill>
                  <a:srgbClr val="5E1ED0"/>
                </a:solidFill>
                <a:latin typeface="Times New Roman" pitchFamily="18" charset="0"/>
                <a:cs typeface="Times New Roman" pitchFamily="18" charset="0"/>
              </a:rPr>
              <a:t>and development of the Internet </a:t>
            </a:r>
            <a:br>
              <a:rPr lang="en-IN" sz="2000" dirty="0" smtClean="0">
                <a:solidFill>
                  <a:srgbClr val="5E1ED0"/>
                </a:solidFill>
                <a:latin typeface="Times New Roman" pitchFamily="18" charset="0"/>
                <a:cs typeface="Times New Roman" pitchFamily="18" charset="0"/>
              </a:rPr>
            </a:br>
            <a:r>
              <a:rPr lang="en-US" sz="2000" dirty="0" smtClean="0">
                <a:solidFill>
                  <a:srgbClr val="5E1ED0"/>
                </a:solidFill>
                <a:latin typeface="Times New Roman" pitchFamily="18" charset="0"/>
                <a:cs typeface="Times New Roman" pitchFamily="18" charset="0"/>
              </a:rPr>
              <a:t> </a:t>
            </a:r>
            <a:endParaRPr lang="en-US" sz="2000" dirty="0">
              <a:solidFill>
                <a:srgbClr val="5E1ED0"/>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1143000"/>
            <a:ext cx="8686800" cy="4937125"/>
          </a:xfrm>
        </p:spPr>
        <p:txBody>
          <a:bodyPr>
            <a:noAutofit/>
          </a:bodyPr>
          <a:lstStyle/>
          <a:p>
            <a:pPr algn="just">
              <a:buNone/>
            </a:pPr>
            <a:r>
              <a:rPr lang="en-IN" sz="1300" dirty="0" smtClean="0">
                <a:solidFill>
                  <a:srgbClr val="C00000"/>
                </a:solidFill>
                <a:latin typeface="Times New Roman" pitchFamily="18" charset="0"/>
                <a:cs typeface="Times New Roman" pitchFamily="18" charset="0"/>
              </a:rPr>
              <a:t>1958 – Founding of the ARPA</a:t>
            </a:r>
            <a:endParaRPr lang="en-US" sz="1300" dirty="0" smtClean="0">
              <a:solidFill>
                <a:srgbClr val="C00000"/>
              </a:solidFill>
              <a:latin typeface="Times New Roman" pitchFamily="18" charset="0"/>
              <a:cs typeface="Times New Roman" pitchFamily="18" charset="0"/>
            </a:endParaRPr>
          </a:p>
          <a:p>
            <a:pPr algn="just">
              <a:buNone/>
            </a:pPr>
            <a:r>
              <a:rPr lang="en-IN" sz="1300" dirty="0" smtClean="0">
                <a:solidFill>
                  <a:srgbClr val="00B050"/>
                </a:solidFill>
                <a:latin typeface="Times New Roman" pitchFamily="18" charset="0"/>
                <a:cs typeface="Times New Roman" pitchFamily="18" charset="0"/>
              </a:rPr>
              <a:t>          In this year, the Advanced Research Projects Agency Network was founded.</a:t>
            </a:r>
            <a:endParaRPr lang="en-US" sz="1300" dirty="0" smtClean="0">
              <a:solidFill>
                <a:srgbClr val="00B050"/>
              </a:solidFill>
              <a:latin typeface="Times New Roman" pitchFamily="18" charset="0"/>
              <a:cs typeface="Times New Roman" pitchFamily="18" charset="0"/>
            </a:endParaRPr>
          </a:p>
          <a:p>
            <a:pPr algn="just">
              <a:buNone/>
            </a:pPr>
            <a:r>
              <a:rPr lang="en-IN" sz="1300" dirty="0" smtClean="0">
                <a:solidFill>
                  <a:srgbClr val="00B050"/>
                </a:solidFill>
                <a:latin typeface="Times New Roman" pitchFamily="18" charset="0"/>
                <a:cs typeface="Times New Roman" pitchFamily="18" charset="0"/>
              </a:rPr>
              <a:t>          This organisation was made up of some 200 scientists and its aim was to create direct communications between computers.</a:t>
            </a:r>
            <a:endParaRPr lang="en-US" sz="1300" dirty="0" smtClean="0">
              <a:solidFill>
                <a:srgbClr val="00B050"/>
              </a:solidFill>
              <a:latin typeface="Times New Roman" pitchFamily="18" charset="0"/>
              <a:cs typeface="Times New Roman" pitchFamily="18" charset="0"/>
            </a:endParaRPr>
          </a:p>
          <a:p>
            <a:pPr algn="just">
              <a:buNone/>
            </a:pPr>
            <a:r>
              <a:rPr lang="en-IN" sz="1300" dirty="0" smtClean="0">
                <a:solidFill>
                  <a:srgbClr val="00B050"/>
                </a:solidFill>
                <a:latin typeface="Times New Roman" pitchFamily="18" charset="0"/>
                <a:cs typeface="Times New Roman" pitchFamily="18" charset="0"/>
              </a:rPr>
              <a:t> </a:t>
            </a:r>
            <a:endParaRPr lang="en-US" sz="1300" dirty="0" smtClean="0">
              <a:solidFill>
                <a:srgbClr val="00B050"/>
              </a:solidFill>
              <a:latin typeface="Times New Roman" pitchFamily="18" charset="0"/>
              <a:cs typeface="Times New Roman" pitchFamily="18" charset="0"/>
            </a:endParaRPr>
          </a:p>
          <a:p>
            <a:pPr algn="just">
              <a:buNone/>
            </a:pPr>
            <a:r>
              <a:rPr lang="en-IN" sz="1300" dirty="0" smtClean="0">
                <a:solidFill>
                  <a:srgbClr val="C00000"/>
                </a:solidFill>
                <a:latin typeface="Times New Roman" pitchFamily="18" charset="0"/>
                <a:cs typeface="Times New Roman" pitchFamily="18" charset="0"/>
              </a:rPr>
              <a:t>1967 – ARPANET is born</a:t>
            </a:r>
            <a:endParaRPr lang="en-US" sz="1300" dirty="0" smtClean="0">
              <a:solidFill>
                <a:srgbClr val="C00000"/>
              </a:solidFill>
              <a:latin typeface="Times New Roman" pitchFamily="18" charset="0"/>
              <a:cs typeface="Times New Roman" pitchFamily="18" charset="0"/>
            </a:endParaRPr>
          </a:p>
          <a:p>
            <a:pPr algn="just">
              <a:buNone/>
            </a:pPr>
            <a:r>
              <a:rPr lang="en-IN" sz="1300" dirty="0" smtClean="0">
                <a:solidFill>
                  <a:srgbClr val="00B050"/>
                </a:solidFill>
                <a:latin typeface="Times New Roman" pitchFamily="18" charset="0"/>
                <a:cs typeface="Times New Roman" pitchFamily="18" charset="0"/>
              </a:rPr>
              <a:t>        This year saw the first connection between computers at Stanford and UCLA. ARPANET was a computer network that brought together the best ideas from teams at the Massachusetts Institute of Technology (MIT), the National Physics Laboratory (NPL) and the Rand Corporation (RC).</a:t>
            </a:r>
            <a:endParaRPr lang="en-US" sz="1300" dirty="0" smtClean="0">
              <a:solidFill>
                <a:srgbClr val="00B050"/>
              </a:solidFill>
              <a:latin typeface="Times New Roman" pitchFamily="18" charset="0"/>
              <a:cs typeface="Times New Roman" pitchFamily="18" charset="0"/>
            </a:endParaRPr>
          </a:p>
          <a:p>
            <a:pPr algn="just">
              <a:buNone/>
            </a:pPr>
            <a:r>
              <a:rPr lang="en-IN" sz="1300" dirty="0" smtClean="0">
                <a:solidFill>
                  <a:srgbClr val="00B050"/>
                </a:solidFill>
                <a:latin typeface="Times New Roman" pitchFamily="18" charset="0"/>
                <a:cs typeface="Times New Roman" pitchFamily="18" charset="0"/>
              </a:rPr>
              <a:t> </a:t>
            </a:r>
            <a:endParaRPr lang="en-US" sz="1300" dirty="0" smtClean="0">
              <a:solidFill>
                <a:srgbClr val="00B050"/>
              </a:solidFill>
              <a:latin typeface="Times New Roman" pitchFamily="18" charset="0"/>
              <a:cs typeface="Times New Roman" pitchFamily="18" charset="0"/>
            </a:endParaRPr>
          </a:p>
          <a:p>
            <a:pPr algn="just">
              <a:buNone/>
            </a:pPr>
            <a:r>
              <a:rPr lang="en-IN" sz="1300" dirty="0" smtClean="0">
                <a:solidFill>
                  <a:srgbClr val="C00000"/>
                </a:solidFill>
                <a:latin typeface="Times New Roman" pitchFamily="18" charset="0"/>
                <a:cs typeface="Times New Roman" pitchFamily="18" charset="0"/>
              </a:rPr>
              <a:t>1980 – HTML language, URL and HTTP</a:t>
            </a:r>
            <a:endParaRPr lang="en-US" sz="1300" dirty="0" smtClean="0">
              <a:solidFill>
                <a:srgbClr val="C00000"/>
              </a:solidFill>
              <a:latin typeface="Times New Roman" pitchFamily="18" charset="0"/>
              <a:cs typeface="Times New Roman" pitchFamily="18" charset="0"/>
            </a:endParaRPr>
          </a:p>
          <a:p>
            <a:pPr algn="just">
              <a:buNone/>
            </a:pPr>
            <a:r>
              <a:rPr lang="en-IN" sz="1300" dirty="0" smtClean="0">
                <a:solidFill>
                  <a:srgbClr val="00B050"/>
                </a:solidFill>
                <a:latin typeface="Times New Roman" pitchFamily="18" charset="0"/>
                <a:cs typeface="Times New Roman" pitchFamily="18" charset="0"/>
              </a:rPr>
              <a:t>        Tim Berners-Lee joined the European Organisation for Nuclear Research (CERN) that year as a software engineer. In 1989 he presented a solution to the problems of data loss thanks to a distributed hypertext system.</a:t>
            </a:r>
            <a:endParaRPr lang="en-US" sz="1300" dirty="0" smtClean="0">
              <a:solidFill>
                <a:srgbClr val="00B050"/>
              </a:solidFill>
              <a:latin typeface="Times New Roman" pitchFamily="18" charset="0"/>
              <a:cs typeface="Times New Roman" pitchFamily="18" charset="0"/>
            </a:endParaRPr>
          </a:p>
          <a:p>
            <a:pPr algn="just">
              <a:buNone/>
            </a:pPr>
            <a:r>
              <a:rPr lang="en-IN" sz="1300" dirty="0" smtClean="0">
                <a:solidFill>
                  <a:srgbClr val="00B050"/>
                </a:solidFill>
                <a:latin typeface="Times New Roman" pitchFamily="18" charset="0"/>
                <a:cs typeface="Times New Roman" pitchFamily="18" charset="0"/>
              </a:rPr>
              <a:t> </a:t>
            </a:r>
            <a:r>
              <a:rPr lang="en-US" sz="1300" dirty="0" smtClean="0">
                <a:solidFill>
                  <a:srgbClr val="00B050"/>
                </a:solidFill>
                <a:latin typeface="Times New Roman" pitchFamily="18" charset="0"/>
                <a:cs typeface="Times New Roman" pitchFamily="18" charset="0"/>
              </a:rPr>
              <a:t>        </a:t>
            </a:r>
            <a:r>
              <a:rPr lang="en-IN" sz="1300" dirty="0" smtClean="0">
                <a:solidFill>
                  <a:srgbClr val="00B050"/>
                </a:solidFill>
                <a:latin typeface="Times New Roman" pitchFamily="18" charset="0"/>
                <a:cs typeface="Times New Roman" pitchFamily="18" charset="0"/>
              </a:rPr>
              <a:t>By 1990, Berners-Lee had developed three technologies: HTML, URLs and the hypertext transfer protocol HTTP.</a:t>
            </a:r>
            <a:endParaRPr lang="en-US" sz="1300" dirty="0" smtClean="0">
              <a:solidFill>
                <a:srgbClr val="00B050"/>
              </a:solidFill>
              <a:latin typeface="Times New Roman" pitchFamily="18" charset="0"/>
              <a:cs typeface="Times New Roman" pitchFamily="18" charset="0"/>
            </a:endParaRPr>
          </a:p>
          <a:p>
            <a:pPr algn="just">
              <a:buNone/>
            </a:pPr>
            <a:r>
              <a:rPr lang="en-IN" sz="1300" dirty="0" smtClean="0">
                <a:solidFill>
                  <a:srgbClr val="00B050"/>
                </a:solidFill>
                <a:latin typeface="Times New Roman" pitchFamily="18" charset="0"/>
                <a:cs typeface="Times New Roman" pitchFamily="18" charset="0"/>
              </a:rPr>
              <a:t> </a:t>
            </a:r>
            <a:endParaRPr lang="en-US" sz="1300" dirty="0" smtClean="0">
              <a:solidFill>
                <a:srgbClr val="00B050"/>
              </a:solidFill>
              <a:latin typeface="Times New Roman" pitchFamily="18" charset="0"/>
              <a:cs typeface="Times New Roman" pitchFamily="18" charset="0"/>
            </a:endParaRPr>
          </a:p>
          <a:p>
            <a:pPr algn="just">
              <a:buNone/>
            </a:pPr>
            <a:r>
              <a:rPr lang="en-IN" sz="1300" dirty="0" smtClean="0">
                <a:solidFill>
                  <a:srgbClr val="C00000"/>
                </a:solidFill>
                <a:latin typeface="Times New Roman" pitchFamily="18" charset="0"/>
                <a:cs typeface="Times New Roman" pitchFamily="18" charset="0"/>
              </a:rPr>
              <a:t>1982 – First virus</a:t>
            </a:r>
            <a:endParaRPr lang="en-US" sz="1300" dirty="0" smtClean="0">
              <a:solidFill>
                <a:srgbClr val="C00000"/>
              </a:solidFill>
              <a:latin typeface="Times New Roman" pitchFamily="18" charset="0"/>
              <a:cs typeface="Times New Roman" pitchFamily="18" charset="0"/>
            </a:endParaRPr>
          </a:p>
          <a:p>
            <a:pPr algn="just">
              <a:buNone/>
            </a:pPr>
            <a:r>
              <a:rPr lang="en-IN" sz="1300" dirty="0" smtClean="0">
                <a:solidFill>
                  <a:srgbClr val="00B050"/>
                </a:solidFill>
                <a:latin typeface="Times New Roman" pitchFamily="18" charset="0"/>
                <a:cs typeface="Times New Roman" pitchFamily="18" charset="0"/>
              </a:rPr>
              <a:t>        Although there were earlier virus cases, the virus created by Rich </a:t>
            </a:r>
            <a:r>
              <a:rPr lang="en-IN" sz="1300" dirty="0" err="1" smtClean="0">
                <a:solidFill>
                  <a:srgbClr val="00B050"/>
                </a:solidFill>
                <a:latin typeface="Times New Roman" pitchFamily="18" charset="0"/>
                <a:cs typeface="Times New Roman" pitchFamily="18" charset="0"/>
              </a:rPr>
              <a:t>Skrenta</a:t>
            </a:r>
            <a:r>
              <a:rPr lang="en-IN" sz="1300" dirty="0" smtClean="0">
                <a:solidFill>
                  <a:srgbClr val="00B050"/>
                </a:solidFill>
                <a:latin typeface="Times New Roman" pitchFamily="18" charset="0"/>
                <a:cs typeface="Times New Roman" pitchFamily="18" charset="0"/>
              </a:rPr>
              <a:t> is considered the first. The 15-year-old student programmed the so-called Elk Cloner for the Apple II, the first computer virus to have a real spread.</a:t>
            </a:r>
            <a:endParaRPr lang="en-US" sz="1300" dirty="0" smtClean="0">
              <a:solidFill>
                <a:srgbClr val="00B050"/>
              </a:solidFill>
              <a:latin typeface="Times New Roman" pitchFamily="18" charset="0"/>
              <a:cs typeface="Times New Roman" pitchFamily="18" charset="0"/>
            </a:endParaRPr>
          </a:p>
          <a:p>
            <a:pPr algn="just">
              <a:buNone/>
            </a:pPr>
            <a:r>
              <a:rPr lang="en-IN" sz="1300" dirty="0" smtClean="0">
                <a:solidFill>
                  <a:srgbClr val="00B050"/>
                </a:solidFill>
                <a:latin typeface="Times New Roman" pitchFamily="18" charset="0"/>
                <a:cs typeface="Times New Roman" pitchFamily="18" charset="0"/>
              </a:rPr>
              <a:t> </a:t>
            </a:r>
            <a:r>
              <a:rPr lang="en-US" sz="1300" dirty="0" smtClean="0">
                <a:solidFill>
                  <a:srgbClr val="00B050"/>
                </a:solidFill>
                <a:latin typeface="Times New Roman" pitchFamily="18" charset="0"/>
                <a:cs typeface="Times New Roman" pitchFamily="18" charset="0"/>
              </a:rPr>
              <a:t>        </a:t>
            </a:r>
            <a:r>
              <a:rPr lang="en-IN" sz="1300" dirty="0" smtClean="0">
                <a:solidFill>
                  <a:srgbClr val="00B050"/>
                </a:solidFill>
                <a:latin typeface="Times New Roman" pitchFamily="18" charset="0"/>
                <a:cs typeface="Times New Roman" pitchFamily="18" charset="0"/>
              </a:rPr>
              <a:t>Today, Rich is a Silicon Valley entrepreneur who created the web search engine </a:t>
            </a:r>
            <a:r>
              <a:rPr lang="en-IN" sz="1300" dirty="0" err="1" smtClean="0">
                <a:solidFill>
                  <a:srgbClr val="00B050"/>
                </a:solidFill>
                <a:latin typeface="Times New Roman" pitchFamily="18" charset="0"/>
                <a:cs typeface="Times New Roman" pitchFamily="18" charset="0"/>
              </a:rPr>
              <a:t>Blekko</a:t>
            </a:r>
            <a:r>
              <a:rPr lang="en-IN" sz="1300" dirty="0" smtClean="0">
                <a:solidFill>
                  <a:srgbClr val="00B050"/>
                </a:solidFill>
                <a:latin typeface="Times New Roman" pitchFamily="18" charset="0"/>
                <a:cs typeface="Times New Roman" pitchFamily="18" charset="0"/>
              </a:rPr>
              <a:t>.</a:t>
            </a:r>
            <a:endParaRPr lang="en-US" sz="1300" dirty="0" smtClean="0">
              <a:solidFill>
                <a:srgbClr val="00B050"/>
              </a:solidFill>
              <a:latin typeface="Times New Roman" pitchFamily="18" charset="0"/>
              <a:cs typeface="Times New Roman" pitchFamily="18" charset="0"/>
            </a:endParaRPr>
          </a:p>
          <a:p>
            <a:pPr algn="just">
              <a:buNone/>
            </a:pPr>
            <a:r>
              <a:rPr lang="en-IN" sz="1300" dirty="0" smtClean="0">
                <a:solidFill>
                  <a:srgbClr val="00B050"/>
                </a:solidFill>
                <a:latin typeface="Times New Roman" pitchFamily="18" charset="0"/>
                <a:cs typeface="Times New Roman" pitchFamily="18" charset="0"/>
              </a:rPr>
              <a:t> </a:t>
            </a:r>
            <a:endParaRPr lang="en-US" sz="1300" dirty="0" smtClean="0">
              <a:solidFill>
                <a:srgbClr val="00B050"/>
              </a:solidFill>
              <a:latin typeface="Times New Roman" pitchFamily="18" charset="0"/>
              <a:cs typeface="Times New Roman" pitchFamily="18" charset="0"/>
            </a:endParaRPr>
          </a:p>
          <a:p>
            <a:pPr algn="just">
              <a:buNone/>
            </a:pPr>
            <a:r>
              <a:rPr lang="en-IN" sz="1300" dirty="0" smtClean="0">
                <a:solidFill>
                  <a:srgbClr val="C00000"/>
                </a:solidFill>
                <a:latin typeface="Times New Roman" pitchFamily="18" charset="0"/>
                <a:cs typeface="Times New Roman" pitchFamily="18" charset="0"/>
              </a:rPr>
              <a:t>1994 – The first search engine and the first online shops</a:t>
            </a:r>
            <a:endParaRPr lang="en-US" sz="1300" dirty="0" smtClean="0">
              <a:solidFill>
                <a:srgbClr val="C00000"/>
              </a:solidFill>
              <a:latin typeface="Times New Roman" pitchFamily="18" charset="0"/>
              <a:cs typeface="Times New Roman" pitchFamily="18" charset="0"/>
            </a:endParaRPr>
          </a:p>
          <a:p>
            <a:pPr algn="just">
              <a:buNone/>
            </a:pPr>
            <a:r>
              <a:rPr lang="en-IN" sz="1300" dirty="0" smtClean="0">
                <a:solidFill>
                  <a:srgbClr val="00B050"/>
                </a:solidFill>
                <a:latin typeface="Times New Roman" pitchFamily="18" charset="0"/>
                <a:cs typeface="Times New Roman" pitchFamily="18" charset="0"/>
              </a:rPr>
              <a:t>        The first full-text search engine was WebCrawler. Unlike its predecessors, it allowed users to perform a keyword search on any website. In addition, Yahoo!, Excite, </a:t>
            </a:r>
            <a:r>
              <a:rPr lang="en-IN" sz="1300" dirty="0" err="1" smtClean="0">
                <a:solidFill>
                  <a:srgbClr val="00B050"/>
                </a:solidFill>
                <a:latin typeface="Times New Roman" pitchFamily="18" charset="0"/>
                <a:cs typeface="Times New Roman" pitchFamily="18" charset="0"/>
              </a:rPr>
              <a:t>Infoseek</a:t>
            </a:r>
            <a:r>
              <a:rPr lang="en-IN" sz="1300" dirty="0" smtClean="0">
                <a:solidFill>
                  <a:srgbClr val="00B050"/>
                </a:solidFill>
                <a:latin typeface="Times New Roman" pitchFamily="18" charset="0"/>
                <a:cs typeface="Times New Roman" pitchFamily="18" charset="0"/>
              </a:rPr>
              <a:t>, </a:t>
            </a:r>
            <a:r>
              <a:rPr lang="en-IN" sz="1300" dirty="0" err="1" smtClean="0">
                <a:solidFill>
                  <a:srgbClr val="00B050"/>
                </a:solidFill>
                <a:latin typeface="Times New Roman" pitchFamily="18" charset="0"/>
                <a:cs typeface="Times New Roman" pitchFamily="18" charset="0"/>
              </a:rPr>
              <a:t>Inktomi</a:t>
            </a:r>
            <a:r>
              <a:rPr lang="en-IN" sz="1300" dirty="0" smtClean="0">
                <a:solidFill>
                  <a:srgbClr val="00B050"/>
                </a:solidFill>
                <a:latin typeface="Times New Roman" pitchFamily="18" charset="0"/>
                <a:cs typeface="Times New Roman" pitchFamily="18" charset="0"/>
              </a:rPr>
              <a:t>, Northern Light and </a:t>
            </a:r>
            <a:r>
              <a:rPr lang="en-IN" sz="1300" dirty="0" err="1" smtClean="0">
                <a:solidFill>
                  <a:srgbClr val="00B050"/>
                </a:solidFill>
                <a:latin typeface="Times New Roman" pitchFamily="18" charset="0"/>
                <a:cs typeface="Times New Roman" pitchFamily="18" charset="0"/>
              </a:rPr>
              <a:t>Altavista</a:t>
            </a:r>
            <a:r>
              <a:rPr lang="en-IN" sz="1300" dirty="0" smtClean="0">
                <a:solidFill>
                  <a:srgbClr val="00B050"/>
                </a:solidFill>
                <a:latin typeface="Times New Roman" pitchFamily="18" charset="0"/>
                <a:cs typeface="Times New Roman" pitchFamily="18" charset="0"/>
              </a:rPr>
              <a:t> were also launched that year.</a:t>
            </a:r>
            <a:endParaRPr lang="en-US" sz="1300" dirty="0" smtClean="0">
              <a:solidFill>
                <a:srgbClr val="00B050"/>
              </a:solidFill>
              <a:latin typeface="Times New Roman" pitchFamily="18" charset="0"/>
              <a:cs typeface="Times New Roman" pitchFamily="18" charset="0"/>
            </a:endParaRPr>
          </a:p>
          <a:p>
            <a:pPr algn="just">
              <a:buNone/>
            </a:pPr>
            <a:r>
              <a:rPr lang="en-IN" sz="1300" dirty="0" smtClean="0">
                <a:solidFill>
                  <a:srgbClr val="00B050"/>
                </a:solidFill>
                <a:latin typeface="Times New Roman" pitchFamily="18" charset="0"/>
                <a:cs typeface="Times New Roman" pitchFamily="18" charset="0"/>
              </a:rPr>
              <a:t> </a:t>
            </a:r>
            <a:r>
              <a:rPr lang="en-US" sz="1300" dirty="0" smtClean="0">
                <a:solidFill>
                  <a:srgbClr val="00B050"/>
                </a:solidFill>
                <a:latin typeface="Times New Roman" pitchFamily="18" charset="0"/>
                <a:cs typeface="Times New Roman" pitchFamily="18" charset="0"/>
              </a:rPr>
              <a:t>      </a:t>
            </a:r>
            <a:r>
              <a:rPr lang="en-IN" sz="1300" dirty="0" smtClean="0">
                <a:solidFill>
                  <a:srgbClr val="00B050"/>
                </a:solidFill>
                <a:latin typeface="Times New Roman" pitchFamily="18" charset="0"/>
                <a:cs typeface="Times New Roman" pitchFamily="18" charset="0"/>
              </a:rPr>
              <a:t>Although the first online sales are said to have taken place on the Net Market service, in reality it was not until 1994 that the first online shops, including Amazon and eBay, were launched.</a:t>
            </a:r>
            <a:endParaRPr lang="en-US" sz="1300" dirty="0" smtClean="0">
              <a:solidFill>
                <a:srgbClr val="00B050"/>
              </a:solidFill>
              <a:latin typeface="Times New Roman" pitchFamily="18" charset="0"/>
              <a:cs typeface="Times New Roman" pitchFamily="18" charset="0"/>
            </a:endParaRPr>
          </a:p>
          <a:p>
            <a:pPr algn="just">
              <a:buNone/>
            </a:pPr>
            <a:r>
              <a:rPr lang="en-IN" sz="1300" dirty="0" smtClean="0">
                <a:solidFill>
                  <a:srgbClr val="00B050"/>
                </a:solidFill>
                <a:latin typeface="Times New Roman" pitchFamily="18" charset="0"/>
                <a:cs typeface="Times New Roman" pitchFamily="18" charset="0"/>
              </a:rPr>
              <a:t> </a:t>
            </a:r>
            <a:endParaRPr lang="en-US" sz="1300" dirty="0" smtClean="0">
              <a:solidFill>
                <a:srgbClr val="00B050"/>
              </a:solidFill>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US" sz="1000" dirty="0" smtClean="0">
                <a:solidFill>
                  <a:srgbClr val="5E1ED0"/>
                </a:solidFill>
                <a:latin typeface="Times New Roman" pitchFamily="18" charset="0"/>
                <a:cs typeface="Times New Roman" pitchFamily="18" charset="0"/>
              </a:rPr>
              <a:t>Cont…</a:t>
            </a:r>
            <a:endParaRPr lang="en-US" sz="1000" dirty="0">
              <a:solidFill>
                <a:srgbClr val="5E1ED0"/>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1112837"/>
            <a:ext cx="8686800" cy="4525963"/>
          </a:xfrm>
        </p:spPr>
        <p:txBody>
          <a:bodyPr>
            <a:noAutofit/>
          </a:bodyPr>
          <a:lstStyle/>
          <a:p>
            <a:pPr algn="just">
              <a:buNone/>
            </a:pPr>
            <a:r>
              <a:rPr lang="en-IN" sz="1200" dirty="0" smtClean="0">
                <a:solidFill>
                  <a:srgbClr val="C00000"/>
                </a:solidFill>
                <a:latin typeface="Times New Roman" pitchFamily="18" charset="0"/>
                <a:cs typeface="Times New Roman" pitchFamily="18" charset="0"/>
              </a:rPr>
              <a:t>1996 – Google</a:t>
            </a:r>
            <a:endParaRPr lang="en-US" sz="1200" dirty="0" smtClean="0">
              <a:solidFill>
                <a:srgbClr val="C00000"/>
              </a:solidFill>
              <a:latin typeface="Times New Roman" pitchFamily="18" charset="0"/>
              <a:cs typeface="Times New Roman" pitchFamily="18" charset="0"/>
            </a:endParaRPr>
          </a:p>
          <a:p>
            <a:pPr algn="just">
              <a:buNone/>
            </a:pPr>
            <a:r>
              <a:rPr lang="en-IN" sz="1200" dirty="0" smtClean="0">
                <a:solidFill>
                  <a:srgbClr val="00B050"/>
                </a:solidFill>
                <a:latin typeface="Times New Roman" pitchFamily="18" charset="0"/>
                <a:cs typeface="Times New Roman" pitchFamily="18" charset="0"/>
              </a:rPr>
              <a:t>	Larry Page and Sergey </a:t>
            </a:r>
            <a:r>
              <a:rPr lang="en-IN" sz="1200" dirty="0" err="1" smtClean="0">
                <a:solidFill>
                  <a:srgbClr val="00B050"/>
                </a:solidFill>
                <a:latin typeface="Times New Roman" pitchFamily="18" charset="0"/>
                <a:cs typeface="Times New Roman" pitchFamily="18" charset="0"/>
              </a:rPr>
              <a:t>Brin</a:t>
            </a:r>
            <a:r>
              <a:rPr lang="en-IN" sz="1200" dirty="0" smtClean="0">
                <a:solidFill>
                  <a:srgbClr val="00B050"/>
                </a:solidFill>
                <a:latin typeface="Times New Roman" pitchFamily="18" charset="0"/>
                <a:cs typeface="Times New Roman" pitchFamily="18" charset="0"/>
              </a:rPr>
              <a:t> launched today’s quintessential search engine: Google. The initial project was called </a:t>
            </a:r>
            <a:r>
              <a:rPr lang="en-IN" sz="1200" dirty="0" err="1" smtClean="0">
                <a:solidFill>
                  <a:srgbClr val="00B050"/>
                </a:solidFill>
                <a:latin typeface="Times New Roman" pitchFamily="18" charset="0"/>
                <a:cs typeface="Times New Roman" pitchFamily="18" charset="0"/>
              </a:rPr>
              <a:t>BackRub</a:t>
            </a:r>
            <a:r>
              <a:rPr lang="en-IN" sz="1200" dirty="0" smtClean="0">
                <a:solidFill>
                  <a:srgbClr val="00B050"/>
                </a:solidFill>
                <a:latin typeface="Times New Roman" pitchFamily="18" charset="0"/>
                <a:cs typeface="Times New Roman" pitchFamily="18" charset="0"/>
              </a:rPr>
              <a:t>, as that was the name of the technology they used.</a:t>
            </a:r>
            <a:endParaRPr lang="en-US" sz="1200" dirty="0" smtClean="0">
              <a:solidFill>
                <a:srgbClr val="00B050"/>
              </a:solidFill>
              <a:latin typeface="Times New Roman" pitchFamily="18" charset="0"/>
              <a:cs typeface="Times New Roman" pitchFamily="18" charset="0"/>
            </a:endParaRPr>
          </a:p>
          <a:p>
            <a:pPr algn="just">
              <a:buNone/>
            </a:pPr>
            <a:r>
              <a:rPr lang="en-IN" sz="1200" dirty="0" smtClean="0">
                <a:solidFill>
                  <a:srgbClr val="00B050"/>
                </a:solidFill>
                <a:latin typeface="Times New Roman" pitchFamily="18" charset="0"/>
                <a:cs typeface="Times New Roman" pitchFamily="18" charset="0"/>
              </a:rPr>
              <a:t> </a:t>
            </a:r>
            <a:r>
              <a:rPr lang="en-US" sz="1200" dirty="0" smtClean="0">
                <a:solidFill>
                  <a:srgbClr val="00B050"/>
                </a:solidFill>
                <a:latin typeface="Times New Roman" pitchFamily="18" charset="0"/>
                <a:cs typeface="Times New Roman" pitchFamily="18" charset="0"/>
              </a:rPr>
              <a:t>	</a:t>
            </a:r>
            <a:r>
              <a:rPr lang="en-IN" sz="1200" dirty="0" smtClean="0">
                <a:solidFill>
                  <a:srgbClr val="00B050"/>
                </a:solidFill>
                <a:latin typeface="Times New Roman" pitchFamily="18" charset="0"/>
                <a:cs typeface="Times New Roman" pitchFamily="18" charset="0"/>
              </a:rPr>
              <a:t>Google based the operation of its search engine on the relevance of the contents of each web page for the users themselves. In other words, it prioritised those results that users considered most relevant to a specific topic. To do so, it patented its famous </a:t>
            </a:r>
            <a:r>
              <a:rPr lang="en-IN" sz="1200" dirty="0" err="1" smtClean="0">
                <a:solidFill>
                  <a:srgbClr val="00B050"/>
                </a:solidFill>
                <a:latin typeface="Times New Roman" pitchFamily="18" charset="0"/>
                <a:cs typeface="Times New Roman" pitchFamily="18" charset="0"/>
              </a:rPr>
              <a:t>PageRank</a:t>
            </a:r>
            <a:r>
              <a:rPr lang="en-IN" sz="1200" dirty="0" smtClean="0">
                <a:solidFill>
                  <a:srgbClr val="00B050"/>
                </a:solidFill>
                <a:latin typeface="Times New Roman" pitchFamily="18" charset="0"/>
                <a:cs typeface="Times New Roman" pitchFamily="18" charset="0"/>
              </a:rPr>
              <a:t>, a series of algorithms that assess the relevance of a website by assigning it a score from 0 to 10.</a:t>
            </a:r>
            <a:endParaRPr lang="en-US" sz="1200" dirty="0" smtClean="0">
              <a:solidFill>
                <a:srgbClr val="00B050"/>
              </a:solidFill>
              <a:latin typeface="Times New Roman" pitchFamily="18" charset="0"/>
              <a:cs typeface="Times New Roman" pitchFamily="18" charset="0"/>
            </a:endParaRPr>
          </a:p>
          <a:p>
            <a:pPr algn="just">
              <a:buNone/>
            </a:pPr>
            <a:r>
              <a:rPr lang="en-IN" sz="1200" dirty="0" smtClean="0">
                <a:solidFill>
                  <a:srgbClr val="00B050"/>
                </a:solidFill>
                <a:latin typeface="Times New Roman" pitchFamily="18" charset="0"/>
                <a:cs typeface="Times New Roman" pitchFamily="18" charset="0"/>
              </a:rPr>
              <a:t> </a:t>
            </a:r>
            <a:endParaRPr lang="en-US" sz="1200" dirty="0" smtClean="0">
              <a:solidFill>
                <a:srgbClr val="00B050"/>
              </a:solidFill>
              <a:latin typeface="Times New Roman" pitchFamily="18" charset="0"/>
              <a:cs typeface="Times New Roman" pitchFamily="18" charset="0"/>
            </a:endParaRPr>
          </a:p>
          <a:p>
            <a:pPr algn="just">
              <a:buNone/>
            </a:pPr>
            <a:r>
              <a:rPr lang="en-IN" sz="1200" dirty="0" smtClean="0">
                <a:solidFill>
                  <a:srgbClr val="C00000"/>
                </a:solidFill>
                <a:latin typeface="Times New Roman" pitchFamily="18" charset="0"/>
                <a:cs typeface="Times New Roman" pitchFamily="18" charset="0"/>
              </a:rPr>
              <a:t>2004 – Social networks</a:t>
            </a:r>
            <a:endParaRPr lang="en-US" sz="1200" dirty="0" smtClean="0">
              <a:solidFill>
                <a:srgbClr val="C00000"/>
              </a:solidFill>
              <a:latin typeface="Times New Roman" pitchFamily="18" charset="0"/>
              <a:cs typeface="Times New Roman" pitchFamily="18" charset="0"/>
            </a:endParaRPr>
          </a:p>
          <a:p>
            <a:pPr algn="just">
              <a:buNone/>
            </a:pPr>
            <a:r>
              <a:rPr lang="en-IN" sz="1200" dirty="0" smtClean="0">
                <a:solidFill>
                  <a:srgbClr val="00B050"/>
                </a:solidFill>
                <a:latin typeface="Times New Roman" pitchFamily="18" charset="0"/>
                <a:cs typeface="Times New Roman" pitchFamily="18" charset="0"/>
              </a:rPr>
              <a:t>	The 21</a:t>
            </a:r>
            <a:r>
              <a:rPr lang="en-IN" sz="1200" baseline="30000" dirty="0" smtClean="0">
                <a:solidFill>
                  <a:srgbClr val="00B050"/>
                </a:solidFill>
                <a:latin typeface="Times New Roman" pitchFamily="18" charset="0"/>
                <a:cs typeface="Times New Roman" pitchFamily="18" charset="0"/>
              </a:rPr>
              <a:t>st</a:t>
            </a:r>
            <a:r>
              <a:rPr lang="en-IN" sz="1200" dirty="0" smtClean="0">
                <a:solidFill>
                  <a:srgbClr val="00B050"/>
                </a:solidFill>
                <a:latin typeface="Times New Roman" pitchFamily="18" charset="0"/>
                <a:cs typeface="Times New Roman" pitchFamily="18" charset="0"/>
              </a:rPr>
              <a:t> century began with the creation of Wikipedia, Safari, MySpace, LinkedIn, Skype and </a:t>
            </a:r>
            <a:r>
              <a:rPr lang="en-IN" sz="1200" dirty="0" err="1" smtClean="0">
                <a:solidFill>
                  <a:srgbClr val="00B050"/>
                </a:solidFill>
                <a:latin typeface="Times New Roman" pitchFamily="18" charset="0"/>
                <a:cs typeface="Times New Roman" pitchFamily="18" charset="0"/>
              </a:rPr>
              <a:t>WordPress</a:t>
            </a:r>
            <a:r>
              <a:rPr lang="en-IN" sz="1200" dirty="0" smtClean="0">
                <a:solidFill>
                  <a:srgbClr val="00B050"/>
                </a:solidFill>
                <a:latin typeface="Times New Roman" pitchFamily="18" charset="0"/>
                <a:cs typeface="Times New Roman" pitchFamily="18" charset="0"/>
              </a:rPr>
              <a:t>. However, it was not until 2004 that </a:t>
            </a:r>
            <a:r>
              <a:rPr lang="en-IN" sz="1200" dirty="0" err="1" smtClean="0">
                <a:solidFill>
                  <a:srgbClr val="00B050"/>
                </a:solidFill>
                <a:latin typeface="Times New Roman" pitchFamily="18" charset="0"/>
                <a:cs typeface="Times New Roman" pitchFamily="18" charset="0"/>
              </a:rPr>
              <a:t>Facebook</a:t>
            </a:r>
            <a:r>
              <a:rPr lang="en-IN" sz="1200" dirty="0" smtClean="0">
                <a:solidFill>
                  <a:srgbClr val="00B050"/>
                </a:solidFill>
                <a:latin typeface="Times New Roman" pitchFamily="18" charset="0"/>
                <a:cs typeface="Times New Roman" pitchFamily="18" charset="0"/>
              </a:rPr>
              <a:t>, </a:t>
            </a:r>
            <a:r>
              <a:rPr lang="en-IN" sz="1200" dirty="0" err="1" smtClean="0">
                <a:solidFill>
                  <a:srgbClr val="00B050"/>
                </a:solidFill>
                <a:latin typeface="Times New Roman" pitchFamily="18" charset="0"/>
                <a:cs typeface="Times New Roman" pitchFamily="18" charset="0"/>
              </a:rPr>
              <a:t>Vimeo</a:t>
            </a:r>
            <a:r>
              <a:rPr lang="en-IN" sz="1200" dirty="0" smtClean="0">
                <a:solidFill>
                  <a:srgbClr val="00B050"/>
                </a:solidFill>
                <a:latin typeface="Times New Roman" pitchFamily="18" charset="0"/>
                <a:cs typeface="Times New Roman" pitchFamily="18" charset="0"/>
              </a:rPr>
              <a:t>, </a:t>
            </a:r>
            <a:r>
              <a:rPr lang="en-IN" sz="1200" dirty="0" err="1" smtClean="0">
                <a:solidFill>
                  <a:srgbClr val="00B050"/>
                </a:solidFill>
                <a:latin typeface="Times New Roman" pitchFamily="18" charset="0"/>
                <a:cs typeface="Times New Roman" pitchFamily="18" charset="0"/>
              </a:rPr>
              <a:t>Flickr</a:t>
            </a:r>
            <a:r>
              <a:rPr lang="en-IN" sz="1200" dirty="0" smtClean="0">
                <a:solidFill>
                  <a:srgbClr val="00B050"/>
                </a:solidFill>
                <a:latin typeface="Times New Roman" pitchFamily="18" charset="0"/>
                <a:cs typeface="Times New Roman" pitchFamily="18" charset="0"/>
              </a:rPr>
              <a:t> and Gmail appeared.</a:t>
            </a:r>
            <a:endParaRPr lang="en-US" sz="1200" dirty="0" smtClean="0">
              <a:solidFill>
                <a:srgbClr val="00B050"/>
              </a:solidFill>
              <a:latin typeface="Times New Roman" pitchFamily="18" charset="0"/>
              <a:cs typeface="Times New Roman" pitchFamily="18" charset="0"/>
            </a:endParaRPr>
          </a:p>
          <a:p>
            <a:pPr algn="just">
              <a:buNone/>
            </a:pPr>
            <a:r>
              <a:rPr lang="en-IN" sz="1200" dirty="0" smtClean="0">
                <a:solidFill>
                  <a:srgbClr val="00B050"/>
                </a:solidFill>
                <a:latin typeface="Times New Roman" pitchFamily="18" charset="0"/>
                <a:cs typeface="Times New Roman" pitchFamily="18" charset="0"/>
              </a:rPr>
              <a:t> </a:t>
            </a:r>
            <a:endParaRPr lang="en-US" sz="1200" dirty="0" smtClean="0">
              <a:solidFill>
                <a:srgbClr val="00B050"/>
              </a:solidFill>
              <a:latin typeface="Times New Roman" pitchFamily="18" charset="0"/>
              <a:cs typeface="Times New Roman" pitchFamily="18" charset="0"/>
            </a:endParaRPr>
          </a:p>
          <a:p>
            <a:pPr algn="just">
              <a:buNone/>
            </a:pPr>
            <a:r>
              <a:rPr lang="en-IN" sz="1200" dirty="0" smtClean="0">
                <a:solidFill>
                  <a:srgbClr val="C00000"/>
                </a:solidFill>
                <a:latin typeface="Times New Roman" pitchFamily="18" charset="0"/>
                <a:cs typeface="Times New Roman" pitchFamily="18" charset="0"/>
              </a:rPr>
              <a:t>2005 – YouTube</a:t>
            </a:r>
            <a:endParaRPr lang="en-US" sz="1200" dirty="0" smtClean="0">
              <a:solidFill>
                <a:srgbClr val="C00000"/>
              </a:solidFill>
              <a:latin typeface="Times New Roman" pitchFamily="18" charset="0"/>
              <a:cs typeface="Times New Roman" pitchFamily="18" charset="0"/>
            </a:endParaRPr>
          </a:p>
          <a:p>
            <a:pPr algn="just">
              <a:buNone/>
            </a:pPr>
            <a:r>
              <a:rPr lang="en-IN" sz="1200" dirty="0" smtClean="0">
                <a:solidFill>
                  <a:srgbClr val="00B050"/>
                </a:solidFill>
                <a:latin typeface="Times New Roman" pitchFamily="18" charset="0"/>
                <a:cs typeface="Times New Roman" pitchFamily="18" charset="0"/>
              </a:rPr>
              <a:t> </a:t>
            </a:r>
            <a:endParaRPr lang="en-US" sz="1200" dirty="0" smtClean="0">
              <a:solidFill>
                <a:srgbClr val="00B050"/>
              </a:solidFill>
              <a:latin typeface="Times New Roman" pitchFamily="18" charset="0"/>
              <a:cs typeface="Times New Roman" pitchFamily="18" charset="0"/>
            </a:endParaRPr>
          </a:p>
          <a:p>
            <a:pPr algn="just">
              <a:buNone/>
            </a:pPr>
            <a:r>
              <a:rPr lang="en-IN" sz="1200" dirty="0" smtClean="0">
                <a:solidFill>
                  <a:srgbClr val="C00000"/>
                </a:solidFill>
                <a:latin typeface="Times New Roman" pitchFamily="18" charset="0"/>
                <a:cs typeface="Times New Roman" pitchFamily="18" charset="0"/>
              </a:rPr>
              <a:t>2006 – Twitter</a:t>
            </a:r>
            <a:endParaRPr lang="en-US" sz="1200" dirty="0" smtClean="0">
              <a:solidFill>
                <a:srgbClr val="C00000"/>
              </a:solidFill>
              <a:latin typeface="Times New Roman" pitchFamily="18" charset="0"/>
              <a:cs typeface="Times New Roman" pitchFamily="18" charset="0"/>
            </a:endParaRPr>
          </a:p>
          <a:p>
            <a:pPr algn="just">
              <a:buNone/>
            </a:pPr>
            <a:r>
              <a:rPr lang="en-IN" sz="1200" dirty="0" smtClean="0">
                <a:solidFill>
                  <a:srgbClr val="C00000"/>
                </a:solidFill>
                <a:latin typeface="Times New Roman" pitchFamily="18" charset="0"/>
                <a:cs typeface="Times New Roman" pitchFamily="18" charset="0"/>
              </a:rPr>
              <a:t> </a:t>
            </a:r>
            <a:endParaRPr lang="en-US" sz="1200" dirty="0" smtClean="0">
              <a:solidFill>
                <a:srgbClr val="C00000"/>
              </a:solidFill>
              <a:latin typeface="Times New Roman" pitchFamily="18" charset="0"/>
              <a:cs typeface="Times New Roman" pitchFamily="18" charset="0"/>
            </a:endParaRPr>
          </a:p>
          <a:p>
            <a:pPr algn="just">
              <a:buNone/>
            </a:pPr>
            <a:r>
              <a:rPr lang="en-IN" sz="1200" dirty="0" smtClean="0">
                <a:solidFill>
                  <a:srgbClr val="C00000"/>
                </a:solidFill>
                <a:latin typeface="Times New Roman" pitchFamily="18" charset="0"/>
                <a:cs typeface="Times New Roman" pitchFamily="18" charset="0"/>
              </a:rPr>
              <a:t>2008 – Google Chrome</a:t>
            </a:r>
            <a:endParaRPr lang="en-US" sz="1200" dirty="0" smtClean="0">
              <a:solidFill>
                <a:srgbClr val="C00000"/>
              </a:solidFill>
              <a:latin typeface="Times New Roman" pitchFamily="18" charset="0"/>
              <a:cs typeface="Times New Roman" pitchFamily="18" charset="0"/>
            </a:endParaRPr>
          </a:p>
          <a:p>
            <a:pPr algn="just">
              <a:buNone/>
            </a:pPr>
            <a:r>
              <a:rPr lang="en-IN" sz="1200" dirty="0" smtClean="0">
                <a:solidFill>
                  <a:srgbClr val="C00000"/>
                </a:solidFill>
                <a:latin typeface="Times New Roman" pitchFamily="18" charset="0"/>
                <a:cs typeface="Times New Roman" pitchFamily="18" charset="0"/>
              </a:rPr>
              <a:t> </a:t>
            </a:r>
            <a:endParaRPr lang="en-US" sz="1200" dirty="0" smtClean="0">
              <a:solidFill>
                <a:srgbClr val="C00000"/>
              </a:solidFill>
              <a:latin typeface="Times New Roman" pitchFamily="18" charset="0"/>
              <a:cs typeface="Times New Roman" pitchFamily="18" charset="0"/>
            </a:endParaRPr>
          </a:p>
          <a:p>
            <a:pPr algn="just">
              <a:buNone/>
            </a:pPr>
            <a:r>
              <a:rPr lang="en-IN" sz="1200" dirty="0" smtClean="0">
                <a:solidFill>
                  <a:srgbClr val="C00000"/>
                </a:solidFill>
                <a:latin typeface="Times New Roman" pitchFamily="18" charset="0"/>
                <a:cs typeface="Times New Roman" pitchFamily="18" charset="0"/>
              </a:rPr>
              <a:t>2010 – </a:t>
            </a:r>
            <a:r>
              <a:rPr lang="en-IN" sz="1200" dirty="0" err="1" smtClean="0">
                <a:solidFill>
                  <a:srgbClr val="C00000"/>
                </a:solidFill>
                <a:latin typeface="Times New Roman" pitchFamily="18" charset="0"/>
                <a:cs typeface="Times New Roman" pitchFamily="18" charset="0"/>
              </a:rPr>
              <a:t>Instagram</a:t>
            </a:r>
            <a:r>
              <a:rPr lang="en-IN" sz="1200" dirty="0" smtClean="0">
                <a:solidFill>
                  <a:srgbClr val="C00000"/>
                </a:solidFill>
                <a:latin typeface="Times New Roman" pitchFamily="18" charset="0"/>
                <a:cs typeface="Times New Roman" pitchFamily="18" charset="0"/>
              </a:rPr>
              <a:t> and </a:t>
            </a:r>
            <a:r>
              <a:rPr lang="en-IN" sz="1200" dirty="0" err="1" smtClean="0">
                <a:solidFill>
                  <a:srgbClr val="C00000"/>
                </a:solidFill>
                <a:latin typeface="Times New Roman" pitchFamily="18" charset="0"/>
                <a:cs typeface="Times New Roman" pitchFamily="18" charset="0"/>
              </a:rPr>
              <a:t>Pinterest</a:t>
            </a:r>
            <a:endParaRPr lang="en-US" sz="1200" dirty="0" smtClean="0">
              <a:solidFill>
                <a:srgbClr val="C00000"/>
              </a:solidFill>
              <a:latin typeface="Times New Roman" pitchFamily="18" charset="0"/>
              <a:cs typeface="Times New Roman" pitchFamily="18" charset="0"/>
            </a:endParaRPr>
          </a:p>
          <a:p>
            <a:pPr algn="just">
              <a:buNone/>
            </a:pPr>
            <a:r>
              <a:rPr lang="en-IN" sz="1200" dirty="0" smtClean="0">
                <a:solidFill>
                  <a:srgbClr val="C00000"/>
                </a:solidFill>
                <a:latin typeface="Times New Roman" pitchFamily="18" charset="0"/>
                <a:cs typeface="Times New Roman" pitchFamily="18" charset="0"/>
              </a:rPr>
              <a:t> </a:t>
            </a:r>
            <a:endParaRPr lang="en-US" sz="1200" dirty="0" smtClean="0">
              <a:solidFill>
                <a:srgbClr val="C00000"/>
              </a:solidFill>
              <a:latin typeface="Times New Roman" pitchFamily="18" charset="0"/>
              <a:cs typeface="Times New Roman" pitchFamily="18" charset="0"/>
            </a:endParaRPr>
          </a:p>
          <a:p>
            <a:pPr algn="just">
              <a:buNone/>
            </a:pPr>
            <a:r>
              <a:rPr lang="en-IN" sz="1200" dirty="0" smtClean="0">
                <a:solidFill>
                  <a:srgbClr val="C00000"/>
                </a:solidFill>
                <a:latin typeface="Times New Roman" pitchFamily="18" charset="0"/>
                <a:cs typeface="Times New Roman" pitchFamily="18" charset="0"/>
              </a:rPr>
              <a:t>2011 – </a:t>
            </a:r>
            <a:r>
              <a:rPr lang="en-IN" sz="1200" dirty="0" err="1" smtClean="0">
                <a:solidFill>
                  <a:srgbClr val="C00000"/>
                </a:solidFill>
                <a:latin typeface="Times New Roman" pitchFamily="18" charset="0"/>
                <a:cs typeface="Times New Roman" pitchFamily="18" charset="0"/>
              </a:rPr>
              <a:t>Snapchat</a:t>
            </a:r>
            <a:endParaRPr lang="en-US" sz="1200" dirty="0" smtClean="0">
              <a:solidFill>
                <a:srgbClr val="C00000"/>
              </a:solidFill>
              <a:latin typeface="Times New Roman" pitchFamily="18" charset="0"/>
              <a:cs typeface="Times New Roman" pitchFamily="18" charset="0"/>
            </a:endParaRPr>
          </a:p>
          <a:p>
            <a:pPr algn="just">
              <a:buNone/>
            </a:pPr>
            <a:r>
              <a:rPr lang="en-IN" sz="1200" dirty="0" smtClean="0">
                <a:solidFill>
                  <a:srgbClr val="C00000"/>
                </a:solidFill>
                <a:latin typeface="Times New Roman" pitchFamily="18" charset="0"/>
                <a:cs typeface="Times New Roman" pitchFamily="18" charset="0"/>
              </a:rPr>
              <a:t> </a:t>
            </a:r>
            <a:endParaRPr lang="en-US" sz="1200" dirty="0" smtClean="0">
              <a:solidFill>
                <a:srgbClr val="C00000"/>
              </a:solidFill>
              <a:latin typeface="Times New Roman" pitchFamily="18" charset="0"/>
              <a:cs typeface="Times New Roman" pitchFamily="18" charset="0"/>
            </a:endParaRPr>
          </a:p>
          <a:p>
            <a:pPr algn="just">
              <a:buNone/>
            </a:pPr>
            <a:r>
              <a:rPr lang="en-IN" sz="1200" dirty="0" smtClean="0">
                <a:solidFill>
                  <a:srgbClr val="C00000"/>
                </a:solidFill>
                <a:latin typeface="Times New Roman" pitchFamily="18" charset="0"/>
                <a:cs typeface="Times New Roman" pitchFamily="18" charset="0"/>
              </a:rPr>
              <a:t>2016 – </a:t>
            </a:r>
            <a:r>
              <a:rPr lang="en-IN" sz="1200" dirty="0" err="1" smtClean="0">
                <a:solidFill>
                  <a:srgbClr val="C00000"/>
                </a:solidFill>
                <a:latin typeface="Times New Roman" pitchFamily="18" charset="0"/>
                <a:cs typeface="Times New Roman" pitchFamily="18" charset="0"/>
              </a:rPr>
              <a:t>TikTok</a:t>
            </a:r>
            <a:endParaRPr lang="en-US" sz="1200" dirty="0" smtClean="0">
              <a:solidFill>
                <a:srgbClr val="C00000"/>
              </a:solidFill>
              <a:latin typeface="Times New Roman" pitchFamily="18" charset="0"/>
              <a:cs typeface="Times New Roman" pitchFamily="18" charset="0"/>
            </a:endParaRPr>
          </a:p>
          <a:p>
            <a:pPr algn="just">
              <a:buNone/>
            </a:pPr>
            <a:r>
              <a:rPr lang="en-IN" sz="1200" dirty="0" smtClean="0">
                <a:solidFill>
                  <a:srgbClr val="C00000"/>
                </a:solidFill>
                <a:latin typeface="Times New Roman" pitchFamily="18" charset="0"/>
                <a:cs typeface="Times New Roman" pitchFamily="18" charset="0"/>
              </a:rPr>
              <a:t> </a:t>
            </a:r>
            <a:endParaRPr lang="en-US" sz="1200" dirty="0" smtClean="0">
              <a:solidFill>
                <a:srgbClr val="C00000"/>
              </a:solidFill>
              <a:latin typeface="Times New Roman" pitchFamily="18" charset="0"/>
              <a:cs typeface="Times New Roman" pitchFamily="18" charset="0"/>
            </a:endParaRPr>
          </a:p>
          <a:p>
            <a:pPr algn="just">
              <a:buNone/>
            </a:pPr>
            <a:r>
              <a:rPr lang="en-IN" sz="1200" dirty="0" smtClean="0">
                <a:solidFill>
                  <a:srgbClr val="C00000"/>
                </a:solidFill>
                <a:latin typeface="Times New Roman" pitchFamily="18" charset="0"/>
                <a:cs typeface="Times New Roman" pitchFamily="18" charset="0"/>
              </a:rPr>
              <a:t>Present</a:t>
            </a:r>
            <a:endParaRPr lang="en-US" sz="1200" dirty="0" smtClean="0">
              <a:solidFill>
                <a:srgbClr val="C00000"/>
              </a:solidFill>
              <a:latin typeface="Times New Roman" pitchFamily="18" charset="0"/>
              <a:cs typeface="Times New Roman" pitchFamily="18" charset="0"/>
            </a:endParaRPr>
          </a:p>
          <a:p>
            <a:pPr algn="just">
              <a:buNone/>
            </a:pPr>
            <a:r>
              <a:rPr lang="en-IN" sz="1200" dirty="0" smtClean="0">
                <a:solidFill>
                  <a:srgbClr val="00B050"/>
                </a:solidFill>
                <a:latin typeface="Times New Roman" pitchFamily="18" charset="0"/>
                <a:cs typeface="Times New Roman" pitchFamily="18" charset="0"/>
              </a:rPr>
              <a:t>	In Spain alone, there are currently 40.7 million social network users, equivalent to 87.1% of the Spanish population. In addition, 44 million use the Internet daily for an average of 6 hours.</a:t>
            </a:r>
            <a:endParaRPr lang="en-US" sz="1200" dirty="0" smtClean="0">
              <a:solidFill>
                <a:srgbClr val="00B050"/>
              </a:solidFill>
              <a:latin typeface="Times New Roman" pitchFamily="18" charset="0"/>
              <a:cs typeface="Times New Roman" pitchFamily="18" charset="0"/>
            </a:endParaRPr>
          </a:p>
          <a:p>
            <a:pPr algn="just"/>
            <a:endParaRPr lang="en-US" sz="1200" dirty="0" smtClean="0">
              <a:solidFill>
                <a:srgbClr val="00B050"/>
              </a:solidFill>
              <a:latin typeface="Times New Roman" pitchFamily="18" charset="0"/>
              <a:cs typeface="Times New Roman" pitchFamily="18" charset="0"/>
            </a:endParaRPr>
          </a:p>
          <a:p>
            <a:pPr algn="just"/>
            <a:endParaRPr lang="en-US" sz="1200" dirty="0">
              <a:solidFill>
                <a:srgbClr val="00B05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838200"/>
          </a:xfrm>
        </p:spPr>
        <p:txBody>
          <a:bodyPr>
            <a:normAutofit/>
          </a:bodyPr>
          <a:lstStyle/>
          <a:p>
            <a:pPr algn="ctr"/>
            <a:r>
              <a:rPr lang="en-US" sz="2200" dirty="0" smtClean="0">
                <a:solidFill>
                  <a:srgbClr val="5E1ED0"/>
                </a:solidFill>
                <a:latin typeface="Times New Roman" pitchFamily="18" charset="0"/>
                <a:cs typeface="Times New Roman" pitchFamily="18" charset="0"/>
              </a:rPr>
              <a:t>the branches of geography and Use of internet </a:t>
            </a:r>
            <a:endParaRPr lang="en-US" sz="2200" dirty="0">
              <a:solidFill>
                <a:srgbClr val="5E1ED0"/>
              </a:solidFill>
            </a:endParaRPr>
          </a:p>
        </p:txBody>
      </p:sp>
      <p:pic>
        <p:nvPicPr>
          <p:cNvPr id="4" name="Content Placeholder 3"/>
          <p:cNvPicPr>
            <a:picLocks noGrp="1"/>
          </p:cNvPicPr>
          <p:nvPr>
            <p:ph idx="1"/>
          </p:nvPr>
        </p:nvPicPr>
        <p:blipFill>
          <a:blip r:embed="rId2"/>
          <a:stretch>
            <a:fillRect/>
          </a:stretch>
        </p:blipFill>
        <p:spPr>
          <a:xfrm>
            <a:off x="1143000" y="1219200"/>
            <a:ext cx="6629400" cy="51816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200" dirty="0" smtClean="0">
                <a:solidFill>
                  <a:srgbClr val="5E1ED0"/>
                </a:solidFill>
                <a:latin typeface="Times New Roman" pitchFamily="18" charset="0"/>
                <a:cs typeface="Times New Roman" pitchFamily="18" charset="0"/>
              </a:rPr>
              <a:t>Geomorphology</a:t>
            </a:r>
            <a:br>
              <a:rPr lang="en-US" sz="2200" dirty="0" smtClean="0">
                <a:solidFill>
                  <a:srgbClr val="5E1ED0"/>
                </a:solidFill>
                <a:latin typeface="Times New Roman" pitchFamily="18" charset="0"/>
                <a:cs typeface="Times New Roman" pitchFamily="18" charset="0"/>
              </a:rPr>
            </a:br>
            <a:endParaRPr lang="en-US" sz="2200" dirty="0">
              <a:solidFill>
                <a:srgbClr val="5E1ED0"/>
              </a:solidFill>
              <a:latin typeface="Times New Roman" pitchFamily="18" charset="0"/>
              <a:cs typeface="Times New Roman" pitchFamily="18" charset="0"/>
            </a:endParaRPr>
          </a:p>
        </p:txBody>
      </p:sp>
      <p:sp>
        <p:nvSpPr>
          <p:cNvPr id="3" name="Content Placeholder 2"/>
          <p:cNvSpPr>
            <a:spLocks noGrp="1"/>
          </p:cNvSpPr>
          <p:nvPr>
            <p:ph idx="1"/>
          </p:nvPr>
        </p:nvSpPr>
        <p:spPr>
          <a:xfrm>
            <a:off x="152400" y="1143000"/>
            <a:ext cx="8686800" cy="1189038"/>
          </a:xfrm>
        </p:spPr>
        <p:txBody>
          <a:bodyPr>
            <a:normAutofit/>
          </a:bodyPr>
          <a:lstStyle/>
          <a:p>
            <a:pPr>
              <a:buNone/>
            </a:pPr>
            <a:r>
              <a:rPr lang="en-US" sz="1800" dirty="0" smtClean="0">
                <a:latin typeface="Times New Roman" pitchFamily="18" charset="0"/>
                <a:cs typeface="Times New Roman" pitchFamily="18" charset="0"/>
              </a:rPr>
              <a:t>DEM (Digital Elevation Model)</a:t>
            </a:r>
            <a:endParaRPr lang="en-US" sz="1800" dirty="0">
              <a:latin typeface="Times New Roman" pitchFamily="18" charset="0"/>
              <a:cs typeface="Times New Roman" pitchFamily="18" charset="0"/>
            </a:endParaRPr>
          </a:p>
        </p:txBody>
      </p:sp>
      <p:pic>
        <p:nvPicPr>
          <p:cNvPr id="4" name="Picture 3"/>
          <p:cNvPicPr/>
          <p:nvPr/>
        </p:nvPicPr>
        <p:blipFill>
          <a:blip r:embed="rId2"/>
          <a:srcRect/>
          <a:stretch>
            <a:fillRect/>
          </a:stretch>
        </p:blipFill>
        <p:spPr bwMode="auto">
          <a:xfrm>
            <a:off x="76200" y="1676400"/>
            <a:ext cx="8991600" cy="50292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838200"/>
          </a:xfrm>
        </p:spPr>
        <p:txBody>
          <a:bodyPr>
            <a:normAutofit/>
          </a:bodyPr>
          <a:lstStyle/>
          <a:p>
            <a:pPr algn="ctr"/>
            <a:r>
              <a:rPr lang="en-US" sz="2200" dirty="0" smtClean="0">
                <a:solidFill>
                  <a:srgbClr val="5E1ED0"/>
                </a:solidFill>
                <a:latin typeface="Times New Roman" pitchFamily="18" charset="0"/>
                <a:cs typeface="Times New Roman" pitchFamily="18" charset="0"/>
              </a:rPr>
              <a:t>Soil Geography</a:t>
            </a:r>
            <a:endParaRPr lang="en-US" sz="2200" dirty="0">
              <a:solidFill>
                <a:srgbClr val="5E1ED0"/>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1112837"/>
            <a:ext cx="8686800" cy="4525963"/>
          </a:xfrm>
        </p:spPr>
        <p:txBody>
          <a:bodyPr>
            <a:normAutofit/>
          </a:bodyPr>
          <a:lstStyle/>
          <a:p>
            <a:pPr>
              <a:buNone/>
            </a:pPr>
            <a:r>
              <a:rPr lang="en-US" sz="1800" dirty="0" smtClean="0">
                <a:solidFill>
                  <a:srgbClr val="C00000"/>
                </a:solidFill>
                <a:latin typeface="Times New Roman" pitchFamily="18" charset="0"/>
                <a:cs typeface="Times New Roman" pitchFamily="18" charset="0"/>
              </a:rPr>
              <a:t>https://www.tutorialspoint.com/soil-geography-an-overview</a:t>
            </a:r>
            <a:endParaRPr lang="en-US" sz="1800" dirty="0">
              <a:solidFill>
                <a:srgbClr val="C00000"/>
              </a:solidFill>
              <a:latin typeface="Times New Roman" pitchFamily="18" charset="0"/>
              <a:cs typeface="Times New Roman" pitchFamily="18" charset="0"/>
            </a:endParaRPr>
          </a:p>
        </p:txBody>
      </p:sp>
      <p:pic>
        <p:nvPicPr>
          <p:cNvPr id="4" name="Picture 3"/>
          <p:cNvPicPr/>
          <p:nvPr/>
        </p:nvPicPr>
        <p:blipFill>
          <a:blip r:embed="rId2"/>
          <a:srcRect r="4542" b="8562"/>
          <a:stretch>
            <a:fillRect/>
          </a:stretch>
        </p:blipFill>
        <p:spPr bwMode="auto">
          <a:xfrm>
            <a:off x="762000" y="1600200"/>
            <a:ext cx="7772400" cy="487680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838200"/>
          </a:xfrm>
        </p:spPr>
        <p:txBody>
          <a:bodyPr>
            <a:normAutofit/>
          </a:bodyPr>
          <a:lstStyle/>
          <a:p>
            <a:pPr algn="ctr"/>
            <a:r>
              <a:rPr lang="en-US" sz="2200" dirty="0" smtClean="0">
                <a:solidFill>
                  <a:srgbClr val="5E1ED0"/>
                </a:solidFill>
                <a:latin typeface="Times New Roman" pitchFamily="18" charset="0"/>
                <a:cs typeface="Times New Roman" pitchFamily="18" charset="0"/>
              </a:rPr>
              <a:t>Climatology</a:t>
            </a:r>
            <a:endParaRPr lang="en-US" sz="2200" dirty="0">
              <a:solidFill>
                <a:srgbClr val="5E1ED0"/>
              </a:solidFill>
              <a:latin typeface="Times New Roman" pitchFamily="18" charset="0"/>
              <a:cs typeface="Times New Roman" pitchFamily="18" charset="0"/>
            </a:endParaRPr>
          </a:p>
        </p:txBody>
      </p:sp>
      <p:sp>
        <p:nvSpPr>
          <p:cNvPr id="3" name="Content Placeholder 2"/>
          <p:cNvSpPr>
            <a:spLocks noGrp="1"/>
          </p:cNvSpPr>
          <p:nvPr>
            <p:ph idx="1"/>
          </p:nvPr>
        </p:nvSpPr>
        <p:spPr>
          <a:xfrm>
            <a:off x="228600" y="1066800"/>
            <a:ext cx="8686800" cy="4525963"/>
          </a:xfrm>
        </p:spPr>
        <p:txBody>
          <a:bodyPr>
            <a:normAutofit/>
          </a:bodyPr>
          <a:lstStyle/>
          <a:p>
            <a:pPr>
              <a:buNone/>
            </a:pPr>
            <a:r>
              <a:rPr lang="en-US" sz="1800" b="1" dirty="0" smtClean="0">
                <a:solidFill>
                  <a:schemeClr val="accent5">
                    <a:lumMod val="50000"/>
                  </a:schemeClr>
                </a:solidFill>
                <a:latin typeface="Times New Roman" pitchFamily="18" charset="0"/>
                <a:cs typeface="Times New Roman" pitchFamily="18" charset="0"/>
              </a:rPr>
              <a:t>www.imd.gov.in</a:t>
            </a:r>
          </a:p>
          <a:p>
            <a:endParaRPr lang="en-US" sz="1800" dirty="0">
              <a:latin typeface="Times New Roman" pitchFamily="18" charset="0"/>
              <a:cs typeface="Times New Roman" pitchFamily="18" charset="0"/>
            </a:endParaRPr>
          </a:p>
        </p:txBody>
      </p:sp>
      <p:pic>
        <p:nvPicPr>
          <p:cNvPr id="4" name="Picture 3"/>
          <p:cNvPicPr/>
          <p:nvPr/>
        </p:nvPicPr>
        <p:blipFill>
          <a:blip r:embed="rId2"/>
          <a:srcRect/>
          <a:stretch>
            <a:fillRect/>
          </a:stretch>
        </p:blipFill>
        <p:spPr bwMode="auto">
          <a:xfrm>
            <a:off x="457200" y="1447800"/>
            <a:ext cx="7848600" cy="502920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838200"/>
          </a:xfrm>
        </p:spPr>
        <p:txBody>
          <a:bodyPr>
            <a:normAutofit/>
          </a:bodyPr>
          <a:lstStyle/>
          <a:p>
            <a:pPr algn="ctr"/>
            <a:r>
              <a:rPr lang="en-US" sz="2200" dirty="0" smtClean="0">
                <a:solidFill>
                  <a:srgbClr val="5E1ED0"/>
                </a:solidFill>
                <a:latin typeface="Times New Roman" pitchFamily="18" charset="0"/>
                <a:cs typeface="Times New Roman" pitchFamily="18" charset="0"/>
              </a:rPr>
              <a:t>Hydrology</a:t>
            </a:r>
            <a:endParaRPr lang="en-US" sz="2200" dirty="0">
              <a:solidFill>
                <a:srgbClr val="5E1ED0"/>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1066800"/>
            <a:ext cx="8686800" cy="3703638"/>
          </a:xfrm>
        </p:spPr>
        <p:txBody>
          <a:bodyPr>
            <a:normAutofit/>
          </a:bodyPr>
          <a:lstStyle/>
          <a:p>
            <a:pPr>
              <a:buNone/>
            </a:pPr>
            <a:r>
              <a:rPr lang="en-US" sz="1800" dirty="0" smtClean="0">
                <a:solidFill>
                  <a:srgbClr val="0070C0"/>
                </a:solidFill>
                <a:latin typeface="Times New Roman" pitchFamily="18" charset="0"/>
                <a:cs typeface="Times New Roman" pitchFamily="18" charset="0"/>
              </a:rPr>
              <a:t>www.cgwrd.in</a:t>
            </a:r>
            <a:endParaRPr lang="en-US" sz="1800" dirty="0">
              <a:solidFill>
                <a:srgbClr val="0070C0"/>
              </a:solidFill>
              <a:latin typeface="Times New Roman" pitchFamily="18" charset="0"/>
              <a:cs typeface="Times New Roman" pitchFamily="18" charset="0"/>
            </a:endParaRPr>
          </a:p>
        </p:txBody>
      </p:sp>
      <p:pic>
        <p:nvPicPr>
          <p:cNvPr id="4" name="Picture 3"/>
          <p:cNvPicPr/>
          <p:nvPr/>
        </p:nvPicPr>
        <p:blipFill>
          <a:blip r:embed="rId2"/>
          <a:srcRect l="2967" t="22965" r="2639" b="4358"/>
          <a:stretch>
            <a:fillRect/>
          </a:stretch>
        </p:blipFill>
        <p:spPr bwMode="auto">
          <a:xfrm>
            <a:off x="685800" y="1828800"/>
            <a:ext cx="8001000" cy="443899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838200"/>
          </a:xfrm>
        </p:spPr>
        <p:txBody>
          <a:bodyPr>
            <a:normAutofit/>
          </a:bodyPr>
          <a:lstStyle/>
          <a:p>
            <a:pPr algn="ctr"/>
            <a:r>
              <a:rPr lang="en-US" sz="2400" dirty="0" smtClean="0">
                <a:solidFill>
                  <a:srgbClr val="5E1ED0"/>
                </a:solidFill>
                <a:latin typeface="Times New Roman" pitchFamily="18" charset="0"/>
                <a:cs typeface="Times New Roman" pitchFamily="18" charset="0"/>
              </a:rPr>
              <a:t>INTRODUCTION</a:t>
            </a:r>
            <a:endParaRPr lang="en-US" sz="2400" dirty="0">
              <a:solidFill>
                <a:srgbClr val="5E1ED0"/>
              </a:solidFill>
              <a:latin typeface="Times New Roman" pitchFamily="18" charset="0"/>
              <a:cs typeface="Times New Roman" pitchFamily="18" charset="0"/>
            </a:endParaRPr>
          </a:p>
        </p:txBody>
      </p:sp>
      <p:sp>
        <p:nvSpPr>
          <p:cNvPr id="4" name="Content Placeholder 2"/>
          <p:cNvSpPr txBox="1">
            <a:spLocks/>
          </p:cNvSpPr>
          <p:nvPr/>
        </p:nvSpPr>
        <p:spPr>
          <a:xfrm>
            <a:off x="361071" y="1540094"/>
            <a:ext cx="8686800" cy="4525963"/>
          </a:xfrm>
          <a:prstGeom prst="rect">
            <a:avLst/>
          </a:prstGeom>
        </p:spPr>
        <p:txBody>
          <a:bodyPr vert="horz">
            <a:normAutofit/>
          </a:bodyPr>
          <a:lstStyle/>
          <a:p>
            <a:pPr marL="342900" marR="0" lvl="0" indent="-342900" algn="just" defTabSz="914400" rtl="0" eaLnBrk="1" fontAlgn="auto" latinLnBrk="0" hangingPunct="1">
              <a:lnSpc>
                <a:spcPct val="100000"/>
              </a:lnSpc>
              <a:spcBef>
                <a:spcPct val="20000"/>
              </a:spcBef>
              <a:spcAft>
                <a:spcPts val="0"/>
              </a:spcAft>
              <a:buClr>
                <a:schemeClr val="accent1"/>
              </a:buClr>
              <a:buSzPct val="70000"/>
              <a:buFont typeface="Wingdings" pitchFamily="2" charset="2"/>
              <a:buChar char="Ø"/>
              <a:tabLst/>
              <a:defRPr/>
            </a:pPr>
            <a:r>
              <a:rPr kumimoji="0" lang="en-IN" sz="2000" b="0" i="0" u="none" strike="noStrike" kern="1200" cap="none" spc="0" normalizeH="0" baseline="0" noProof="0" dirty="0" smtClean="0">
                <a:ln>
                  <a:noFill/>
                </a:ln>
                <a:solidFill>
                  <a:srgbClr val="C00000"/>
                </a:solidFill>
                <a:effectLst/>
                <a:uLnTx/>
                <a:uFillTx/>
                <a:latin typeface="Times New Roman" pitchFamily="18" charset="0"/>
                <a:cs typeface="Times New Roman" pitchFamily="18" charset="0"/>
              </a:rPr>
              <a:t>The Internet is a vast network that connects computers all over the world. </a:t>
            </a:r>
          </a:p>
          <a:p>
            <a:pPr marL="342900" marR="0" lvl="0" indent="-342900" algn="just" defTabSz="914400" rtl="0" eaLnBrk="1" fontAlgn="auto" latinLnBrk="0" hangingPunct="1">
              <a:lnSpc>
                <a:spcPct val="100000"/>
              </a:lnSpc>
              <a:spcBef>
                <a:spcPct val="20000"/>
              </a:spcBef>
              <a:spcAft>
                <a:spcPts val="0"/>
              </a:spcAft>
              <a:buClr>
                <a:schemeClr val="accent1"/>
              </a:buClr>
              <a:buSzPct val="70000"/>
              <a:buFont typeface="Wingdings" pitchFamily="2" charset="2"/>
              <a:buChar char="Ø"/>
              <a:tabLst/>
              <a:defRPr/>
            </a:pPr>
            <a:r>
              <a:rPr kumimoji="0" lang="en-IN" sz="2000" b="0" i="0" u="none" strike="noStrike" kern="1200" cap="none" spc="0" normalizeH="0" baseline="0" noProof="0" dirty="0" smtClean="0">
                <a:ln>
                  <a:noFill/>
                </a:ln>
                <a:solidFill>
                  <a:srgbClr val="C00000"/>
                </a:solidFill>
                <a:effectLst/>
                <a:uLnTx/>
                <a:uFillTx/>
                <a:latin typeface="Times New Roman" pitchFamily="18" charset="0"/>
                <a:cs typeface="Times New Roman" pitchFamily="18" charset="0"/>
              </a:rPr>
              <a:t>Through the Internet, people can share information and communicate from anywhere with an Internet connection.</a:t>
            </a:r>
            <a:endParaRPr kumimoji="0" lang="en-US" sz="2000" b="0" i="0" u="none" strike="noStrike" kern="1200" cap="none" spc="0" normalizeH="0" baseline="0" noProof="0" dirty="0" smtClean="0">
              <a:ln>
                <a:noFill/>
              </a:ln>
              <a:solidFill>
                <a:srgbClr val="C00000"/>
              </a:solidFill>
              <a:effectLst/>
              <a:uLnTx/>
              <a:uFillTx/>
              <a:latin typeface="Times New Roman" pitchFamily="18" charset="0"/>
              <a:cs typeface="Times New Roman" pitchFamily="18" charset="0"/>
            </a:endParaRPr>
          </a:p>
          <a:p>
            <a:pPr marL="342900" marR="0" lvl="0" indent="-342900" algn="just" defTabSz="914400" rtl="0" eaLnBrk="1" fontAlgn="auto" latinLnBrk="0" hangingPunct="1">
              <a:lnSpc>
                <a:spcPct val="100000"/>
              </a:lnSpc>
              <a:spcBef>
                <a:spcPct val="20000"/>
              </a:spcBef>
              <a:spcAft>
                <a:spcPts val="0"/>
              </a:spcAft>
              <a:buClr>
                <a:schemeClr val="accent1"/>
              </a:buClr>
              <a:buSzPct val="70000"/>
              <a:buFont typeface="Wingdings" pitchFamily="2" charset="2"/>
              <a:buChar char="Ø"/>
              <a:tabLst/>
              <a:defRPr/>
            </a:pPr>
            <a:endParaRPr kumimoji="0" lang="en-US" sz="2000" b="0" i="0" u="none" strike="noStrike" kern="1200" cap="none" spc="0" normalizeH="0" baseline="0" noProof="0" dirty="0" smtClean="0">
              <a:ln>
                <a:noFill/>
              </a:ln>
              <a:solidFill>
                <a:srgbClr val="C00000"/>
              </a:solidFill>
              <a:effectLst/>
              <a:uLnTx/>
              <a:uFillTx/>
              <a:latin typeface="Times New Roman" pitchFamily="18" charset="0"/>
              <a:cs typeface="Times New Roman" pitchFamily="18" charset="0"/>
            </a:endParaRPr>
          </a:p>
        </p:txBody>
      </p:sp>
      <p:pic>
        <p:nvPicPr>
          <p:cNvPr id="5" name="Picture 4"/>
          <p:cNvPicPr/>
          <p:nvPr/>
        </p:nvPicPr>
        <p:blipFill>
          <a:blip r:embed="rId2"/>
          <a:stretch>
            <a:fillRect/>
          </a:stretch>
        </p:blipFill>
        <p:spPr>
          <a:xfrm>
            <a:off x="2743200" y="2895600"/>
            <a:ext cx="3733800" cy="3048000"/>
          </a:xfrm>
          <a:prstGeom prst="rect">
            <a:avLst/>
          </a:prstGeom>
        </p:spPr>
      </p:pic>
    </p:spTree>
    <p:extLst>
      <p:ext uri="{BB962C8B-B14F-4D97-AF65-F5344CB8AC3E}">
        <p14:creationId xmlns="" xmlns:p14="http://schemas.microsoft.com/office/powerpoint/2010/main" val="10504982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838200"/>
          </a:xfrm>
        </p:spPr>
        <p:txBody>
          <a:bodyPr>
            <a:normAutofit/>
          </a:bodyPr>
          <a:lstStyle/>
          <a:p>
            <a:pPr algn="ctr"/>
            <a:r>
              <a:rPr lang="en-US" sz="2200" dirty="0" smtClean="0">
                <a:solidFill>
                  <a:srgbClr val="5E1ED0"/>
                </a:solidFill>
                <a:latin typeface="Times New Roman" pitchFamily="18" charset="0"/>
                <a:cs typeface="Times New Roman" pitchFamily="18" charset="0"/>
              </a:rPr>
              <a:t>Oceanography</a:t>
            </a:r>
            <a:endParaRPr lang="en-US" sz="2200" dirty="0">
              <a:solidFill>
                <a:srgbClr val="5E1ED0"/>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1066800"/>
            <a:ext cx="8686800" cy="4525963"/>
          </a:xfrm>
        </p:spPr>
        <p:txBody>
          <a:bodyPr>
            <a:normAutofit/>
          </a:bodyPr>
          <a:lstStyle/>
          <a:p>
            <a:pPr>
              <a:buNone/>
            </a:pPr>
            <a:r>
              <a:rPr lang="en-US" sz="1700" dirty="0" smtClean="0">
                <a:solidFill>
                  <a:srgbClr val="0070C0"/>
                </a:solidFill>
                <a:latin typeface="Times New Roman" pitchFamily="18" charset="0"/>
                <a:cs typeface="Times New Roman" pitchFamily="18" charset="0"/>
              </a:rPr>
              <a:t>www.incois.gov.in</a:t>
            </a:r>
            <a:endParaRPr lang="en-US" sz="1700" dirty="0">
              <a:solidFill>
                <a:srgbClr val="0070C0"/>
              </a:solidFill>
              <a:latin typeface="Times New Roman" pitchFamily="18" charset="0"/>
              <a:cs typeface="Times New Roman" pitchFamily="18" charset="0"/>
            </a:endParaRPr>
          </a:p>
        </p:txBody>
      </p:sp>
      <p:pic>
        <p:nvPicPr>
          <p:cNvPr id="4" name="Picture 3"/>
          <p:cNvPicPr/>
          <p:nvPr/>
        </p:nvPicPr>
        <p:blipFill>
          <a:blip r:embed="rId2"/>
          <a:srcRect l="3410" r="6152" b="19345"/>
          <a:stretch>
            <a:fillRect/>
          </a:stretch>
        </p:blipFill>
        <p:spPr bwMode="auto">
          <a:xfrm>
            <a:off x="914400" y="1447800"/>
            <a:ext cx="7543800" cy="5209665"/>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838200"/>
          </a:xfrm>
        </p:spPr>
        <p:txBody>
          <a:bodyPr>
            <a:normAutofit/>
          </a:bodyPr>
          <a:lstStyle/>
          <a:p>
            <a:pPr algn="ctr"/>
            <a:r>
              <a:rPr lang="en-US" sz="2200" dirty="0" smtClean="0">
                <a:solidFill>
                  <a:srgbClr val="5E1ED0"/>
                </a:solidFill>
                <a:latin typeface="Times New Roman" pitchFamily="18" charset="0"/>
                <a:cs typeface="Times New Roman" pitchFamily="18" charset="0"/>
              </a:rPr>
              <a:t>Bio-geography</a:t>
            </a:r>
            <a:endParaRPr lang="en-US" sz="2200" dirty="0">
              <a:solidFill>
                <a:srgbClr val="5E1ED0"/>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1066800"/>
            <a:ext cx="8686800" cy="4525963"/>
          </a:xfrm>
        </p:spPr>
        <p:txBody>
          <a:bodyPr>
            <a:normAutofit/>
          </a:bodyPr>
          <a:lstStyle/>
          <a:p>
            <a:pPr>
              <a:buNone/>
            </a:pPr>
            <a:r>
              <a:rPr lang="en-US" sz="1400" dirty="0" smtClean="0">
                <a:solidFill>
                  <a:srgbClr val="C00000"/>
                </a:solidFill>
                <a:latin typeface="Times New Roman" pitchFamily="18" charset="0"/>
                <a:cs typeface="Times New Roman" pitchFamily="18" charset="0"/>
              </a:rPr>
              <a:t>www.biogeography.org</a:t>
            </a:r>
            <a:endParaRPr lang="en-US" sz="1400" dirty="0">
              <a:solidFill>
                <a:srgbClr val="C00000"/>
              </a:solidFill>
              <a:latin typeface="Times New Roman" pitchFamily="18" charset="0"/>
              <a:cs typeface="Times New Roman" pitchFamily="18" charset="0"/>
            </a:endParaRPr>
          </a:p>
        </p:txBody>
      </p:sp>
      <p:pic>
        <p:nvPicPr>
          <p:cNvPr id="4" name="Picture 3"/>
          <p:cNvPicPr/>
          <p:nvPr/>
        </p:nvPicPr>
        <p:blipFill>
          <a:blip r:embed="rId2"/>
          <a:srcRect r="1161" b="17428"/>
          <a:stretch>
            <a:fillRect/>
          </a:stretch>
        </p:blipFill>
        <p:spPr bwMode="auto">
          <a:xfrm>
            <a:off x="457200" y="1371600"/>
            <a:ext cx="8305800" cy="472440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686800" cy="838200"/>
          </a:xfrm>
        </p:spPr>
        <p:txBody>
          <a:bodyPr>
            <a:normAutofit/>
          </a:bodyPr>
          <a:lstStyle/>
          <a:p>
            <a:pPr algn="ctr"/>
            <a:r>
              <a:rPr lang="en-US" sz="2200" dirty="0" smtClean="0">
                <a:solidFill>
                  <a:srgbClr val="5E1ED0"/>
                </a:solidFill>
                <a:latin typeface="Times New Roman" pitchFamily="18" charset="0"/>
                <a:cs typeface="Times New Roman" pitchFamily="18" charset="0"/>
              </a:rPr>
              <a:t>Environmental geography</a:t>
            </a:r>
            <a:endParaRPr lang="en-US" sz="2200" dirty="0">
              <a:solidFill>
                <a:srgbClr val="5E1ED0"/>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1066800"/>
            <a:ext cx="8686800" cy="4525963"/>
          </a:xfrm>
        </p:spPr>
        <p:txBody>
          <a:bodyPr>
            <a:normAutofit/>
          </a:bodyPr>
          <a:lstStyle/>
          <a:p>
            <a:pPr>
              <a:buNone/>
            </a:pPr>
            <a:r>
              <a:rPr lang="en-US" sz="1800" dirty="0" smtClean="0">
                <a:solidFill>
                  <a:srgbClr val="C00000"/>
                </a:solidFill>
                <a:latin typeface="Times New Roman" pitchFamily="18" charset="0"/>
                <a:cs typeface="Times New Roman" pitchFamily="18" charset="0"/>
              </a:rPr>
              <a:t>https://www.sciencedirect.com/topics/social-sciences/environmental-geography</a:t>
            </a:r>
            <a:endParaRPr lang="en-US" sz="1800" dirty="0">
              <a:solidFill>
                <a:srgbClr val="C00000"/>
              </a:solidFill>
              <a:latin typeface="Times New Roman" pitchFamily="18" charset="0"/>
              <a:cs typeface="Times New Roman" pitchFamily="18" charset="0"/>
            </a:endParaRPr>
          </a:p>
        </p:txBody>
      </p:sp>
      <p:pic>
        <p:nvPicPr>
          <p:cNvPr id="5" name="Picture 4"/>
          <p:cNvPicPr/>
          <p:nvPr/>
        </p:nvPicPr>
        <p:blipFill>
          <a:blip r:embed="rId2"/>
          <a:srcRect r="1791" b="12090"/>
          <a:stretch>
            <a:fillRect/>
          </a:stretch>
        </p:blipFill>
        <p:spPr bwMode="auto">
          <a:xfrm>
            <a:off x="1371600" y="1798563"/>
            <a:ext cx="6400800" cy="4449837"/>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686800" cy="838200"/>
          </a:xfrm>
        </p:spPr>
        <p:txBody>
          <a:bodyPr>
            <a:normAutofit/>
          </a:bodyPr>
          <a:lstStyle/>
          <a:p>
            <a:pPr algn="ctr"/>
            <a:r>
              <a:rPr lang="en-US" sz="2200" dirty="0" smtClean="0">
                <a:solidFill>
                  <a:srgbClr val="5E1ED0"/>
                </a:solidFill>
                <a:latin typeface="Times New Roman" pitchFamily="18" charset="0"/>
                <a:cs typeface="Times New Roman" pitchFamily="18" charset="0"/>
              </a:rPr>
              <a:t>Socio-economical Geography</a:t>
            </a:r>
            <a:endParaRPr lang="en-US" sz="2200" dirty="0">
              <a:solidFill>
                <a:srgbClr val="5E1ED0"/>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1066800"/>
            <a:ext cx="8686800" cy="4525963"/>
          </a:xfrm>
        </p:spPr>
        <p:txBody>
          <a:bodyPr>
            <a:normAutofit/>
          </a:bodyPr>
          <a:lstStyle/>
          <a:p>
            <a:pPr>
              <a:buNone/>
            </a:pPr>
            <a:r>
              <a:rPr lang="en-US" sz="1800" b="1" dirty="0" smtClean="0">
                <a:solidFill>
                  <a:srgbClr val="C00000"/>
                </a:solidFill>
                <a:latin typeface="Times New Roman" pitchFamily="18" charset="0"/>
                <a:cs typeface="Times New Roman" pitchFamily="18" charset="0"/>
              </a:rPr>
              <a:t>www.indiastat.com</a:t>
            </a:r>
            <a:endParaRPr lang="en-US" sz="1800" dirty="0">
              <a:solidFill>
                <a:srgbClr val="C00000"/>
              </a:solidFill>
              <a:latin typeface="Times New Roman" pitchFamily="18" charset="0"/>
              <a:cs typeface="Times New Roman" pitchFamily="18" charset="0"/>
            </a:endParaRPr>
          </a:p>
        </p:txBody>
      </p:sp>
      <p:pic>
        <p:nvPicPr>
          <p:cNvPr id="4" name="Picture 3"/>
          <p:cNvPicPr/>
          <p:nvPr/>
        </p:nvPicPr>
        <p:blipFill>
          <a:blip r:embed="rId2"/>
          <a:srcRect/>
          <a:stretch>
            <a:fillRect/>
          </a:stretch>
        </p:blipFill>
        <p:spPr bwMode="auto">
          <a:xfrm>
            <a:off x="228600" y="1524000"/>
            <a:ext cx="8458200" cy="52578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686800" cy="838200"/>
          </a:xfrm>
        </p:spPr>
        <p:txBody>
          <a:bodyPr>
            <a:normAutofit/>
          </a:bodyPr>
          <a:lstStyle/>
          <a:p>
            <a:pPr algn="ctr"/>
            <a:r>
              <a:rPr lang="en-US" sz="1800" dirty="0" smtClean="0">
                <a:solidFill>
                  <a:srgbClr val="7030A0"/>
                </a:solidFill>
                <a:latin typeface="Times New Roman" pitchFamily="18" charset="0"/>
                <a:cs typeface="Times New Roman" pitchFamily="18" charset="0"/>
              </a:rPr>
              <a:t>Population Geography</a:t>
            </a:r>
            <a:endParaRPr lang="en-US" sz="1800" dirty="0">
              <a:solidFill>
                <a:srgbClr val="7030A0"/>
              </a:solidFill>
              <a:latin typeface="Times New Roman" pitchFamily="18" charset="0"/>
              <a:cs typeface="Times New Roman" pitchFamily="18" charset="0"/>
            </a:endParaRPr>
          </a:p>
        </p:txBody>
      </p:sp>
      <p:sp>
        <p:nvSpPr>
          <p:cNvPr id="3" name="Content Placeholder 2"/>
          <p:cNvSpPr>
            <a:spLocks noGrp="1"/>
          </p:cNvSpPr>
          <p:nvPr>
            <p:ph idx="1"/>
          </p:nvPr>
        </p:nvSpPr>
        <p:spPr>
          <a:xfrm>
            <a:off x="228600" y="1066800"/>
            <a:ext cx="8686800" cy="4525963"/>
          </a:xfrm>
        </p:spPr>
        <p:txBody>
          <a:bodyPr>
            <a:normAutofit/>
          </a:bodyPr>
          <a:lstStyle/>
          <a:p>
            <a:pPr>
              <a:buNone/>
            </a:pPr>
            <a:r>
              <a:rPr lang="en-US" sz="1800" dirty="0" smtClean="0">
                <a:solidFill>
                  <a:srgbClr val="C00000"/>
                </a:solidFill>
                <a:latin typeface="Times New Roman" pitchFamily="18" charset="0"/>
                <a:cs typeface="Times New Roman" pitchFamily="18" charset="0"/>
              </a:rPr>
              <a:t>www.censusindia.gov.in  </a:t>
            </a:r>
            <a:endParaRPr lang="en-US" sz="1800" dirty="0">
              <a:solidFill>
                <a:srgbClr val="C00000"/>
              </a:solidFill>
              <a:latin typeface="Times New Roman" pitchFamily="18" charset="0"/>
              <a:cs typeface="Times New Roman" pitchFamily="18" charset="0"/>
            </a:endParaRPr>
          </a:p>
        </p:txBody>
      </p:sp>
      <p:pic>
        <p:nvPicPr>
          <p:cNvPr id="4" name="Picture 3"/>
          <p:cNvPicPr/>
          <p:nvPr/>
        </p:nvPicPr>
        <p:blipFill>
          <a:blip r:embed="rId2"/>
          <a:srcRect/>
          <a:stretch>
            <a:fillRect/>
          </a:stretch>
        </p:blipFill>
        <p:spPr bwMode="auto">
          <a:xfrm>
            <a:off x="457200" y="1676400"/>
            <a:ext cx="8229600" cy="480060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838200"/>
          </a:xfrm>
        </p:spPr>
        <p:txBody>
          <a:bodyPr>
            <a:normAutofit/>
          </a:bodyPr>
          <a:lstStyle/>
          <a:p>
            <a:pPr algn="ctr"/>
            <a:r>
              <a:rPr lang="en-US" sz="2200" dirty="0" smtClean="0">
                <a:solidFill>
                  <a:srgbClr val="7030A0"/>
                </a:solidFill>
                <a:latin typeface="Times New Roman" pitchFamily="18" charset="0"/>
                <a:cs typeface="Times New Roman" pitchFamily="18" charset="0"/>
              </a:rPr>
              <a:t>Agriculture geography</a:t>
            </a:r>
            <a:endParaRPr lang="en-US" sz="2200" dirty="0">
              <a:solidFill>
                <a:srgbClr val="7030A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r>
              <a:rPr lang="en-US" sz="1800" dirty="0" smtClean="0">
                <a:solidFill>
                  <a:srgbClr val="C00000"/>
                </a:solidFill>
                <a:latin typeface="Times New Roman" pitchFamily="18" charset="0"/>
                <a:cs typeface="Times New Roman" pitchFamily="18" charset="0"/>
              </a:rPr>
              <a:t>https://www.india.gov.in/topics/agriculture</a:t>
            </a:r>
            <a:endParaRPr lang="en-US" sz="1800" dirty="0">
              <a:solidFill>
                <a:srgbClr val="C00000"/>
              </a:solidFill>
              <a:latin typeface="Times New Roman" pitchFamily="18" charset="0"/>
              <a:cs typeface="Times New Roman" pitchFamily="18" charset="0"/>
            </a:endParaRPr>
          </a:p>
        </p:txBody>
      </p:sp>
      <p:pic>
        <p:nvPicPr>
          <p:cNvPr id="4" name="Picture 3"/>
          <p:cNvPicPr/>
          <p:nvPr/>
        </p:nvPicPr>
        <p:blipFill>
          <a:blip r:embed="rId2"/>
          <a:srcRect r="2142" b="5800"/>
          <a:stretch>
            <a:fillRect/>
          </a:stretch>
        </p:blipFill>
        <p:spPr bwMode="auto">
          <a:xfrm>
            <a:off x="914400" y="2362200"/>
            <a:ext cx="7696200" cy="403860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838200"/>
          </a:xfrm>
        </p:spPr>
        <p:txBody>
          <a:bodyPr>
            <a:normAutofit/>
          </a:bodyPr>
          <a:lstStyle/>
          <a:p>
            <a:pPr algn="ctr"/>
            <a:r>
              <a:rPr lang="en-US" sz="2400" dirty="0" smtClean="0">
                <a:latin typeface="Times New Roman" pitchFamily="18" charset="0"/>
                <a:cs typeface="Times New Roman" pitchFamily="18" charset="0"/>
              </a:rPr>
              <a:t>Remote sensing</a:t>
            </a: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a:xfrm>
            <a:off x="228600" y="1143000"/>
            <a:ext cx="8686800" cy="655638"/>
          </a:xfrm>
        </p:spPr>
        <p:txBody>
          <a:bodyPr>
            <a:normAutofit/>
          </a:bodyPr>
          <a:lstStyle/>
          <a:p>
            <a:pPr>
              <a:buNone/>
            </a:pPr>
            <a:r>
              <a:rPr lang="en-US" sz="2200" b="1" dirty="0" smtClean="0">
                <a:solidFill>
                  <a:srgbClr val="C00000"/>
                </a:solidFill>
                <a:latin typeface="Times New Roman" pitchFamily="18" charset="0"/>
                <a:cs typeface="Times New Roman" pitchFamily="18" charset="0"/>
              </a:rPr>
              <a:t>www.nrsc.gov.in</a:t>
            </a:r>
          </a:p>
          <a:p>
            <a:endParaRPr lang="en-US" sz="2200" dirty="0">
              <a:solidFill>
                <a:srgbClr val="C00000"/>
              </a:solidFill>
              <a:latin typeface="Times New Roman" pitchFamily="18" charset="0"/>
              <a:cs typeface="Times New Roman" pitchFamily="18" charset="0"/>
            </a:endParaRPr>
          </a:p>
        </p:txBody>
      </p:sp>
      <p:pic>
        <p:nvPicPr>
          <p:cNvPr id="4" name="Picture 3"/>
          <p:cNvPicPr/>
          <p:nvPr/>
        </p:nvPicPr>
        <p:blipFill>
          <a:blip r:embed="rId2"/>
          <a:srcRect/>
          <a:stretch>
            <a:fillRect/>
          </a:stretch>
        </p:blipFill>
        <p:spPr bwMode="auto">
          <a:xfrm>
            <a:off x="152400" y="1600200"/>
            <a:ext cx="8763000" cy="480060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838200"/>
          </a:xfrm>
        </p:spPr>
        <p:txBody>
          <a:bodyPr>
            <a:normAutofit/>
          </a:bodyPr>
          <a:lstStyle/>
          <a:p>
            <a:pPr algn="ctr"/>
            <a:r>
              <a:rPr lang="en-US" sz="2200" dirty="0" smtClean="0">
                <a:solidFill>
                  <a:srgbClr val="7030A0"/>
                </a:solidFill>
                <a:latin typeface="Times New Roman" pitchFamily="18" charset="0"/>
                <a:cs typeface="Times New Roman" pitchFamily="18" charset="0"/>
              </a:rPr>
              <a:t>Use of internet in geographical research </a:t>
            </a:r>
            <a:endParaRPr lang="en-US" sz="2200" dirty="0">
              <a:solidFill>
                <a:srgbClr val="7030A0"/>
              </a:solidFill>
              <a:latin typeface="Times New Roman" pitchFamily="18" charset="0"/>
              <a:cs typeface="Times New Roman" pitchFamily="18" charset="0"/>
            </a:endParaRPr>
          </a:p>
        </p:txBody>
      </p:sp>
      <p:graphicFrame>
        <p:nvGraphicFramePr>
          <p:cNvPr id="4" name="Diagram 3"/>
          <p:cNvGraphicFramePr/>
          <p:nvPr/>
        </p:nvGraphicFramePr>
        <p:xfrm>
          <a:off x="0" y="14478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Group 7"/>
          <p:cNvGrpSpPr/>
          <p:nvPr/>
        </p:nvGrpSpPr>
        <p:grpSpPr>
          <a:xfrm>
            <a:off x="5867400" y="3124200"/>
            <a:ext cx="2209800" cy="912812"/>
            <a:chOff x="857250" y="1575593"/>
            <a:chExt cx="2209800" cy="912812"/>
          </a:xfrm>
        </p:grpSpPr>
        <p:sp>
          <p:nvSpPr>
            <p:cNvPr id="9" name="Rounded Rectangle 8"/>
            <p:cNvSpPr/>
            <p:nvPr/>
          </p:nvSpPr>
          <p:spPr>
            <a:xfrm>
              <a:off x="857250" y="1575593"/>
              <a:ext cx="2209800" cy="912812"/>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en-US" sz="1600" dirty="0" smtClean="0">
                  <a:latin typeface="Times New Roman" pitchFamily="18" charset="0"/>
                  <a:cs typeface="Times New Roman" pitchFamily="18" charset="0"/>
                </a:rPr>
                <a:t>Research Components/Materials</a:t>
              </a:r>
              <a:endParaRPr lang="en-US" sz="1600" dirty="0">
                <a:latin typeface="Times New Roman" pitchFamily="18" charset="0"/>
                <a:cs typeface="Times New Roman" pitchFamily="18" charset="0"/>
              </a:endParaRPr>
            </a:p>
          </p:txBody>
        </p:sp>
        <p:sp>
          <p:nvSpPr>
            <p:cNvPr id="10" name="Rounded Rectangle 4"/>
            <p:cNvSpPr/>
            <p:nvPr/>
          </p:nvSpPr>
          <p:spPr>
            <a:xfrm>
              <a:off x="883985" y="1602328"/>
              <a:ext cx="1772155" cy="8593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lvl="0" algn="ctr" defTabSz="2489200">
                <a:lnSpc>
                  <a:spcPct val="90000"/>
                </a:lnSpc>
                <a:spcBef>
                  <a:spcPct val="0"/>
                </a:spcBef>
                <a:spcAft>
                  <a:spcPct val="35000"/>
                </a:spcAft>
              </a:pPr>
              <a:endParaRPr lang="en-US" sz="1600" kern="1200">
                <a:latin typeface="Times New Roman" pitchFamily="18" charset="0"/>
                <a:cs typeface="Times New Roman" pitchFamily="18" charset="0"/>
              </a:endParaRPr>
            </a:p>
          </p:txBody>
        </p:sp>
      </p:grpSp>
      <p:cxnSp>
        <p:nvCxnSpPr>
          <p:cNvPr id="12" name="Straight Connector 11"/>
          <p:cNvCxnSpPr>
            <a:endCxn id="10" idx="1"/>
          </p:cNvCxnSpPr>
          <p:nvPr/>
        </p:nvCxnSpPr>
        <p:spPr>
          <a:xfrm rot="16200000" flipH="1">
            <a:off x="4395264" y="2081735"/>
            <a:ext cx="1828006" cy="1169735"/>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a:endCxn id="10" idx="1"/>
          </p:cNvCxnSpPr>
          <p:nvPr/>
        </p:nvCxnSpPr>
        <p:spPr>
          <a:xfrm>
            <a:off x="4724400" y="3505200"/>
            <a:ext cx="1169735" cy="75406"/>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a:endCxn id="10" idx="1"/>
          </p:cNvCxnSpPr>
          <p:nvPr/>
        </p:nvCxnSpPr>
        <p:spPr>
          <a:xfrm>
            <a:off x="4724400" y="2667000"/>
            <a:ext cx="1169735" cy="913606"/>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a:endCxn id="10" idx="1"/>
          </p:cNvCxnSpPr>
          <p:nvPr/>
        </p:nvCxnSpPr>
        <p:spPr>
          <a:xfrm flipV="1">
            <a:off x="4800600" y="3580606"/>
            <a:ext cx="1093535" cy="762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a:endCxn id="10" idx="1"/>
          </p:cNvCxnSpPr>
          <p:nvPr/>
        </p:nvCxnSpPr>
        <p:spPr>
          <a:xfrm rot="5400000" flipH="1" flipV="1">
            <a:off x="4508770" y="3796236"/>
            <a:ext cx="1600994" cy="1169735"/>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200" dirty="0" smtClean="0">
                <a:solidFill>
                  <a:srgbClr val="7030A0"/>
                </a:solidFill>
                <a:latin typeface="Times New Roman" pitchFamily="18" charset="0"/>
                <a:cs typeface="Times New Roman" pitchFamily="18" charset="0"/>
              </a:rPr>
              <a:t>Important of internet in geography</a:t>
            </a:r>
            <a:br>
              <a:rPr lang="en-US" sz="2200" dirty="0" smtClean="0">
                <a:solidFill>
                  <a:srgbClr val="7030A0"/>
                </a:solidFill>
                <a:latin typeface="Times New Roman" pitchFamily="18" charset="0"/>
                <a:cs typeface="Times New Roman" pitchFamily="18" charset="0"/>
              </a:rPr>
            </a:br>
            <a:endParaRPr lang="en-US" sz="2200" dirty="0">
              <a:solidFill>
                <a:srgbClr val="7030A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Font typeface="Wingdings" pitchFamily="2" charset="2"/>
              <a:buChar char="Ø"/>
            </a:pPr>
            <a:r>
              <a:rPr lang="en-US" sz="1800" dirty="0" smtClean="0">
                <a:solidFill>
                  <a:srgbClr val="002060"/>
                </a:solidFill>
                <a:latin typeface="Times New Roman" pitchFamily="18" charset="0"/>
                <a:cs typeface="Times New Roman" pitchFamily="18" charset="0"/>
              </a:rPr>
              <a:t>Quick search of information.</a:t>
            </a:r>
          </a:p>
          <a:p>
            <a:pPr>
              <a:buFont typeface="Wingdings" pitchFamily="2" charset="2"/>
              <a:buChar char="Ø"/>
            </a:pPr>
            <a:r>
              <a:rPr lang="en-US" sz="1800" dirty="0" smtClean="0">
                <a:solidFill>
                  <a:srgbClr val="002060"/>
                </a:solidFill>
                <a:latin typeface="Times New Roman" pitchFamily="18" charset="0"/>
                <a:cs typeface="Times New Roman" pitchFamily="18" charset="0"/>
              </a:rPr>
              <a:t>Very easy way to receiving and sending messages through internet.</a:t>
            </a:r>
          </a:p>
          <a:p>
            <a:pPr>
              <a:buFont typeface="Wingdings" pitchFamily="2" charset="2"/>
              <a:buChar char="Ø"/>
            </a:pPr>
            <a:r>
              <a:rPr lang="en-US" sz="1800" dirty="0" smtClean="0">
                <a:solidFill>
                  <a:srgbClr val="002060"/>
                </a:solidFill>
                <a:latin typeface="Times New Roman" pitchFamily="18" charset="0"/>
                <a:cs typeface="Times New Roman" pitchFamily="18" charset="0"/>
              </a:rPr>
              <a:t>To know the information of production and distribution.</a:t>
            </a:r>
          </a:p>
          <a:p>
            <a:pPr>
              <a:buFont typeface="Wingdings" pitchFamily="2" charset="2"/>
              <a:buChar char="Ø"/>
            </a:pPr>
            <a:r>
              <a:rPr lang="en-US" sz="1800" dirty="0" smtClean="0">
                <a:solidFill>
                  <a:srgbClr val="002060"/>
                </a:solidFill>
                <a:latin typeface="Times New Roman" pitchFamily="18" charset="0"/>
                <a:cs typeface="Times New Roman" pitchFamily="18" charset="0"/>
              </a:rPr>
              <a:t>To save time.</a:t>
            </a:r>
          </a:p>
          <a:p>
            <a:pPr>
              <a:buFont typeface="Wingdings" pitchFamily="2" charset="2"/>
              <a:buChar char="Ø"/>
            </a:pPr>
            <a:r>
              <a:rPr lang="en-US" sz="1800" dirty="0" smtClean="0">
                <a:solidFill>
                  <a:srgbClr val="002060"/>
                </a:solidFill>
                <a:latin typeface="Times New Roman" pitchFamily="18" charset="0"/>
                <a:cs typeface="Times New Roman" pitchFamily="18" charset="0"/>
              </a:rPr>
              <a:t>Very effective and more cheapest way to displaying map.</a:t>
            </a:r>
          </a:p>
          <a:p>
            <a:pPr>
              <a:buFont typeface="Wingdings" pitchFamily="2" charset="2"/>
              <a:buChar char="Ø"/>
            </a:pPr>
            <a:r>
              <a:rPr lang="en-US" sz="1800" dirty="0" smtClean="0">
                <a:solidFill>
                  <a:srgbClr val="002060"/>
                </a:solidFill>
                <a:latin typeface="Times New Roman" pitchFamily="18" charset="0"/>
                <a:cs typeface="Times New Roman" pitchFamily="18" charset="0"/>
              </a:rPr>
              <a:t>Earth is a dynamic so the socio-economical as well as physical facts and figures are changing very first. We have know this changing facts by internet.</a:t>
            </a:r>
            <a:endParaRPr lang="en-US" sz="1800" dirty="0">
              <a:solidFill>
                <a:srgbClr val="002060"/>
              </a:solidFill>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686800" cy="838200"/>
          </a:xfrm>
        </p:spPr>
        <p:txBody>
          <a:bodyPr>
            <a:normAutofit/>
          </a:bodyPr>
          <a:lstStyle/>
          <a:p>
            <a:pPr algn="ctr"/>
            <a:r>
              <a:rPr lang="en-US" sz="2200" dirty="0" smtClean="0">
                <a:solidFill>
                  <a:srgbClr val="7030A0"/>
                </a:solidFill>
                <a:latin typeface="Times New Roman" pitchFamily="18" charset="0"/>
                <a:cs typeface="Times New Roman" pitchFamily="18" charset="0"/>
              </a:rPr>
              <a:t>Future of geography on internet</a:t>
            </a:r>
          </a:p>
        </p:txBody>
      </p:sp>
      <p:sp>
        <p:nvSpPr>
          <p:cNvPr id="3" name="Content Placeholder 2"/>
          <p:cNvSpPr>
            <a:spLocks noGrp="1"/>
          </p:cNvSpPr>
          <p:nvPr>
            <p:ph idx="1"/>
          </p:nvPr>
        </p:nvSpPr>
        <p:spPr>
          <a:xfrm>
            <a:off x="304800" y="1066800"/>
            <a:ext cx="8686800" cy="5013325"/>
          </a:xfrm>
        </p:spPr>
        <p:txBody>
          <a:bodyPr>
            <a:normAutofit fontScale="40000" lnSpcReduction="20000"/>
          </a:bodyPr>
          <a:lstStyle/>
          <a:p>
            <a:pPr algn="just">
              <a:buFont typeface="Wingdings" pitchFamily="2" charset="2"/>
              <a:buChar char="Ø"/>
            </a:pPr>
            <a:r>
              <a:rPr lang="en-IN" dirty="0" smtClean="0">
                <a:solidFill>
                  <a:srgbClr val="0070C0"/>
                </a:solidFill>
                <a:latin typeface="Times New Roman" pitchFamily="18" charset="0"/>
                <a:cs typeface="Times New Roman" pitchFamily="18" charset="0"/>
              </a:rPr>
              <a:t>The core assumption of Internet geography is that the location of servers, websites, data, services, and infrastructure is key to understand the development and the dynamics of the Internet. Among the topics covered by this discipline, of particular importance are information geography and digital divides.</a:t>
            </a:r>
            <a:endParaRPr lang="en-US" dirty="0" smtClean="0">
              <a:solidFill>
                <a:srgbClr val="0070C0"/>
              </a:solidFill>
              <a:latin typeface="Times New Roman" pitchFamily="18" charset="0"/>
              <a:cs typeface="Times New Roman" pitchFamily="18" charset="0"/>
            </a:endParaRPr>
          </a:p>
          <a:p>
            <a:pPr algn="just">
              <a:buFont typeface="Wingdings" pitchFamily="2" charset="2"/>
              <a:buChar char="Ø"/>
            </a:pPr>
            <a:r>
              <a:rPr lang="en-IN" dirty="0" smtClean="0">
                <a:solidFill>
                  <a:srgbClr val="0070C0"/>
                </a:solidFill>
                <a:latin typeface="Times New Roman" pitchFamily="18" charset="0"/>
                <a:cs typeface="Times New Roman" pitchFamily="18" charset="0"/>
              </a:rPr>
              <a:t>The Global Spatial Data Infrastructure Association    </a:t>
            </a:r>
            <a:r>
              <a:rPr lang="en-US" dirty="0" smtClean="0">
                <a:solidFill>
                  <a:srgbClr val="0070C0"/>
                </a:solidFill>
                <a:latin typeface="Times New Roman" pitchFamily="18" charset="0"/>
                <a:cs typeface="Times New Roman" pitchFamily="18" charset="0"/>
              </a:rPr>
              <a:t/>
            </a:r>
            <a:br>
              <a:rPr lang="en-US" dirty="0" smtClean="0">
                <a:solidFill>
                  <a:srgbClr val="0070C0"/>
                </a:solidFill>
                <a:latin typeface="Times New Roman" pitchFamily="18" charset="0"/>
                <a:cs typeface="Times New Roman" pitchFamily="18" charset="0"/>
              </a:rPr>
            </a:br>
            <a:r>
              <a:rPr lang="en-IN" dirty="0" smtClean="0">
                <a:solidFill>
                  <a:srgbClr val="0070C0"/>
                </a:solidFill>
                <a:latin typeface="Times New Roman" pitchFamily="18" charset="0"/>
                <a:cs typeface="Times New Roman" pitchFamily="18" charset="0"/>
              </a:rPr>
              <a:t>GSDI’s final contribution to its mission ‘to advance geo-information best practices, knowledge sharing and capacity building for the improved sharing and applications of geographic information’ was the transfer of its residual funds to the United Nations Global Geospatial Information Management program.</a:t>
            </a:r>
            <a:endParaRPr lang="en-US" dirty="0" smtClean="0">
              <a:solidFill>
                <a:srgbClr val="0070C0"/>
              </a:solidFill>
              <a:latin typeface="Times New Roman" pitchFamily="18" charset="0"/>
              <a:cs typeface="Times New Roman" pitchFamily="18" charset="0"/>
            </a:endParaRPr>
          </a:p>
          <a:p>
            <a:pPr algn="just">
              <a:buFont typeface="Wingdings" pitchFamily="2" charset="2"/>
              <a:buChar char="Ø"/>
            </a:pPr>
            <a:r>
              <a:rPr lang="en-IN" dirty="0" smtClean="0">
                <a:solidFill>
                  <a:srgbClr val="0070C0"/>
                </a:solidFill>
                <a:latin typeface="Times New Roman" pitchFamily="18" charset="0"/>
                <a:cs typeface="Times New Roman" pitchFamily="18" charset="0"/>
              </a:rPr>
              <a:t>Until recently, maps (usually in paper form) have been a mainstay for a wide variety of applications and decision-making. This is changing as more spatially referenced data and information on a wider variety of topics or themes (e.g., population, land use, economic transactions, hydrology, agriculture, climate, soils) are being produced, stored, transferred, manipulated, and analyzed in digital form.</a:t>
            </a:r>
            <a:endParaRPr lang="en-US" dirty="0" smtClean="0">
              <a:solidFill>
                <a:srgbClr val="0070C0"/>
              </a:solidFill>
              <a:latin typeface="Times New Roman" pitchFamily="18" charset="0"/>
              <a:cs typeface="Times New Roman" pitchFamily="18" charset="0"/>
            </a:endParaRPr>
          </a:p>
          <a:p>
            <a:pPr algn="just">
              <a:buFont typeface="Wingdings" pitchFamily="2" charset="2"/>
              <a:buChar char="Ø"/>
            </a:pPr>
            <a:r>
              <a:rPr lang="en-IN" dirty="0" smtClean="0">
                <a:solidFill>
                  <a:srgbClr val="0070C0"/>
                </a:solidFill>
                <a:latin typeface="Times New Roman" pitchFamily="18" charset="0"/>
                <a:cs typeface="Times New Roman" pitchFamily="18" charset="0"/>
              </a:rPr>
              <a:t>India has, over the past years, produced a rich “base” of map information through systematic topographic surveys, geological surveys, soil surveys, cadastral surveys, various natural resources inventory programmes and the use of the remote sensing images. Further, with the availability of precision, high-resolution satellite images, data enabling by the organisation of Geographical Information System (GIS), combined with the Global Positioning System (GPS), the accuracy and information content of these spatial datasets or maps is extremely high.</a:t>
            </a:r>
            <a:endParaRPr lang="en-US" dirty="0" smtClean="0">
              <a:solidFill>
                <a:srgbClr val="0070C0"/>
              </a:solidFill>
              <a:latin typeface="Times New Roman" pitchFamily="18" charset="0"/>
              <a:cs typeface="Times New Roman" pitchFamily="18" charset="0"/>
            </a:endParaRPr>
          </a:p>
          <a:p>
            <a:pPr algn="just">
              <a:buNone/>
            </a:pPr>
            <a:r>
              <a:rPr lang="en-IN" dirty="0" smtClean="0">
                <a:solidFill>
                  <a:srgbClr val="0070C0"/>
                </a:solidFill>
                <a:latin typeface="Times New Roman" pitchFamily="18" charset="0"/>
                <a:cs typeface="Times New Roman" pitchFamily="18" charset="0"/>
              </a:rPr>
              <a:t>	Examples of GPS uses</a:t>
            </a:r>
            <a:endParaRPr lang="en-US" dirty="0" smtClean="0">
              <a:solidFill>
                <a:srgbClr val="0070C0"/>
              </a:solidFill>
              <a:latin typeface="Times New Roman" pitchFamily="18" charset="0"/>
              <a:cs typeface="Times New Roman" pitchFamily="18" charset="0"/>
            </a:endParaRPr>
          </a:p>
          <a:p>
            <a:pPr algn="just">
              <a:buNone/>
            </a:pPr>
            <a:r>
              <a:rPr lang="en-IN" dirty="0" smtClean="0">
                <a:solidFill>
                  <a:srgbClr val="0070C0"/>
                </a:solidFill>
                <a:latin typeface="Times New Roman" pitchFamily="18" charset="0"/>
                <a:cs typeface="Times New Roman" pitchFamily="18" charset="0"/>
              </a:rPr>
              <a:t>	Global Positioning System applications generally fall into 5 major categories:</a:t>
            </a:r>
            <a:endParaRPr lang="en-US" dirty="0" smtClean="0">
              <a:solidFill>
                <a:srgbClr val="0070C0"/>
              </a:solidFill>
              <a:latin typeface="Times New Roman" pitchFamily="18" charset="0"/>
              <a:cs typeface="Times New Roman" pitchFamily="18" charset="0"/>
            </a:endParaRPr>
          </a:p>
          <a:p>
            <a:pPr algn="just">
              <a:buNone/>
            </a:pPr>
            <a:r>
              <a:rPr lang="en-IN" dirty="0" smtClean="0">
                <a:solidFill>
                  <a:srgbClr val="0070C0"/>
                </a:solidFill>
                <a:latin typeface="Times New Roman" pitchFamily="18" charset="0"/>
                <a:cs typeface="Times New Roman" pitchFamily="18" charset="0"/>
              </a:rPr>
              <a:t> </a:t>
            </a:r>
            <a:endParaRPr lang="en-US" dirty="0" smtClean="0">
              <a:solidFill>
                <a:srgbClr val="0070C0"/>
              </a:solidFill>
              <a:latin typeface="Times New Roman" pitchFamily="18" charset="0"/>
              <a:cs typeface="Times New Roman" pitchFamily="18" charset="0"/>
            </a:endParaRPr>
          </a:p>
          <a:p>
            <a:pPr algn="just">
              <a:buNone/>
            </a:pPr>
            <a:r>
              <a:rPr lang="en-IN" dirty="0" smtClean="0">
                <a:solidFill>
                  <a:srgbClr val="0070C0"/>
                </a:solidFill>
                <a:latin typeface="Times New Roman" pitchFamily="18" charset="0"/>
                <a:cs typeface="Times New Roman" pitchFamily="18" charset="0"/>
              </a:rPr>
              <a:t>	Location – determining a position</a:t>
            </a:r>
            <a:endParaRPr lang="en-US" dirty="0" smtClean="0">
              <a:solidFill>
                <a:srgbClr val="0070C0"/>
              </a:solidFill>
              <a:latin typeface="Times New Roman" pitchFamily="18" charset="0"/>
              <a:cs typeface="Times New Roman" pitchFamily="18" charset="0"/>
            </a:endParaRPr>
          </a:p>
          <a:p>
            <a:pPr algn="just">
              <a:buNone/>
            </a:pPr>
            <a:r>
              <a:rPr lang="en-IN" dirty="0" smtClean="0">
                <a:solidFill>
                  <a:srgbClr val="0070C0"/>
                </a:solidFill>
                <a:latin typeface="Times New Roman" pitchFamily="18" charset="0"/>
                <a:cs typeface="Times New Roman" pitchFamily="18" charset="0"/>
              </a:rPr>
              <a:t>	Navigation – getting from one location to another</a:t>
            </a:r>
            <a:endParaRPr lang="en-US" dirty="0" smtClean="0">
              <a:solidFill>
                <a:srgbClr val="0070C0"/>
              </a:solidFill>
              <a:latin typeface="Times New Roman" pitchFamily="18" charset="0"/>
              <a:cs typeface="Times New Roman" pitchFamily="18" charset="0"/>
            </a:endParaRPr>
          </a:p>
          <a:p>
            <a:pPr algn="just">
              <a:buNone/>
            </a:pPr>
            <a:r>
              <a:rPr lang="en-IN" dirty="0" smtClean="0">
                <a:solidFill>
                  <a:srgbClr val="0070C0"/>
                </a:solidFill>
                <a:latin typeface="Times New Roman" pitchFamily="18" charset="0"/>
                <a:cs typeface="Times New Roman" pitchFamily="18" charset="0"/>
              </a:rPr>
              <a:t>	Tracking – monitoring object or personal movement</a:t>
            </a:r>
            <a:endParaRPr lang="en-US" dirty="0" smtClean="0">
              <a:solidFill>
                <a:srgbClr val="0070C0"/>
              </a:solidFill>
              <a:latin typeface="Times New Roman" pitchFamily="18" charset="0"/>
              <a:cs typeface="Times New Roman" pitchFamily="18" charset="0"/>
            </a:endParaRPr>
          </a:p>
          <a:p>
            <a:pPr algn="just">
              <a:buNone/>
            </a:pPr>
            <a:r>
              <a:rPr lang="en-IN" dirty="0" smtClean="0">
                <a:solidFill>
                  <a:srgbClr val="0070C0"/>
                </a:solidFill>
                <a:latin typeface="Times New Roman" pitchFamily="18" charset="0"/>
                <a:cs typeface="Times New Roman" pitchFamily="18" charset="0"/>
              </a:rPr>
              <a:t>	Mapping – creating maps of the world</a:t>
            </a:r>
            <a:endParaRPr lang="en-US" dirty="0" smtClean="0">
              <a:solidFill>
                <a:srgbClr val="0070C0"/>
              </a:solidFill>
              <a:latin typeface="Times New Roman" pitchFamily="18" charset="0"/>
              <a:cs typeface="Times New Roman" pitchFamily="18" charset="0"/>
            </a:endParaRPr>
          </a:p>
          <a:p>
            <a:pPr algn="just">
              <a:buNone/>
            </a:pPr>
            <a:r>
              <a:rPr lang="en-IN" dirty="0" smtClean="0">
                <a:solidFill>
                  <a:srgbClr val="0070C0"/>
                </a:solidFill>
                <a:latin typeface="Times New Roman" pitchFamily="18" charset="0"/>
                <a:cs typeface="Times New Roman" pitchFamily="18" charset="0"/>
              </a:rPr>
              <a:t>	Timing – bringing precise timing to the world</a:t>
            </a:r>
            <a:endParaRPr lang="en-US" dirty="0" smtClean="0">
              <a:solidFill>
                <a:srgbClr val="0070C0"/>
              </a:solidFill>
              <a:latin typeface="Times New Roman" pitchFamily="18" charset="0"/>
              <a:cs typeface="Times New Roman" pitchFamily="18" charset="0"/>
            </a:endParaRPr>
          </a:p>
          <a:p>
            <a:pPr algn="just">
              <a:buNone/>
            </a:pPr>
            <a:r>
              <a:rPr lang="en-IN" dirty="0" smtClean="0">
                <a:solidFill>
                  <a:srgbClr val="0070C0"/>
                </a:solidFill>
                <a:latin typeface="Times New Roman" pitchFamily="18" charset="0"/>
                <a:cs typeface="Times New Roman" pitchFamily="18" charset="0"/>
              </a:rPr>
              <a:t> </a:t>
            </a:r>
            <a:endParaRPr lang="en-US" dirty="0" smtClean="0">
              <a:solidFill>
                <a:srgbClr val="0070C0"/>
              </a:solidFill>
              <a:latin typeface="Times New Roman" pitchFamily="18" charset="0"/>
              <a:cs typeface="Times New Roman" pitchFamily="18" charset="0"/>
            </a:endParaRPr>
          </a:p>
          <a:p>
            <a:pPr algn="just">
              <a:buNone/>
            </a:pPr>
            <a:r>
              <a:rPr lang="en-IN" dirty="0" smtClean="0">
                <a:solidFill>
                  <a:srgbClr val="0070C0"/>
                </a:solidFill>
                <a:latin typeface="Times New Roman" pitchFamily="18" charset="0"/>
                <a:cs typeface="Times New Roman" pitchFamily="18" charset="0"/>
              </a:rPr>
              <a:t> </a:t>
            </a:r>
            <a:endParaRPr lang="en-US" dirty="0" smtClean="0">
              <a:solidFill>
                <a:srgbClr val="0070C0"/>
              </a:solidFill>
              <a:latin typeface="Times New Roman" pitchFamily="18" charset="0"/>
              <a:cs typeface="Times New Roman" pitchFamily="18" charset="0"/>
            </a:endParaRPr>
          </a:p>
          <a:p>
            <a:pPr algn="just"/>
            <a:endParaRPr lang="en-US" dirty="0">
              <a:solidFill>
                <a:srgbClr val="0070C0"/>
              </a:solidFill>
              <a:latin typeface="Times New Roman" pitchFamily="18" charset="0"/>
              <a:cs typeface="Times New Roman" pitchFamily="18" charset="0"/>
            </a:endParaRPr>
          </a:p>
        </p:txBody>
      </p:sp>
      <p:sp>
        <p:nvSpPr>
          <p:cNvPr id="18434" name="AutoShape 2" descr="Full form of GP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8436" name="Picture 4" descr="Full form of GPS"/>
          <p:cNvPicPr>
            <a:picLocks noChangeAspect="1" noChangeArrowheads="1"/>
          </p:cNvPicPr>
          <p:nvPr/>
        </p:nvPicPr>
        <p:blipFill>
          <a:blip r:embed="rId2"/>
          <a:srcRect/>
          <a:stretch>
            <a:fillRect/>
          </a:stretch>
        </p:blipFill>
        <p:spPr bwMode="auto">
          <a:xfrm>
            <a:off x="4452155" y="4343400"/>
            <a:ext cx="3548845" cy="2362200"/>
          </a:xfrm>
          <a:prstGeom prst="rect">
            <a:avLst/>
          </a:prstGeom>
          <a:noFill/>
          <a:ln>
            <a:solidFill>
              <a:srgbClr val="00B0F0"/>
            </a:solid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838200"/>
          </a:xfrm>
        </p:spPr>
        <p:txBody>
          <a:bodyPr>
            <a:normAutofit/>
          </a:bodyPr>
          <a:lstStyle/>
          <a:p>
            <a:pPr algn="ctr"/>
            <a:r>
              <a:rPr lang="en-US" sz="2200" dirty="0" smtClean="0">
                <a:solidFill>
                  <a:srgbClr val="0070C0"/>
                </a:solidFill>
                <a:latin typeface="Times New Roman" pitchFamily="18" charset="0"/>
                <a:ea typeface="Times New Roman" pitchFamily="18" charset="0"/>
                <a:cs typeface="Times New Roman" pitchFamily="18" charset="0"/>
              </a:rPr>
              <a:t>What is a Domain?</a:t>
            </a:r>
            <a:endParaRPr lang="en-US" sz="2200"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1295400"/>
            <a:ext cx="8686800" cy="4784725"/>
          </a:xfrm>
        </p:spPr>
        <p:txBody>
          <a:bodyPr>
            <a:normAutofit/>
          </a:bodyPr>
          <a:lstStyle/>
          <a:p>
            <a:pPr marL="0" indent="0" algn="just" fontAlgn="base">
              <a:lnSpc>
                <a:spcPct val="150000"/>
              </a:lnSpc>
              <a:spcBef>
                <a:spcPct val="0"/>
              </a:spcBef>
              <a:spcAft>
                <a:spcPct val="0"/>
              </a:spcAft>
              <a:buClrTx/>
              <a:buSzTx/>
              <a:buFont typeface="Wingdings" pitchFamily="2" charset="2"/>
              <a:buChar char="Ø"/>
            </a:pPr>
            <a:r>
              <a:rPr lang="en-US" sz="1600" dirty="0" smtClean="0">
                <a:solidFill>
                  <a:srgbClr val="002060"/>
                </a:solidFill>
                <a:latin typeface="Aptos" charset="0"/>
                <a:ea typeface="Times New Roman" pitchFamily="18" charset="0"/>
                <a:cs typeface="Times New Roman" pitchFamily="18" charset="0"/>
              </a:rPr>
              <a:t>A domain is a network of computers and devices that are controlled by one set authority and have specific guidelines. </a:t>
            </a:r>
          </a:p>
          <a:p>
            <a:pPr marL="0" indent="0" algn="just" fontAlgn="base">
              <a:lnSpc>
                <a:spcPct val="150000"/>
              </a:lnSpc>
              <a:spcBef>
                <a:spcPct val="0"/>
              </a:spcBef>
              <a:spcAft>
                <a:spcPct val="0"/>
              </a:spcAft>
              <a:buClrTx/>
              <a:buSzTx/>
              <a:buFont typeface="Wingdings" pitchFamily="2" charset="2"/>
              <a:buChar char="Ø"/>
            </a:pPr>
            <a:r>
              <a:rPr lang="en-US" sz="1600" dirty="0" smtClean="0">
                <a:solidFill>
                  <a:srgbClr val="002060"/>
                </a:solidFill>
                <a:latin typeface="Aptos" charset="0"/>
                <a:ea typeface="Times New Roman" pitchFamily="18" charset="0"/>
                <a:cs typeface="Times New Roman" pitchFamily="18" charset="0"/>
              </a:rPr>
              <a:t>More specifically, a domain is controlled by one particular company that has its own internet presence and IP address. </a:t>
            </a:r>
          </a:p>
          <a:p>
            <a:pPr marL="0" indent="0" algn="just" fontAlgn="base">
              <a:lnSpc>
                <a:spcPct val="150000"/>
              </a:lnSpc>
              <a:spcBef>
                <a:spcPct val="0"/>
              </a:spcBef>
              <a:spcAft>
                <a:spcPct val="0"/>
              </a:spcAft>
              <a:buClrTx/>
              <a:buSzTx/>
              <a:buFont typeface="Wingdings" pitchFamily="2" charset="2"/>
              <a:buChar char="Ø"/>
            </a:pPr>
            <a:r>
              <a:rPr lang="en-US" sz="1600" dirty="0" smtClean="0">
                <a:solidFill>
                  <a:srgbClr val="002060"/>
                </a:solidFill>
                <a:latin typeface="Aptos" charset="0"/>
                <a:ea typeface="Times New Roman" pitchFamily="18" charset="0"/>
                <a:cs typeface="Times New Roman" pitchFamily="18" charset="0"/>
              </a:rPr>
              <a:t>The domain is labeled by its domain name, such as </a:t>
            </a:r>
            <a:r>
              <a:rPr lang="en-US" sz="1600" dirty="0" smtClean="0">
                <a:solidFill>
                  <a:srgbClr val="002060"/>
                </a:solidFill>
                <a:latin typeface="Aptos" charset="0"/>
                <a:ea typeface="Times New Roman" pitchFamily="18" charset="0"/>
                <a:cs typeface="Times New Roman" pitchFamily="18" charset="0"/>
                <a:hlinkClick r:id="rId2"/>
              </a:rPr>
              <a:t>www.wikipedia.com</a:t>
            </a:r>
            <a:r>
              <a:rPr lang="en-US" sz="1600" dirty="0" smtClean="0">
                <a:solidFill>
                  <a:srgbClr val="002060"/>
                </a:solidFill>
                <a:latin typeface="Aptos" charset="0"/>
                <a:ea typeface="Times New Roman" pitchFamily="18" charset="0"/>
                <a:cs typeface="Times New Roman" pitchFamily="18" charset="0"/>
              </a:rPr>
              <a:t>.</a:t>
            </a:r>
            <a:endParaRPr lang="en-US" sz="1600" dirty="0" smtClean="0">
              <a:solidFill>
                <a:srgbClr val="002060"/>
              </a:solidFill>
              <a:latin typeface="Arial" pitchFamily="34" charset="0"/>
              <a:ea typeface="Times New Roman" pitchFamily="18" charset="0"/>
              <a:cs typeface="Arial" pitchFamily="34" charset="0"/>
            </a:endParaRPr>
          </a:p>
          <a:p>
            <a:pPr marL="0" indent="0" algn="just" fontAlgn="base">
              <a:lnSpc>
                <a:spcPct val="150000"/>
              </a:lnSpc>
              <a:spcBef>
                <a:spcPct val="0"/>
              </a:spcBef>
              <a:spcAft>
                <a:spcPct val="0"/>
              </a:spcAft>
              <a:buClrTx/>
              <a:buSzTx/>
              <a:buFont typeface="Wingdings" pitchFamily="2" charset="2"/>
              <a:buChar char="Ø"/>
            </a:pPr>
            <a:r>
              <a:rPr lang="en-IN" sz="1600" dirty="0" smtClean="0">
                <a:solidFill>
                  <a:srgbClr val="002060"/>
                </a:solidFill>
              </a:rPr>
              <a:t>the maximum length a domain name can be is 63 characters and the minimum length can be one character.</a:t>
            </a:r>
            <a:endParaRPr lang="en-US" sz="1600" dirty="0" smtClean="0">
              <a:solidFill>
                <a:srgbClr val="002060"/>
              </a:solidFill>
            </a:endParaRPr>
          </a:p>
          <a:p>
            <a:pPr marL="0" indent="0" algn="just" fontAlgn="base">
              <a:lnSpc>
                <a:spcPct val="150000"/>
              </a:lnSpc>
              <a:spcBef>
                <a:spcPct val="0"/>
              </a:spcBef>
              <a:spcAft>
                <a:spcPct val="0"/>
              </a:spcAft>
              <a:buClrTx/>
              <a:buSzTx/>
              <a:buFont typeface="Wingdings" pitchFamily="2" charset="2"/>
              <a:buChar char="Ø"/>
            </a:pPr>
            <a:r>
              <a:rPr lang="en-IN" sz="1600" dirty="0" smtClean="0">
                <a:solidFill>
                  <a:srgbClr val="002060"/>
                </a:solidFill>
              </a:rPr>
              <a:t>Examples of popular domain names are “youtube.com”, “irs.gov”, and “tiktok.com” etc. </a:t>
            </a:r>
            <a:endParaRPr lang="en-US" sz="1600" dirty="0" smtClean="0">
              <a:solidFill>
                <a:srgbClr val="002060"/>
              </a:solidFill>
            </a:endParaRPr>
          </a:p>
          <a:p>
            <a:pPr algn="just">
              <a:lnSpc>
                <a:spcPct val="150000"/>
              </a:lnSpc>
              <a:buFont typeface="Wingdings" pitchFamily="2" charset="2"/>
              <a:buChar char="Ø"/>
            </a:pPr>
            <a:endParaRPr lang="en-US" sz="1600" dirty="0" smtClean="0">
              <a:solidFill>
                <a:srgbClr val="002060"/>
              </a:solidFill>
            </a:endParaRPr>
          </a:p>
        </p:txBody>
      </p:sp>
    </p:spTree>
    <p:extLst>
      <p:ext uri="{BB962C8B-B14F-4D97-AF65-F5344CB8AC3E}">
        <p14:creationId xmlns="" xmlns:p14="http://schemas.microsoft.com/office/powerpoint/2010/main" val="3572675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hoto0400.jpg"/>
          <p:cNvPicPr>
            <a:picLocks noGrp="1" noChangeAspect="1"/>
          </p:cNvPicPr>
          <p:nvPr>
            <p:ph idx="1"/>
          </p:nvPr>
        </p:nvPicPr>
        <p:blipFill>
          <a:blip r:embed="rId2" cstate="print"/>
          <a:stretch>
            <a:fillRect/>
          </a:stretch>
        </p:blipFill>
        <p:spPr>
          <a:xfrm>
            <a:off x="0" y="-228600"/>
            <a:ext cx="9144000" cy="7086600"/>
          </a:xfrm>
        </p:spPr>
      </p:pic>
      <p:sp>
        <p:nvSpPr>
          <p:cNvPr id="5" name="TextBox 4"/>
          <p:cNvSpPr txBox="1"/>
          <p:nvPr/>
        </p:nvSpPr>
        <p:spPr>
          <a:xfrm>
            <a:off x="2837574" y="2590800"/>
            <a:ext cx="2191626" cy="1046440"/>
          </a:xfrm>
          <a:prstGeom prst="rect">
            <a:avLst/>
          </a:prstGeom>
          <a:noFill/>
        </p:spPr>
        <p:txBody>
          <a:bodyPr wrap="none" rtlCol="0">
            <a:spAutoFit/>
          </a:bodyPr>
          <a:lstStyle/>
          <a:p>
            <a:r>
              <a:rPr lang="en-US" sz="4400" i="1" dirty="0" smtClean="0">
                <a:solidFill>
                  <a:srgbClr val="FF0000"/>
                </a:solidFill>
              </a:rPr>
              <a:t>THANKS</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838200"/>
          </a:xfrm>
        </p:spPr>
        <p:txBody>
          <a:bodyPr>
            <a:normAutofit/>
          </a:bodyPr>
          <a:lstStyle/>
          <a:p>
            <a:pPr algn="ctr"/>
            <a:r>
              <a:rPr lang="en-IN" sz="2200" dirty="0" smtClean="0">
                <a:solidFill>
                  <a:srgbClr val="FF0000"/>
                </a:solidFill>
                <a:latin typeface="Times New Roman" pitchFamily="18" charset="0"/>
                <a:cs typeface="Times New Roman" pitchFamily="18" charset="0"/>
              </a:rPr>
              <a:t>What is a domain name?</a:t>
            </a:r>
            <a:endParaRPr lang="en-US" sz="2200" dirty="0" smtClean="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1295400"/>
            <a:ext cx="8686800" cy="4784725"/>
          </a:xfrm>
        </p:spPr>
        <p:txBody>
          <a:bodyPr>
            <a:normAutofit/>
          </a:bodyPr>
          <a:lstStyle/>
          <a:p>
            <a:pPr algn="just">
              <a:buFont typeface="Wingdings" pitchFamily="2" charset="2"/>
              <a:buChar char="Ø"/>
            </a:pPr>
            <a:r>
              <a:rPr lang="en-IN" sz="1800" dirty="0" smtClean="0">
                <a:solidFill>
                  <a:srgbClr val="0070C0"/>
                </a:solidFill>
                <a:latin typeface="Times New Roman" pitchFamily="18" charset="0"/>
                <a:cs typeface="Times New Roman" pitchFamily="18" charset="0"/>
              </a:rPr>
              <a:t>A domain name is a string of text that maps to an alphanumeric IP address, used to access a website from client software. </a:t>
            </a:r>
          </a:p>
          <a:p>
            <a:pPr algn="just">
              <a:buFont typeface="Wingdings" pitchFamily="2" charset="2"/>
              <a:buChar char="Ø"/>
            </a:pPr>
            <a:r>
              <a:rPr lang="en-IN" sz="1800" dirty="0" smtClean="0">
                <a:solidFill>
                  <a:srgbClr val="0070C0"/>
                </a:solidFill>
                <a:latin typeface="Times New Roman" pitchFamily="18" charset="0"/>
                <a:cs typeface="Times New Roman" pitchFamily="18" charset="0"/>
              </a:rPr>
              <a:t>In plain English, a domain name is the text that a user types into a browser window to reach a particular website. For instance, the domain name for Google is ‘google.com’.</a:t>
            </a:r>
            <a:endParaRPr lang="en-US" sz="1800" dirty="0" smtClean="0">
              <a:solidFill>
                <a:srgbClr val="0070C0"/>
              </a:solidFill>
              <a:latin typeface="Times New Roman" pitchFamily="18" charset="0"/>
              <a:cs typeface="Times New Roman" pitchFamily="18" charset="0"/>
            </a:endParaRPr>
          </a:p>
          <a:p>
            <a:pPr algn="just"/>
            <a:endParaRPr lang="en-US" sz="1800" dirty="0">
              <a:solidFill>
                <a:srgbClr val="0070C0"/>
              </a:solidFill>
              <a:latin typeface="Times New Roman" pitchFamily="18" charset="0"/>
              <a:cs typeface="Times New Roman" pitchFamily="18" charset="0"/>
            </a:endParaRPr>
          </a:p>
        </p:txBody>
      </p:sp>
      <p:sp>
        <p:nvSpPr>
          <p:cNvPr id="410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 xmlns:p14="http://schemas.microsoft.com/office/powerpoint/2010/main" val="34179558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838200"/>
          </a:xfrm>
        </p:spPr>
        <p:txBody>
          <a:bodyPr>
            <a:normAutofit/>
          </a:bodyPr>
          <a:lstStyle/>
          <a:p>
            <a:pPr algn="ctr"/>
            <a:r>
              <a:rPr lang="en-US" sz="2200" dirty="0" smtClean="0">
                <a:solidFill>
                  <a:srgbClr val="FF0000"/>
                </a:solidFill>
                <a:latin typeface="Times New Roman" pitchFamily="18" charset="0"/>
                <a:cs typeface="Times New Roman" pitchFamily="18" charset="0"/>
              </a:rPr>
              <a:t>What does a domain look like?</a:t>
            </a:r>
            <a:endParaRPr lang="en-US" sz="2200"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1066800"/>
            <a:ext cx="8686800" cy="5638800"/>
          </a:xfrm>
        </p:spPr>
        <p:txBody>
          <a:bodyPr>
            <a:normAutofit/>
          </a:bodyPr>
          <a:lstStyle/>
          <a:p>
            <a:pPr>
              <a:lnSpc>
                <a:spcPct val="150000"/>
              </a:lnSpc>
              <a:buFont typeface="Wingdings" pitchFamily="2" charset="2"/>
              <a:buChar char="Ø"/>
            </a:pPr>
            <a:r>
              <a:rPr lang="en-IN" sz="1600" dirty="0" smtClean="0">
                <a:solidFill>
                  <a:srgbClr val="7030A0"/>
                </a:solidFill>
                <a:latin typeface="Times New Roman" pitchFamily="18" charset="0"/>
                <a:cs typeface="Times New Roman" pitchFamily="18" charset="0"/>
              </a:rPr>
              <a:t>A domain typically consists of two or three words separated by dots. For example, blog.hubspot.com is a domain. </a:t>
            </a:r>
            <a:endParaRPr lang="en-US" sz="1600" dirty="0" smtClean="0">
              <a:solidFill>
                <a:srgbClr val="7030A0"/>
              </a:solidFill>
              <a:latin typeface="Times New Roman" pitchFamily="18" charset="0"/>
              <a:cs typeface="Times New Roman" pitchFamily="18" charset="0"/>
            </a:endParaRPr>
          </a:p>
          <a:p>
            <a:pPr>
              <a:lnSpc>
                <a:spcPct val="150000"/>
              </a:lnSpc>
              <a:buFont typeface="Wingdings" pitchFamily="2" charset="2"/>
              <a:buChar char="Ø"/>
            </a:pPr>
            <a:r>
              <a:rPr lang="en-IN" sz="1600" dirty="0" smtClean="0">
                <a:solidFill>
                  <a:srgbClr val="7030A0"/>
                </a:solidFill>
                <a:latin typeface="Times New Roman" pitchFamily="18" charset="0"/>
                <a:cs typeface="Times New Roman" pitchFamily="18" charset="0"/>
              </a:rPr>
              <a:t>A domain is one part of a complete web address, or URL. A URL typically consists of a protocol, domain name, and path. For example, the URL of this blog post is: </a:t>
            </a:r>
          </a:p>
          <a:p>
            <a:pPr>
              <a:buNone/>
            </a:pPr>
            <a:r>
              <a:rPr lang="en-IN" sz="1600" dirty="0" smtClean="0">
                <a:latin typeface="Times New Roman" pitchFamily="18" charset="0"/>
                <a:cs typeface="Times New Roman" pitchFamily="18" charset="0"/>
              </a:rPr>
              <a:t>          </a:t>
            </a:r>
            <a:r>
              <a:rPr lang="en-IN" sz="1600" b="1" dirty="0" smtClean="0">
                <a:solidFill>
                  <a:srgbClr val="00B0F0"/>
                </a:solidFill>
                <a:latin typeface="Times New Roman" pitchFamily="18" charset="0"/>
                <a:cs typeface="Times New Roman" pitchFamily="18" charset="0"/>
              </a:rPr>
              <a:t>                                https://blog.hubspot.com/service/what-is-a-domain. </a:t>
            </a:r>
          </a:p>
          <a:p>
            <a:pPr>
              <a:buNone/>
            </a:pPr>
            <a:r>
              <a:rPr lang="en-IN" sz="1600" dirty="0" smtClean="0">
                <a:solidFill>
                  <a:srgbClr val="FF0000"/>
                </a:solidFill>
                <a:latin typeface="Times New Roman" pitchFamily="18" charset="0"/>
                <a:cs typeface="Times New Roman" pitchFamily="18" charset="0"/>
              </a:rPr>
              <a:t>                                                          domain name</a:t>
            </a:r>
            <a:endParaRPr lang="en-IN" sz="1600" dirty="0" smtClean="0">
              <a:latin typeface="Times New Roman" pitchFamily="18" charset="0"/>
              <a:cs typeface="Times New Roman" pitchFamily="18" charset="0"/>
            </a:endParaRPr>
          </a:p>
          <a:p>
            <a:pPr>
              <a:buNone/>
            </a:pPr>
            <a:r>
              <a:rPr lang="en-IN" sz="1600" dirty="0" smtClean="0">
                <a:solidFill>
                  <a:srgbClr val="0070C0"/>
                </a:solidFill>
                <a:latin typeface="Times New Roman" pitchFamily="18" charset="0"/>
                <a:cs typeface="Times New Roman" pitchFamily="18" charset="0"/>
              </a:rPr>
              <a:t>It’s made up of the following parts:</a:t>
            </a:r>
          </a:p>
          <a:p>
            <a:pPr>
              <a:buNone/>
            </a:pPr>
            <a:endParaRPr lang="en-IN" sz="1600" dirty="0" smtClean="0">
              <a:latin typeface="Times New Roman" pitchFamily="18" charset="0"/>
              <a:cs typeface="Times New Roman" pitchFamily="18" charset="0"/>
            </a:endParaRPr>
          </a:p>
          <a:p>
            <a:pPr>
              <a:buNone/>
            </a:pPr>
            <a:endParaRPr lang="en-IN" sz="1600" dirty="0" smtClean="0">
              <a:latin typeface="Times New Roman" pitchFamily="18" charset="0"/>
              <a:cs typeface="Times New Roman" pitchFamily="18" charset="0"/>
            </a:endParaRPr>
          </a:p>
          <a:p>
            <a:pPr>
              <a:buNone/>
            </a:pPr>
            <a:endParaRPr lang="en-IN" sz="1600" dirty="0" smtClean="0">
              <a:latin typeface="Times New Roman" pitchFamily="18" charset="0"/>
              <a:cs typeface="Times New Roman" pitchFamily="18" charset="0"/>
            </a:endParaRPr>
          </a:p>
          <a:p>
            <a:pPr algn="ctr">
              <a:buNone/>
            </a:pPr>
            <a:endParaRPr lang="en-IN" sz="1600" dirty="0" smtClean="0">
              <a:solidFill>
                <a:srgbClr val="00B0F0"/>
              </a:solidFill>
              <a:latin typeface="Times New Roman" pitchFamily="18" charset="0"/>
              <a:cs typeface="Times New Roman" pitchFamily="18" charset="0"/>
            </a:endParaRPr>
          </a:p>
          <a:p>
            <a:pPr algn="ctr">
              <a:buNone/>
            </a:pPr>
            <a:r>
              <a:rPr lang="en-IN" sz="1600" dirty="0" smtClean="0">
                <a:solidFill>
                  <a:srgbClr val="00B0F0"/>
                </a:solidFill>
                <a:latin typeface="Times New Roman" pitchFamily="18" charset="0"/>
                <a:cs typeface="Times New Roman" pitchFamily="18" charset="0"/>
              </a:rPr>
              <a:t> https://</a:t>
            </a:r>
            <a:r>
              <a:rPr lang="en-IN" sz="1600" dirty="0" smtClean="0">
                <a:solidFill>
                  <a:schemeClr val="tx1">
                    <a:lumMod val="95000"/>
                    <a:lumOff val="5000"/>
                  </a:schemeClr>
                </a:solidFill>
                <a:latin typeface="Times New Roman" pitchFamily="18" charset="0"/>
                <a:cs typeface="Times New Roman" pitchFamily="18" charset="0"/>
              </a:rPr>
              <a:t>blog.</a:t>
            </a:r>
            <a:r>
              <a:rPr lang="en-IN" sz="1600" dirty="0" smtClean="0">
                <a:solidFill>
                  <a:srgbClr val="7030A0"/>
                </a:solidFill>
                <a:latin typeface="Times New Roman" pitchFamily="18" charset="0"/>
                <a:cs typeface="Times New Roman" pitchFamily="18" charset="0"/>
              </a:rPr>
              <a:t>hubspot</a:t>
            </a:r>
            <a:r>
              <a:rPr lang="en-IN" sz="1600" dirty="0" smtClean="0">
                <a:solidFill>
                  <a:srgbClr val="C00000"/>
                </a:solidFill>
                <a:latin typeface="Times New Roman" pitchFamily="18" charset="0"/>
                <a:cs typeface="Times New Roman" pitchFamily="18" charset="0"/>
              </a:rPr>
              <a:t>.com</a:t>
            </a:r>
            <a:r>
              <a:rPr lang="en-IN" sz="1600" dirty="0" smtClean="0">
                <a:solidFill>
                  <a:srgbClr val="002060"/>
                </a:solidFill>
                <a:latin typeface="Times New Roman" pitchFamily="18" charset="0"/>
                <a:cs typeface="Times New Roman" pitchFamily="18" charset="0"/>
              </a:rPr>
              <a:t>/website/</a:t>
            </a:r>
            <a:r>
              <a:rPr lang="en-IN" sz="1600" dirty="0" smtClean="0">
                <a:solidFill>
                  <a:srgbClr val="00B050"/>
                </a:solidFill>
                <a:latin typeface="Times New Roman" pitchFamily="18" charset="0"/>
                <a:cs typeface="Times New Roman" pitchFamily="18" charset="0"/>
              </a:rPr>
              <a:t>what-is-a-domain</a:t>
            </a:r>
          </a:p>
          <a:p>
            <a:pPr>
              <a:buNone/>
            </a:pPr>
            <a:r>
              <a:rPr lang="en-IN" sz="1600" dirty="0" smtClean="0">
                <a:solidFill>
                  <a:srgbClr val="FF0000"/>
                </a:solidFill>
                <a:latin typeface="Times New Roman" pitchFamily="18" charset="0"/>
                <a:cs typeface="Times New Roman" pitchFamily="18" charset="0"/>
              </a:rPr>
              <a:t>                    </a:t>
            </a:r>
            <a:endParaRPr lang="en-US" sz="1600" dirty="0">
              <a:solidFill>
                <a:srgbClr val="FF0000"/>
              </a:solidFill>
              <a:latin typeface="Times New Roman" pitchFamily="18" charset="0"/>
              <a:cs typeface="Times New Roman" pitchFamily="18" charset="0"/>
            </a:endParaRPr>
          </a:p>
        </p:txBody>
      </p:sp>
      <p:cxnSp>
        <p:nvCxnSpPr>
          <p:cNvPr id="6" name="Straight Connector 5"/>
          <p:cNvCxnSpPr/>
          <p:nvPr/>
        </p:nvCxnSpPr>
        <p:spPr>
          <a:xfrm>
            <a:off x="3200400" y="2970212"/>
            <a:ext cx="1371600" cy="1588"/>
          </a:xfrm>
          <a:prstGeom prst="line">
            <a:avLst/>
          </a:prstGeom>
        </p:spPr>
        <p:style>
          <a:lnRef idx="2">
            <a:schemeClr val="dk1"/>
          </a:lnRef>
          <a:fillRef idx="0">
            <a:schemeClr val="dk1"/>
          </a:fillRef>
          <a:effectRef idx="1">
            <a:schemeClr val="dk1"/>
          </a:effectRef>
          <a:fontRef idx="minor">
            <a:schemeClr val="tx1"/>
          </a:fontRef>
        </p:style>
      </p:cxnSp>
      <p:sp>
        <p:nvSpPr>
          <p:cNvPr id="11" name="Oval Callout 10"/>
          <p:cNvSpPr/>
          <p:nvPr/>
        </p:nvSpPr>
        <p:spPr>
          <a:xfrm rot="21299111">
            <a:off x="2867038" y="3914011"/>
            <a:ext cx="1295400" cy="612648"/>
          </a:xfrm>
          <a:prstGeom prst="wedgeEllipseCallout">
            <a:avLst/>
          </a:prstGeom>
          <a:solidFill>
            <a:schemeClr val="bg1">
              <a:lumMod val="7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500" dirty="0" smtClean="0">
                <a:solidFill>
                  <a:schemeClr val="tx1"/>
                </a:solidFill>
                <a:latin typeface="Times New Roman" pitchFamily="18" charset="0"/>
                <a:cs typeface="Times New Roman" pitchFamily="18" charset="0"/>
              </a:rPr>
              <a:t>Sub domain</a:t>
            </a:r>
            <a:endParaRPr lang="en-US" sz="1500" dirty="0">
              <a:solidFill>
                <a:schemeClr val="tx1"/>
              </a:solidFill>
              <a:latin typeface="Times New Roman" pitchFamily="18" charset="0"/>
              <a:cs typeface="Times New Roman" pitchFamily="18" charset="0"/>
            </a:endParaRPr>
          </a:p>
        </p:txBody>
      </p:sp>
      <p:sp>
        <p:nvSpPr>
          <p:cNvPr id="16" name="Oval Callout 15"/>
          <p:cNvSpPr/>
          <p:nvPr/>
        </p:nvSpPr>
        <p:spPr>
          <a:xfrm>
            <a:off x="6400800" y="4038600"/>
            <a:ext cx="914400" cy="612648"/>
          </a:xfrm>
          <a:prstGeom prst="wedgeEllipseCallout">
            <a:avLst/>
          </a:prstGeom>
          <a:solidFill>
            <a:srgbClr val="92D050"/>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200" dirty="0" smtClean="0">
                <a:latin typeface="Times New Roman" pitchFamily="18" charset="0"/>
                <a:cs typeface="Times New Roman" pitchFamily="18" charset="0"/>
              </a:rPr>
              <a:t>Path</a:t>
            </a:r>
            <a:endParaRPr lang="en-US" sz="1200" dirty="0">
              <a:latin typeface="Times New Roman" pitchFamily="18" charset="0"/>
              <a:cs typeface="Times New Roman" pitchFamily="18" charset="0"/>
            </a:endParaRPr>
          </a:p>
        </p:txBody>
      </p:sp>
      <p:sp>
        <p:nvSpPr>
          <p:cNvPr id="17" name="Oval Callout 16"/>
          <p:cNvSpPr/>
          <p:nvPr/>
        </p:nvSpPr>
        <p:spPr>
          <a:xfrm>
            <a:off x="4191000" y="4038600"/>
            <a:ext cx="914400" cy="612648"/>
          </a:xfrm>
          <a:prstGeom prst="wedgeEllipseCallout">
            <a:avLst/>
          </a:prstGeom>
          <a:solidFill>
            <a:srgbClr val="FF5050"/>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200" dirty="0" smtClean="0">
                <a:latin typeface="Times New Roman" pitchFamily="18" charset="0"/>
                <a:cs typeface="Times New Roman" pitchFamily="18" charset="0"/>
              </a:rPr>
              <a:t>Top-level domain</a:t>
            </a:r>
            <a:endParaRPr lang="en-US" sz="1200" dirty="0">
              <a:latin typeface="Times New Roman" pitchFamily="18" charset="0"/>
              <a:cs typeface="Times New Roman" pitchFamily="18" charset="0"/>
            </a:endParaRPr>
          </a:p>
        </p:txBody>
      </p:sp>
      <p:sp>
        <p:nvSpPr>
          <p:cNvPr id="18" name="Oval 17"/>
          <p:cNvSpPr/>
          <p:nvPr/>
        </p:nvSpPr>
        <p:spPr>
          <a:xfrm>
            <a:off x="1600200" y="5257800"/>
            <a:ext cx="1371600" cy="609600"/>
          </a:xfrm>
          <a:prstGeom prst="ellipse">
            <a:avLst/>
          </a:prstGeom>
          <a:solidFill>
            <a:srgbClr val="66CCFF"/>
          </a:solidFill>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latin typeface="Times New Roman" pitchFamily="18" charset="0"/>
                <a:cs typeface="Times New Roman" pitchFamily="18" charset="0"/>
              </a:rPr>
              <a:t>Protocol</a:t>
            </a:r>
            <a:endParaRPr lang="en-US" dirty="0">
              <a:latin typeface="Times New Roman" pitchFamily="18" charset="0"/>
              <a:cs typeface="Times New Roman" pitchFamily="18" charset="0"/>
            </a:endParaRPr>
          </a:p>
        </p:txBody>
      </p:sp>
      <p:cxnSp>
        <p:nvCxnSpPr>
          <p:cNvPr id="20" name="Straight Arrow Connector 19"/>
          <p:cNvCxnSpPr/>
          <p:nvPr/>
        </p:nvCxnSpPr>
        <p:spPr>
          <a:xfrm rot="5400000" flipH="1" flipV="1">
            <a:off x="2476500" y="5067300"/>
            <a:ext cx="152400" cy="76200"/>
          </a:xfrm>
          <a:prstGeom prst="straightConnector1">
            <a:avLst/>
          </a:prstGeom>
          <a:ln>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3124200" y="5181600"/>
            <a:ext cx="1371600" cy="609600"/>
          </a:xfrm>
          <a:prstGeom prst="ellipse">
            <a:avLst/>
          </a:prstGeom>
          <a:solidFill>
            <a:srgbClr val="CC66FF"/>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200" dirty="0" smtClean="0">
                <a:latin typeface="Times New Roman" pitchFamily="18" charset="0"/>
                <a:cs typeface="Times New Roman" pitchFamily="18" charset="0"/>
              </a:rPr>
              <a:t>Second-level domain</a:t>
            </a:r>
            <a:endParaRPr lang="en-US" sz="1200" dirty="0">
              <a:latin typeface="Times New Roman" pitchFamily="18" charset="0"/>
              <a:cs typeface="Times New Roman" pitchFamily="18" charset="0"/>
            </a:endParaRPr>
          </a:p>
        </p:txBody>
      </p:sp>
      <p:sp>
        <p:nvSpPr>
          <p:cNvPr id="22" name="Oval 21"/>
          <p:cNvSpPr/>
          <p:nvPr/>
        </p:nvSpPr>
        <p:spPr>
          <a:xfrm>
            <a:off x="4648200" y="5181600"/>
            <a:ext cx="1447800" cy="609600"/>
          </a:xfrm>
          <a:prstGeom prst="ellipse">
            <a:avLst/>
          </a:prstGeom>
          <a:solidFill>
            <a:srgbClr val="6699FF"/>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200" dirty="0" smtClean="0">
                <a:latin typeface="Times New Roman" pitchFamily="18" charset="0"/>
                <a:cs typeface="Times New Roman" pitchFamily="18" charset="0"/>
              </a:rPr>
              <a:t>Subdirectory</a:t>
            </a:r>
            <a:endParaRPr lang="en-US" sz="1200" dirty="0">
              <a:latin typeface="Times New Roman" pitchFamily="18" charset="0"/>
              <a:cs typeface="Times New Roman" pitchFamily="18" charset="0"/>
            </a:endParaRPr>
          </a:p>
        </p:txBody>
      </p:sp>
      <p:cxnSp>
        <p:nvCxnSpPr>
          <p:cNvPr id="13" name="Straight Arrow Connector 12"/>
          <p:cNvCxnSpPr/>
          <p:nvPr/>
        </p:nvCxnSpPr>
        <p:spPr>
          <a:xfrm rot="5400000" flipH="1" flipV="1">
            <a:off x="3771900" y="4991100"/>
            <a:ext cx="152400" cy="76200"/>
          </a:xfrm>
          <a:prstGeom prst="straightConnector1">
            <a:avLst/>
          </a:prstGeom>
          <a:ln>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rot="5400000" flipH="1" flipV="1">
            <a:off x="4991100" y="4991100"/>
            <a:ext cx="152400" cy="76200"/>
          </a:xfrm>
          <a:prstGeom prst="straightConnector1">
            <a:avLst/>
          </a:prstGeom>
          <a:ln>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1371600" y="3657600"/>
            <a:ext cx="6324600" cy="2743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838200"/>
          </a:xfrm>
        </p:spPr>
        <p:txBody>
          <a:bodyPr>
            <a:normAutofit/>
          </a:bodyPr>
          <a:lstStyle/>
          <a:p>
            <a:pPr algn="ctr"/>
            <a:r>
              <a:rPr lang="en-IN" sz="2200" dirty="0" smtClean="0">
                <a:solidFill>
                  <a:srgbClr val="0070C0"/>
                </a:solidFill>
                <a:latin typeface="Times New Roman" pitchFamily="18" charset="0"/>
                <a:cs typeface="Times New Roman" pitchFamily="18" charset="0"/>
              </a:rPr>
              <a:t>The Parts of a Domain Name</a:t>
            </a:r>
            <a:endParaRPr lang="en-US" sz="2200"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4495800" y="762000"/>
            <a:ext cx="4495800" cy="5181600"/>
          </a:xfrm>
        </p:spPr>
        <p:txBody>
          <a:bodyPr>
            <a:noAutofit/>
          </a:bodyPr>
          <a:lstStyle/>
          <a:p>
            <a:pPr algn="just">
              <a:lnSpc>
                <a:spcPct val="170000"/>
              </a:lnSpc>
              <a:buNone/>
            </a:pPr>
            <a:endParaRPr lang="en-US" sz="1300" dirty="0" smtClean="0">
              <a:solidFill>
                <a:srgbClr val="002060"/>
              </a:solidFill>
              <a:latin typeface="Times New Roman" pitchFamily="18" charset="0"/>
              <a:cs typeface="Times New Roman" pitchFamily="18" charset="0"/>
            </a:endParaRPr>
          </a:p>
          <a:p>
            <a:pPr marL="514350" indent="-514350" algn="just">
              <a:lnSpc>
                <a:spcPct val="170000"/>
              </a:lnSpc>
              <a:buNone/>
            </a:pPr>
            <a:r>
              <a:rPr lang="en-IN" sz="1300" dirty="0" smtClean="0">
                <a:solidFill>
                  <a:srgbClr val="002060"/>
                </a:solidFill>
                <a:latin typeface="Times New Roman" pitchFamily="18" charset="0"/>
                <a:cs typeface="Times New Roman" pitchFamily="18" charset="0"/>
              </a:rPr>
              <a:t>1. Second-Level Domain (SLD)</a:t>
            </a:r>
            <a:endParaRPr lang="en-US" sz="1300" dirty="0" smtClean="0">
              <a:solidFill>
                <a:srgbClr val="002060"/>
              </a:solidFill>
              <a:latin typeface="Times New Roman" pitchFamily="18" charset="0"/>
              <a:cs typeface="Times New Roman" pitchFamily="18" charset="0"/>
            </a:endParaRPr>
          </a:p>
          <a:p>
            <a:pPr algn="just">
              <a:lnSpc>
                <a:spcPct val="170000"/>
              </a:lnSpc>
              <a:buNone/>
            </a:pPr>
            <a:r>
              <a:rPr lang="en-IN" sz="1300" dirty="0" smtClean="0">
                <a:solidFill>
                  <a:srgbClr val="002060"/>
                </a:solidFill>
                <a:latin typeface="Times New Roman" pitchFamily="18" charset="0"/>
                <a:cs typeface="Times New Roman" pitchFamily="18" charset="0"/>
              </a:rPr>
              <a:t>       The second-level domain is the unique identifier for your website. It’s the part of your domain that comes before “.com” or another extension.</a:t>
            </a:r>
            <a:endParaRPr lang="en-US" sz="1300" dirty="0" smtClean="0">
              <a:solidFill>
                <a:srgbClr val="002060"/>
              </a:solidFill>
              <a:latin typeface="Times New Roman" pitchFamily="18" charset="0"/>
              <a:cs typeface="Times New Roman" pitchFamily="18" charset="0"/>
            </a:endParaRPr>
          </a:p>
          <a:p>
            <a:pPr algn="just">
              <a:lnSpc>
                <a:spcPct val="170000"/>
              </a:lnSpc>
              <a:buNone/>
            </a:pPr>
            <a:r>
              <a:rPr lang="en-IN" sz="1300" dirty="0" smtClean="0">
                <a:solidFill>
                  <a:srgbClr val="002060"/>
                </a:solidFill>
                <a:latin typeface="Times New Roman" pitchFamily="18" charset="0"/>
                <a:cs typeface="Times New Roman" pitchFamily="18" charset="0"/>
              </a:rPr>
              <a:t> </a:t>
            </a:r>
            <a:r>
              <a:rPr lang="en-US" sz="1300" dirty="0" smtClean="0">
                <a:solidFill>
                  <a:srgbClr val="002060"/>
                </a:solidFill>
                <a:latin typeface="Times New Roman" pitchFamily="18" charset="0"/>
                <a:cs typeface="Times New Roman" pitchFamily="18" charset="0"/>
              </a:rPr>
              <a:t>  </a:t>
            </a:r>
            <a:r>
              <a:rPr lang="en-IN" sz="1300" dirty="0" smtClean="0">
                <a:solidFill>
                  <a:srgbClr val="002060"/>
                </a:solidFill>
                <a:latin typeface="Times New Roman" pitchFamily="18" charset="0"/>
                <a:cs typeface="Times New Roman" pitchFamily="18" charset="0"/>
              </a:rPr>
              <a:t>If you’re building a website for your business, consider buying a domain that reflects your business’s name. This will make it easier for people to find your website without needing to spend a lot of time scouring Google for it. For instance, </a:t>
            </a:r>
            <a:r>
              <a:rPr lang="en-IN" sz="1300" dirty="0" err="1" smtClean="0">
                <a:solidFill>
                  <a:srgbClr val="002060"/>
                </a:solidFill>
                <a:latin typeface="Times New Roman" pitchFamily="18" charset="0"/>
                <a:cs typeface="Times New Roman" pitchFamily="18" charset="0"/>
              </a:rPr>
              <a:t>hubspot.com’s</a:t>
            </a:r>
            <a:r>
              <a:rPr lang="en-IN" sz="1300" dirty="0" smtClean="0">
                <a:solidFill>
                  <a:srgbClr val="002060"/>
                </a:solidFill>
                <a:latin typeface="Times New Roman" pitchFamily="18" charset="0"/>
                <a:cs typeface="Times New Roman" pitchFamily="18" charset="0"/>
              </a:rPr>
              <a:t> second-level domain is “</a:t>
            </a:r>
            <a:r>
              <a:rPr lang="en-IN" sz="1300" dirty="0" err="1" smtClean="0">
                <a:solidFill>
                  <a:srgbClr val="002060"/>
                </a:solidFill>
                <a:latin typeface="Times New Roman" pitchFamily="18" charset="0"/>
                <a:cs typeface="Times New Roman" pitchFamily="18" charset="0"/>
              </a:rPr>
              <a:t>hubspot</a:t>
            </a:r>
            <a:r>
              <a:rPr lang="en-IN" sz="1300" dirty="0" smtClean="0">
                <a:solidFill>
                  <a:srgbClr val="002060"/>
                </a:solidFill>
                <a:latin typeface="Times New Roman" pitchFamily="18" charset="0"/>
                <a:cs typeface="Times New Roman" pitchFamily="18" charset="0"/>
              </a:rPr>
              <a:t>”.</a:t>
            </a:r>
            <a:endParaRPr lang="en-US" sz="1300" dirty="0" smtClean="0">
              <a:solidFill>
                <a:srgbClr val="002060"/>
              </a:solidFill>
              <a:latin typeface="Times New Roman" pitchFamily="18" charset="0"/>
              <a:cs typeface="Times New Roman" pitchFamily="18" charset="0"/>
            </a:endParaRPr>
          </a:p>
          <a:p>
            <a:pPr algn="just">
              <a:lnSpc>
                <a:spcPct val="170000"/>
              </a:lnSpc>
              <a:buNone/>
            </a:pPr>
            <a:r>
              <a:rPr lang="en-IN" sz="1300" dirty="0" smtClean="0">
                <a:solidFill>
                  <a:srgbClr val="002060"/>
                </a:solidFill>
                <a:latin typeface="Times New Roman" pitchFamily="18" charset="0"/>
                <a:cs typeface="Times New Roman" pitchFamily="18" charset="0"/>
              </a:rPr>
              <a:t> 2. Top-Level Domain (TLD)</a:t>
            </a:r>
            <a:endParaRPr lang="en-US" sz="1300" dirty="0" smtClean="0">
              <a:solidFill>
                <a:srgbClr val="002060"/>
              </a:solidFill>
              <a:latin typeface="Times New Roman" pitchFamily="18" charset="0"/>
              <a:cs typeface="Times New Roman" pitchFamily="18" charset="0"/>
            </a:endParaRPr>
          </a:p>
          <a:p>
            <a:pPr algn="just">
              <a:lnSpc>
                <a:spcPct val="170000"/>
              </a:lnSpc>
              <a:buNone/>
            </a:pPr>
            <a:r>
              <a:rPr lang="en-IN" sz="1300" dirty="0" smtClean="0">
                <a:solidFill>
                  <a:srgbClr val="002060"/>
                </a:solidFill>
                <a:latin typeface="Times New Roman" pitchFamily="18" charset="0"/>
                <a:cs typeface="Times New Roman" pitchFamily="18" charset="0"/>
              </a:rPr>
              <a:t>       The top-level domain is the extension, or the part of your domain that comes after your second-level domain.</a:t>
            </a:r>
            <a:endParaRPr lang="en-US" sz="1300" dirty="0" smtClean="0">
              <a:solidFill>
                <a:srgbClr val="002060"/>
              </a:solidFill>
              <a:latin typeface="Times New Roman" pitchFamily="18" charset="0"/>
              <a:cs typeface="Times New Roman" pitchFamily="18" charset="0"/>
            </a:endParaRPr>
          </a:p>
          <a:p>
            <a:pPr algn="just">
              <a:lnSpc>
                <a:spcPct val="170000"/>
              </a:lnSpc>
              <a:buNone/>
            </a:pPr>
            <a:r>
              <a:rPr lang="en-US" sz="1300" dirty="0" smtClean="0">
                <a:solidFill>
                  <a:srgbClr val="002060"/>
                </a:solidFill>
                <a:latin typeface="Times New Roman" pitchFamily="18" charset="0"/>
                <a:cs typeface="Times New Roman" pitchFamily="18" charset="0"/>
              </a:rPr>
              <a:t>      </a:t>
            </a:r>
            <a:r>
              <a:rPr lang="en-IN" sz="1300" dirty="0" smtClean="0">
                <a:solidFill>
                  <a:srgbClr val="002060"/>
                </a:solidFill>
                <a:latin typeface="Times New Roman" pitchFamily="18" charset="0"/>
                <a:cs typeface="Times New Roman" pitchFamily="18" charset="0"/>
              </a:rPr>
              <a:t>It specifies what type of entity your organization registers as on the internet. For example, </a:t>
            </a:r>
            <a:r>
              <a:rPr lang="en-IN" sz="1300" dirty="0" err="1" smtClean="0">
                <a:solidFill>
                  <a:srgbClr val="002060"/>
                </a:solidFill>
                <a:latin typeface="Times New Roman" pitchFamily="18" charset="0"/>
                <a:cs typeface="Times New Roman" pitchFamily="18" charset="0"/>
              </a:rPr>
              <a:t>HubSpot’s</a:t>
            </a:r>
            <a:r>
              <a:rPr lang="en-IN" sz="1300" dirty="0" smtClean="0">
                <a:solidFill>
                  <a:srgbClr val="002060"/>
                </a:solidFill>
                <a:latin typeface="Times New Roman" pitchFamily="18" charset="0"/>
                <a:cs typeface="Times New Roman" pitchFamily="18" charset="0"/>
              </a:rPr>
              <a:t> top-level domain is “.com” since we’re a commercial entity in the United States.</a:t>
            </a:r>
            <a:endParaRPr lang="en-US" sz="1300" dirty="0" smtClean="0">
              <a:solidFill>
                <a:srgbClr val="002060"/>
              </a:solidFill>
              <a:latin typeface="Times New Roman" pitchFamily="18" charset="0"/>
              <a:cs typeface="Times New Roman" pitchFamily="18" charset="0"/>
            </a:endParaRPr>
          </a:p>
          <a:p>
            <a:pPr algn="just">
              <a:lnSpc>
                <a:spcPct val="170000"/>
              </a:lnSpc>
            </a:pPr>
            <a:endParaRPr lang="en-US" sz="1300" dirty="0">
              <a:solidFill>
                <a:srgbClr val="002060"/>
              </a:solidFill>
              <a:latin typeface="Times New Roman" pitchFamily="18" charset="0"/>
              <a:cs typeface="Times New Roman" pitchFamily="18" charset="0"/>
            </a:endParaRPr>
          </a:p>
        </p:txBody>
      </p:sp>
      <p:graphicFrame>
        <p:nvGraphicFramePr>
          <p:cNvPr id="4" name="Diagram 3"/>
          <p:cNvGraphicFramePr/>
          <p:nvPr/>
        </p:nvGraphicFramePr>
        <p:xfrm>
          <a:off x="152400" y="2133600"/>
          <a:ext cx="4267200" cy="223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686800" cy="3992563"/>
          </a:xfrm>
        </p:spPr>
        <p:txBody>
          <a:bodyPr>
            <a:noAutofit/>
          </a:bodyPr>
          <a:lstStyle/>
          <a:p>
            <a:endParaRPr lang="en-US" sz="1200" dirty="0" smtClean="0">
              <a:latin typeface="Times New Roman" pitchFamily="18" charset="0"/>
              <a:cs typeface="Times New Roman" pitchFamily="18" charset="0"/>
            </a:endParaRPr>
          </a:p>
          <a:p>
            <a:endParaRPr lang="en-US" sz="1200" dirty="0" smtClean="0">
              <a:latin typeface="Times New Roman" pitchFamily="18" charset="0"/>
              <a:cs typeface="Times New Roman" pitchFamily="18" charset="0"/>
            </a:endParaRPr>
          </a:p>
          <a:p>
            <a:pPr>
              <a:buNone/>
            </a:pPr>
            <a:r>
              <a:rPr lang="en-US" sz="1200" dirty="0" smtClean="0">
                <a:solidFill>
                  <a:srgbClr val="002060"/>
                </a:solidFill>
                <a:latin typeface="Times New Roman" pitchFamily="18" charset="0"/>
                <a:cs typeface="Times New Roman" pitchFamily="18" charset="0"/>
              </a:rPr>
              <a:t>1. TOP-Level Generic Domain</a:t>
            </a:r>
          </a:p>
          <a:p>
            <a:pPr>
              <a:buFont typeface="+mj-lt"/>
              <a:buAutoNum type="romanLcPeriod"/>
            </a:pPr>
            <a:r>
              <a:rPr lang="en-IN" sz="1200" dirty="0" smtClean="0">
                <a:solidFill>
                  <a:srgbClr val="FF0000"/>
                </a:solidFill>
                <a:latin typeface="Times New Roman" pitchFamily="18" charset="0"/>
                <a:cs typeface="Times New Roman" pitchFamily="18" charset="0"/>
              </a:rPr>
              <a:t>.com : </a:t>
            </a:r>
            <a:r>
              <a:rPr lang="en-IN" sz="1200" dirty="0" smtClean="0">
                <a:solidFill>
                  <a:srgbClr val="0070C0"/>
                </a:solidFill>
                <a:latin typeface="Times New Roman" pitchFamily="18" charset="0"/>
                <a:cs typeface="Times New Roman" pitchFamily="18" charset="0"/>
              </a:rPr>
              <a:t>The .com domain extension in a URL stands for "commercial." It's the most widely recognized and commonly used top-level domain (TLD). </a:t>
            </a:r>
            <a:endParaRPr lang="en-US" sz="1200" dirty="0" smtClean="0">
              <a:solidFill>
                <a:srgbClr val="0070C0"/>
              </a:solidFill>
              <a:latin typeface="Times New Roman" pitchFamily="18" charset="0"/>
              <a:cs typeface="Times New Roman" pitchFamily="18" charset="0"/>
            </a:endParaRPr>
          </a:p>
          <a:p>
            <a:pPr>
              <a:buFont typeface="+mj-lt"/>
              <a:buAutoNum type="romanLcPeriod"/>
            </a:pPr>
            <a:r>
              <a:rPr lang="en-IN" sz="1200" dirty="0" err="1" smtClean="0">
                <a:solidFill>
                  <a:srgbClr val="FF0000"/>
                </a:solidFill>
                <a:latin typeface="Times New Roman" pitchFamily="18" charset="0"/>
                <a:cs typeface="Times New Roman" pitchFamily="18" charset="0"/>
              </a:rPr>
              <a:t>.net</a:t>
            </a:r>
            <a:r>
              <a:rPr lang="en-IN" sz="1200" dirty="0" smtClean="0">
                <a:solidFill>
                  <a:srgbClr val="FF0000"/>
                </a:solidFill>
                <a:latin typeface="Times New Roman" pitchFamily="18" charset="0"/>
                <a:cs typeface="Times New Roman" pitchFamily="18" charset="0"/>
              </a:rPr>
              <a:t> : </a:t>
            </a:r>
            <a:r>
              <a:rPr lang="en-IN" sz="1200" dirty="0" smtClean="0">
                <a:solidFill>
                  <a:srgbClr val="0070C0"/>
                </a:solidFill>
                <a:latin typeface="Times New Roman" pitchFamily="18" charset="0"/>
                <a:cs typeface="Times New Roman" pitchFamily="18" charset="0"/>
              </a:rPr>
              <a:t>. net is a top-level domain, also known as a TLD. Derived from the word network, it was originally developed for companies involved in networking technology.</a:t>
            </a:r>
          </a:p>
          <a:p>
            <a:pPr>
              <a:buFont typeface="+mj-lt"/>
              <a:buAutoNum type="romanLcPeriod"/>
            </a:pPr>
            <a:r>
              <a:rPr lang="en-IN" sz="1200" dirty="0" smtClean="0">
                <a:solidFill>
                  <a:srgbClr val="FF0000"/>
                </a:solidFill>
                <a:latin typeface="Times New Roman" pitchFamily="18" charset="0"/>
                <a:cs typeface="Times New Roman" pitchFamily="18" charset="0"/>
              </a:rPr>
              <a:t>.</a:t>
            </a:r>
            <a:r>
              <a:rPr lang="en-IN" sz="1200" dirty="0" err="1" smtClean="0">
                <a:solidFill>
                  <a:srgbClr val="FF0000"/>
                </a:solidFill>
                <a:latin typeface="Times New Roman" pitchFamily="18" charset="0"/>
                <a:cs typeface="Times New Roman" pitchFamily="18" charset="0"/>
              </a:rPr>
              <a:t>edu</a:t>
            </a:r>
            <a:r>
              <a:rPr lang="en-IN" sz="1200" dirty="0" smtClean="0">
                <a:solidFill>
                  <a:srgbClr val="FF0000"/>
                </a:solidFill>
                <a:latin typeface="Times New Roman" pitchFamily="18" charset="0"/>
                <a:cs typeface="Times New Roman" pitchFamily="18" charset="0"/>
              </a:rPr>
              <a:t> :</a:t>
            </a:r>
            <a:r>
              <a:rPr lang="en-IN" sz="1200" dirty="0" smtClean="0">
                <a:solidFill>
                  <a:srgbClr val="0070C0"/>
                </a:solidFill>
                <a:latin typeface="Times New Roman" pitchFamily="18" charset="0"/>
                <a:cs typeface="Times New Roman" pitchFamily="18" charset="0"/>
              </a:rPr>
              <a:t> </a:t>
            </a:r>
            <a:r>
              <a:rPr lang="en-IN" sz="1200" dirty="0" err="1" smtClean="0">
                <a:solidFill>
                  <a:srgbClr val="0070C0"/>
                </a:solidFill>
                <a:latin typeface="Times New Roman" pitchFamily="18" charset="0"/>
                <a:cs typeface="Times New Roman" pitchFamily="18" charset="0"/>
              </a:rPr>
              <a:t>Edu</a:t>
            </a:r>
            <a:r>
              <a:rPr lang="en-IN" sz="1200" dirty="0" smtClean="0">
                <a:solidFill>
                  <a:srgbClr val="0070C0"/>
                </a:solidFill>
                <a:latin typeface="Times New Roman" pitchFamily="18" charset="0"/>
                <a:cs typeface="Times New Roman" pitchFamily="18" charset="0"/>
              </a:rPr>
              <a:t> domain was originally intended for educational institutions anywhere in the world.</a:t>
            </a:r>
            <a:endParaRPr lang="en-US" sz="1200" dirty="0" smtClean="0">
              <a:solidFill>
                <a:srgbClr val="0070C0"/>
              </a:solidFill>
              <a:latin typeface="Times New Roman" pitchFamily="18" charset="0"/>
              <a:cs typeface="Times New Roman" pitchFamily="18" charset="0"/>
            </a:endParaRPr>
          </a:p>
          <a:p>
            <a:pPr>
              <a:buFont typeface="+mj-lt"/>
              <a:buAutoNum type="romanLcPeriod"/>
            </a:pPr>
            <a:r>
              <a:rPr lang="en-US" sz="1200" dirty="0" smtClean="0">
                <a:solidFill>
                  <a:srgbClr val="FF0000"/>
                </a:solidFill>
                <a:latin typeface="Times New Roman" pitchFamily="18" charset="0"/>
                <a:cs typeface="Times New Roman" pitchFamily="18" charset="0"/>
              </a:rPr>
              <a:t>.mil : </a:t>
            </a:r>
            <a:r>
              <a:rPr lang="en-IN" sz="1200" dirty="0" smtClean="0">
                <a:solidFill>
                  <a:srgbClr val="0070C0"/>
                </a:solidFill>
                <a:latin typeface="Times New Roman" pitchFamily="18" charset="0"/>
                <a:cs typeface="Times New Roman" pitchFamily="18" charset="0"/>
              </a:rPr>
              <a:t>The . mil top level domain is reserved exclusively for United State Department of </a:t>
            </a:r>
            <a:r>
              <a:rPr lang="en-IN" sz="1200" dirty="0" err="1" smtClean="0">
                <a:solidFill>
                  <a:srgbClr val="0070C0"/>
                </a:solidFill>
                <a:latin typeface="Times New Roman" pitchFamily="18" charset="0"/>
                <a:cs typeface="Times New Roman" pitchFamily="18" charset="0"/>
              </a:rPr>
              <a:t>Defense</a:t>
            </a:r>
            <a:r>
              <a:rPr lang="en-IN" sz="1200" dirty="0" smtClean="0">
                <a:solidFill>
                  <a:srgbClr val="0070C0"/>
                </a:solidFill>
                <a:latin typeface="Times New Roman" pitchFamily="18" charset="0"/>
                <a:cs typeface="Times New Roman" pitchFamily="18" charset="0"/>
              </a:rPr>
              <a:t> organizations. </a:t>
            </a:r>
            <a:endParaRPr lang="en-US" sz="1200" dirty="0" smtClean="0">
              <a:solidFill>
                <a:srgbClr val="0070C0"/>
              </a:solidFill>
              <a:latin typeface="Times New Roman" pitchFamily="18" charset="0"/>
              <a:cs typeface="Times New Roman" pitchFamily="18" charset="0"/>
            </a:endParaRPr>
          </a:p>
          <a:p>
            <a:pPr>
              <a:buFont typeface="+mj-lt"/>
              <a:buAutoNum type="romanLcPeriod"/>
            </a:pPr>
            <a:r>
              <a:rPr lang="en-IN" sz="1200" dirty="0" smtClean="0">
                <a:solidFill>
                  <a:srgbClr val="FF0000"/>
                </a:solidFill>
                <a:latin typeface="Times New Roman" pitchFamily="18" charset="0"/>
                <a:cs typeface="Times New Roman" pitchFamily="18" charset="0"/>
              </a:rPr>
              <a:t>.</a:t>
            </a:r>
            <a:r>
              <a:rPr lang="en-IN" sz="1200" dirty="0" err="1" smtClean="0">
                <a:solidFill>
                  <a:srgbClr val="FF0000"/>
                </a:solidFill>
                <a:latin typeface="Times New Roman" pitchFamily="18" charset="0"/>
                <a:cs typeface="Times New Roman" pitchFamily="18" charset="0"/>
              </a:rPr>
              <a:t>int</a:t>
            </a:r>
            <a:r>
              <a:rPr lang="en-IN" sz="1200" dirty="0" smtClean="0">
                <a:solidFill>
                  <a:srgbClr val="FF0000"/>
                </a:solidFill>
                <a:latin typeface="Times New Roman" pitchFamily="18" charset="0"/>
                <a:cs typeface="Times New Roman" pitchFamily="18" charset="0"/>
              </a:rPr>
              <a:t> : </a:t>
            </a:r>
            <a:r>
              <a:rPr lang="en-IN" sz="1200" dirty="0" smtClean="0">
                <a:solidFill>
                  <a:srgbClr val="0070C0"/>
                </a:solidFill>
                <a:latin typeface="Times New Roman" pitchFamily="18" charset="0"/>
                <a:cs typeface="Times New Roman" pitchFamily="18" charset="0"/>
              </a:rPr>
              <a:t>This domain is a specialized domain offering registrations solely to intergovernmental organisations.</a:t>
            </a:r>
            <a:endParaRPr lang="en-US" sz="1200" dirty="0" smtClean="0">
              <a:solidFill>
                <a:srgbClr val="0070C0"/>
              </a:solidFill>
              <a:latin typeface="Times New Roman" pitchFamily="18" charset="0"/>
              <a:cs typeface="Times New Roman" pitchFamily="18" charset="0"/>
            </a:endParaRPr>
          </a:p>
          <a:p>
            <a:pPr>
              <a:buFont typeface="+mj-lt"/>
              <a:buAutoNum type="romanLcPeriod"/>
            </a:pPr>
            <a:r>
              <a:rPr lang="en-US" sz="1200" dirty="0" smtClean="0">
                <a:solidFill>
                  <a:srgbClr val="FF0000"/>
                </a:solidFill>
                <a:latin typeface="Times New Roman" pitchFamily="18" charset="0"/>
                <a:cs typeface="Times New Roman" pitchFamily="18" charset="0"/>
              </a:rPr>
              <a:t>.</a:t>
            </a:r>
            <a:r>
              <a:rPr lang="en-US" sz="1200" dirty="0" err="1" smtClean="0">
                <a:solidFill>
                  <a:srgbClr val="FF0000"/>
                </a:solidFill>
                <a:latin typeface="Times New Roman" pitchFamily="18" charset="0"/>
                <a:cs typeface="Times New Roman" pitchFamily="18" charset="0"/>
              </a:rPr>
              <a:t>gov</a:t>
            </a:r>
            <a:r>
              <a:rPr lang="en-US" sz="1200" dirty="0" smtClean="0">
                <a:solidFill>
                  <a:srgbClr val="FF0000"/>
                </a:solidFill>
                <a:latin typeface="Times New Roman" pitchFamily="18" charset="0"/>
                <a:cs typeface="Times New Roman" pitchFamily="18" charset="0"/>
              </a:rPr>
              <a:t> : </a:t>
            </a:r>
            <a:r>
              <a:rPr lang="en-IN" sz="1200" dirty="0" smtClean="0">
                <a:solidFill>
                  <a:srgbClr val="0070C0"/>
                </a:solidFill>
                <a:latin typeface="Times New Roman" pitchFamily="18" charset="0"/>
                <a:cs typeface="Times New Roman" pitchFamily="18" charset="0"/>
              </a:rPr>
              <a:t>. </a:t>
            </a:r>
            <a:r>
              <a:rPr lang="en-IN" sz="1200" dirty="0" err="1" smtClean="0">
                <a:solidFill>
                  <a:srgbClr val="0070C0"/>
                </a:solidFill>
                <a:latin typeface="Times New Roman" pitchFamily="18" charset="0"/>
                <a:cs typeface="Times New Roman" pitchFamily="18" charset="0"/>
              </a:rPr>
              <a:t>gov</a:t>
            </a:r>
            <a:r>
              <a:rPr lang="en-IN" sz="1200" dirty="0" smtClean="0">
                <a:solidFill>
                  <a:srgbClr val="0070C0"/>
                </a:solidFill>
                <a:latin typeface="Times New Roman" pitchFamily="18" charset="0"/>
                <a:cs typeface="Times New Roman" pitchFamily="18" charset="0"/>
              </a:rPr>
              <a:t> is one of the original six top-level domains, defined in RFC 920. Though “originally intended for any kind of government office or agency”, only U.S.-based government entities may register . </a:t>
            </a:r>
            <a:endParaRPr lang="en-US" sz="1200" dirty="0" smtClean="0">
              <a:solidFill>
                <a:srgbClr val="0070C0"/>
              </a:solidFill>
              <a:latin typeface="Times New Roman" pitchFamily="18" charset="0"/>
              <a:cs typeface="Times New Roman" pitchFamily="18" charset="0"/>
            </a:endParaRPr>
          </a:p>
          <a:p>
            <a:pPr>
              <a:buFont typeface="+mj-lt"/>
              <a:buAutoNum type="romanLcPeriod"/>
            </a:pPr>
            <a:r>
              <a:rPr lang="en-IN" sz="1200" dirty="0" smtClean="0">
                <a:solidFill>
                  <a:srgbClr val="FF0000"/>
                </a:solidFill>
                <a:latin typeface="Times New Roman" pitchFamily="18" charset="0"/>
                <a:cs typeface="Times New Roman" pitchFamily="18" charset="0"/>
              </a:rPr>
              <a:t>.org : </a:t>
            </a:r>
            <a:r>
              <a:rPr lang="en-IN" sz="1200" dirty="0" smtClean="0">
                <a:solidFill>
                  <a:srgbClr val="0070C0"/>
                </a:solidFill>
                <a:latin typeface="Times New Roman" pitchFamily="18" charset="0"/>
                <a:cs typeface="Times New Roman" pitchFamily="18" charset="0"/>
              </a:rPr>
              <a:t>The . org domain extension in a website URL stands for "organization." Originally intended for non-profit organizations.</a:t>
            </a:r>
            <a:endParaRPr lang="en-US" sz="1200" dirty="0" smtClean="0">
              <a:solidFill>
                <a:srgbClr val="0070C0"/>
              </a:solidFill>
              <a:latin typeface="Times New Roman" pitchFamily="18" charset="0"/>
              <a:cs typeface="Times New Roman" pitchFamily="18" charset="0"/>
            </a:endParaRPr>
          </a:p>
          <a:p>
            <a:pPr>
              <a:buNone/>
            </a:pPr>
            <a:r>
              <a:rPr lang="en-IN" sz="1200" dirty="0" smtClean="0">
                <a:solidFill>
                  <a:srgbClr val="0070C0"/>
                </a:solidFill>
                <a:latin typeface="Times New Roman" pitchFamily="18" charset="0"/>
                <a:cs typeface="Times New Roman" pitchFamily="18" charset="0"/>
              </a:rPr>
              <a:t>.info</a:t>
            </a:r>
            <a:endParaRPr lang="en-US" sz="1200" dirty="0" smtClean="0">
              <a:solidFill>
                <a:srgbClr val="0070C0"/>
              </a:solidFill>
              <a:latin typeface="Times New Roman" pitchFamily="18" charset="0"/>
              <a:cs typeface="Times New Roman" pitchFamily="18" charset="0"/>
            </a:endParaRPr>
          </a:p>
          <a:p>
            <a:pPr>
              <a:buNone/>
            </a:pPr>
            <a:r>
              <a:rPr lang="en-IN" sz="1200" dirty="0" smtClean="0">
                <a:solidFill>
                  <a:srgbClr val="0070C0"/>
                </a:solidFill>
                <a:latin typeface="Times New Roman" pitchFamily="18" charset="0"/>
                <a:cs typeface="Times New Roman" pitchFamily="18" charset="0"/>
              </a:rPr>
              <a:t>2</a:t>
            </a:r>
            <a:r>
              <a:rPr lang="en-IN" sz="1200" dirty="0" smtClean="0">
                <a:solidFill>
                  <a:srgbClr val="002060"/>
                </a:solidFill>
                <a:latin typeface="Times New Roman" pitchFamily="18" charset="0"/>
                <a:cs typeface="Times New Roman" pitchFamily="18" charset="0"/>
              </a:rPr>
              <a:t>. Country Code Top-Level Domains (</a:t>
            </a:r>
            <a:r>
              <a:rPr lang="en-IN" sz="1200" dirty="0" err="1" smtClean="0">
                <a:solidFill>
                  <a:srgbClr val="002060"/>
                </a:solidFill>
                <a:latin typeface="Times New Roman" pitchFamily="18" charset="0"/>
                <a:cs typeface="Times New Roman" pitchFamily="18" charset="0"/>
              </a:rPr>
              <a:t>ccTLD</a:t>
            </a:r>
            <a:r>
              <a:rPr lang="en-IN" sz="1200" dirty="0" smtClean="0">
                <a:solidFill>
                  <a:srgbClr val="002060"/>
                </a:solidFill>
                <a:latin typeface="Times New Roman" pitchFamily="18" charset="0"/>
                <a:cs typeface="Times New Roman" pitchFamily="18" charset="0"/>
              </a:rPr>
              <a:t>)</a:t>
            </a:r>
            <a:endParaRPr lang="en-US" sz="1200" dirty="0" smtClean="0">
              <a:solidFill>
                <a:srgbClr val="002060"/>
              </a:solidFill>
              <a:latin typeface="Times New Roman" pitchFamily="18" charset="0"/>
              <a:cs typeface="Times New Roman" pitchFamily="18" charset="0"/>
            </a:endParaRPr>
          </a:p>
          <a:p>
            <a:pPr>
              <a:buNone/>
            </a:pPr>
            <a:r>
              <a:rPr lang="en-IN" sz="1200" dirty="0" smtClean="0">
                <a:solidFill>
                  <a:srgbClr val="0070C0"/>
                </a:solidFill>
                <a:latin typeface="Times New Roman" pitchFamily="18" charset="0"/>
                <a:cs typeface="Times New Roman" pitchFamily="18" charset="0"/>
              </a:rPr>
              <a:t>These two-letter TLDs refer to specific geographical locations. Here are the most common ones: </a:t>
            </a:r>
            <a:endParaRPr lang="en-US" sz="1200" dirty="0" smtClean="0">
              <a:solidFill>
                <a:srgbClr val="0070C0"/>
              </a:solidFill>
              <a:latin typeface="Times New Roman" pitchFamily="18" charset="0"/>
              <a:cs typeface="Times New Roman" pitchFamily="18" charset="0"/>
            </a:endParaRPr>
          </a:p>
          <a:p>
            <a:pPr>
              <a:buFont typeface="+mj-lt"/>
              <a:buAutoNum type="romanLcPeriod"/>
            </a:pPr>
            <a:r>
              <a:rPr lang="en-IN" sz="1200" dirty="0" smtClean="0">
                <a:solidFill>
                  <a:srgbClr val="FF0000"/>
                </a:solidFill>
                <a:latin typeface="Times New Roman" pitchFamily="18" charset="0"/>
                <a:cs typeface="Times New Roman" pitchFamily="18" charset="0"/>
              </a:rPr>
              <a:t> .</a:t>
            </a:r>
            <a:r>
              <a:rPr lang="en-IN" sz="1200" dirty="0" err="1" smtClean="0">
                <a:solidFill>
                  <a:srgbClr val="FF0000"/>
                </a:solidFill>
                <a:latin typeface="Times New Roman" pitchFamily="18" charset="0"/>
                <a:cs typeface="Times New Roman" pitchFamily="18" charset="0"/>
              </a:rPr>
              <a:t>cn</a:t>
            </a:r>
            <a:r>
              <a:rPr lang="en-IN" sz="1200" dirty="0" smtClean="0">
                <a:solidFill>
                  <a:srgbClr val="FF0000"/>
                </a:solidFill>
                <a:latin typeface="Times New Roman" pitchFamily="18" charset="0"/>
                <a:cs typeface="Times New Roman" pitchFamily="18" charset="0"/>
              </a:rPr>
              <a:t> </a:t>
            </a:r>
            <a:r>
              <a:rPr lang="en-IN" sz="1200" dirty="0" smtClean="0">
                <a:solidFill>
                  <a:srgbClr val="0070C0"/>
                </a:solidFill>
                <a:latin typeface="Times New Roman" pitchFamily="18" charset="0"/>
                <a:cs typeface="Times New Roman" pitchFamily="18" charset="0"/>
              </a:rPr>
              <a:t>(China)</a:t>
            </a:r>
            <a:endParaRPr lang="en-US" sz="1200" dirty="0" smtClean="0">
              <a:solidFill>
                <a:srgbClr val="0070C0"/>
              </a:solidFill>
              <a:latin typeface="Times New Roman" pitchFamily="18" charset="0"/>
              <a:cs typeface="Times New Roman" pitchFamily="18" charset="0"/>
            </a:endParaRPr>
          </a:p>
          <a:p>
            <a:pPr>
              <a:buFont typeface="+mj-lt"/>
              <a:buAutoNum type="romanLcPeriod"/>
            </a:pPr>
            <a:r>
              <a:rPr lang="en-IN" sz="1200" dirty="0" smtClean="0">
                <a:solidFill>
                  <a:srgbClr val="FF0000"/>
                </a:solidFill>
                <a:latin typeface="Times New Roman" pitchFamily="18" charset="0"/>
                <a:cs typeface="Times New Roman" pitchFamily="18" charset="0"/>
              </a:rPr>
              <a:t>.</a:t>
            </a:r>
            <a:r>
              <a:rPr lang="en-IN" sz="1200" dirty="0" err="1" smtClean="0">
                <a:solidFill>
                  <a:srgbClr val="FF0000"/>
                </a:solidFill>
                <a:latin typeface="Times New Roman" pitchFamily="18" charset="0"/>
                <a:cs typeface="Times New Roman" pitchFamily="18" charset="0"/>
              </a:rPr>
              <a:t>ru</a:t>
            </a:r>
            <a:r>
              <a:rPr lang="en-IN" sz="1200" dirty="0" smtClean="0">
                <a:solidFill>
                  <a:srgbClr val="0070C0"/>
                </a:solidFill>
                <a:latin typeface="Times New Roman" pitchFamily="18" charset="0"/>
                <a:cs typeface="Times New Roman" pitchFamily="18" charset="0"/>
              </a:rPr>
              <a:t> (Russia)</a:t>
            </a:r>
            <a:endParaRPr lang="en-US" sz="1200" dirty="0" smtClean="0">
              <a:solidFill>
                <a:srgbClr val="0070C0"/>
              </a:solidFill>
              <a:latin typeface="Times New Roman" pitchFamily="18" charset="0"/>
              <a:cs typeface="Times New Roman" pitchFamily="18" charset="0"/>
            </a:endParaRPr>
          </a:p>
          <a:p>
            <a:pPr>
              <a:buFont typeface="+mj-lt"/>
              <a:buAutoNum type="romanLcPeriod"/>
            </a:pPr>
            <a:r>
              <a:rPr lang="en-IN" sz="1200" dirty="0" smtClean="0">
                <a:solidFill>
                  <a:srgbClr val="FF0000"/>
                </a:solidFill>
                <a:latin typeface="Times New Roman" pitchFamily="18" charset="0"/>
                <a:cs typeface="Times New Roman" pitchFamily="18" charset="0"/>
              </a:rPr>
              <a:t>.de </a:t>
            </a:r>
            <a:r>
              <a:rPr lang="en-IN" sz="1200" dirty="0" smtClean="0">
                <a:solidFill>
                  <a:srgbClr val="0070C0"/>
                </a:solidFill>
                <a:latin typeface="Times New Roman" pitchFamily="18" charset="0"/>
                <a:cs typeface="Times New Roman" pitchFamily="18" charset="0"/>
              </a:rPr>
              <a:t>(Germany)</a:t>
            </a:r>
            <a:endParaRPr lang="en-US" sz="1200" dirty="0" smtClean="0">
              <a:solidFill>
                <a:srgbClr val="0070C0"/>
              </a:solidFill>
              <a:latin typeface="Times New Roman" pitchFamily="18" charset="0"/>
              <a:cs typeface="Times New Roman" pitchFamily="18" charset="0"/>
            </a:endParaRPr>
          </a:p>
          <a:p>
            <a:pPr>
              <a:buFont typeface="+mj-lt"/>
              <a:buAutoNum type="romanLcPeriod"/>
            </a:pPr>
            <a:r>
              <a:rPr lang="en-IN" sz="1200" dirty="0" smtClean="0">
                <a:solidFill>
                  <a:srgbClr val="FF0000"/>
                </a:solidFill>
                <a:latin typeface="Times New Roman" pitchFamily="18" charset="0"/>
                <a:cs typeface="Times New Roman" pitchFamily="18" charset="0"/>
              </a:rPr>
              <a:t>.</a:t>
            </a:r>
            <a:r>
              <a:rPr lang="en-IN" sz="1200" dirty="0" err="1" smtClean="0">
                <a:solidFill>
                  <a:srgbClr val="FF0000"/>
                </a:solidFill>
                <a:latin typeface="Times New Roman" pitchFamily="18" charset="0"/>
                <a:cs typeface="Times New Roman" pitchFamily="18" charset="0"/>
              </a:rPr>
              <a:t>br</a:t>
            </a:r>
            <a:r>
              <a:rPr lang="en-IN" sz="1200" dirty="0" smtClean="0">
                <a:solidFill>
                  <a:srgbClr val="FF0000"/>
                </a:solidFill>
                <a:latin typeface="Times New Roman" pitchFamily="18" charset="0"/>
                <a:cs typeface="Times New Roman" pitchFamily="18" charset="0"/>
              </a:rPr>
              <a:t> </a:t>
            </a:r>
            <a:r>
              <a:rPr lang="en-IN" sz="1200" dirty="0" smtClean="0">
                <a:solidFill>
                  <a:srgbClr val="0070C0"/>
                </a:solidFill>
                <a:latin typeface="Times New Roman" pitchFamily="18" charset="0"/>
                <a:cs typeface="Times New Roman" pitchFamily="18" charset="0"/>
              </a:rPr>
              <a:t>(Brazil)</a:t>
            </a:r>
            <a:endParaRPr lang="en-US" sz="1200" dirty="0" smtClean="0">
              <a:solidFill>
                <a:srgbClr val="0070C0"/>
              </a:solidFill>
              <a:latin typeface="Times New Roman" pitchFamily="18" charset="0"/>
              <a:cs typeface="Times New Roman" pitchFamily="18" charset="0"/>
            </a:endParaRPr>
          </a:p>
          <a:p>
            <a:pPr>
              <a:buFont typeface="+mj-lt"/>
              <a:buAutoNum type="romanLcPeriod"/>
            </a:pPr>
            <a:r>
              <a:rPr lang="en-IN" sz="1200" dirty="0" smtClean="0">
                <a:solidFill>
                  <a:srgbClr val="FF0000"/>
                </a:solidFill>
                <a:latin typeface="Times New Roman" pitchFamily="18" charset="0"/>
                <a:cs typeface="Times New Roman" pitchFamily="18" charset="0"/>
              </a:rPr>
              <a:t>.au </a:t>
            </a:r>
            <a:r>
              <a:rPr lang="en-IN" sz="1200" dirty="0" smtClean="0">
                <a:solidFill>
                  <a:srgbClr val="0070C0"/>
                </a:solidFill>
                <a:latin typeface="Times New Roman" pitchFamily="18" charset="0"/>
                <a:cs typeface="Times New Roman" pitchFamily="18" charset="0"/>
              </a:rPr>
              <a:t>(Australia)</a:t>
            </a:r>
            <a:endParaRPr lang="en-US" sz="1200" dirty="0" smtClean="0">
              <a:solidFill>
                <a:srgbClr val="0070C0"/>
              </a:solidFill>
              <a:latin typeface="Times New Roman" pitchFamily="18" charset="0"/>
              <a:cs typeface="Times New Roman" pitchFamily="18" charset="0"/>
            </a:endParaRPr>
          </a:p>
          <a:p>
            <a:pPr>
              <a:buFont typeface="+mj-lt"/>
              <a:buAutoNum type="romanLcPeriod"/>
            </a:pPr>
            <a:r>
              <a:rPr lang="en-IN" sz="1200" dirty="0" smtClean="0">
                <a:solidFill>
                  <a:srgbClr val="FF0000"/>
                </a:solidFill>
                <a:latin typeface="Times New Roman" pitchFamily="18" charset="0"/>
                <a:cs typeface="Times New Roman" pitchFamily="18" charset="0"/>
              </a:rPr>
              <a:t>.</a:t>
            </a:r>
            <a:r>
              <a:rPr lang="en-IN" sz="1200" dirty="0" err="1" smtClean="0">
                <a:solidFill>
                  <a:srgbClr val="FF0000"/>
                </a:solidFill>
                <a:latin typeface="Times New Roman" pitchFamily="18" charset="0"/>
                <a:cs typeface="Times New Roman" pitchFamily="18" charset="0"/>
              </a:rPr>
              <a:t>uk</a:t>
            </a:r>
            <a:r>
              <a:rPr lang="en-IN" sz="1200" dirty="0" smtClean="0">
                <a:solidFill>
                  <a:srgbClr val="FF0000"/>
                </a:solidFill>
                <a:latin typeface="Times New Roman" pitchFamily="18" charset="0"/>
                <a:cs typeface="Times New Roman" pitchFamily="18" charset="0"/>
              </a:rPr>
              <a:t> </a:t>
            </a:r>
            <a:r>
              <a:rPr lang="en-IN" sz="1200" dirty="0" smtClean="0">
                <a:solidFill>
                  <a:srgbClr val="0070C0"/>
                </a:solidFill>
                <a:latin typeface="Times New Roman" pitchFamily="18" charset="0"/>
                <a:cs typeface="Times New Roman" pitchFamily="18" charset="0"/>
              </a:rPr>
              <a:t>(United Kingdom)</a:t>
            </a:r>
            <a:endParaRPr lang="en-US" sz="1200" dirty="0" smtClean="0">
              <a:solidFill>
                <a:srgbClr val="0070C0"/>
              </a:solidFill>
              <a:latin typeface="Times New Roman" pitchFamily="18" charset="0"/>
              <a:cs typeface="Times New Roman" pitchFamily="18" charset="0"/>
            </a:endParaRPr>
          </a:p>
          <a:p>
            <a:pPr>
              <a:buFont typeface="+mj-lt"/>
              <a:buAutoNum type="romanLcPeriod"/>
            </a:pPr>
            <a:r>
              <a:rPr lang="en-IN" sz="1200" dirty="0" smtClean="0">
                <a:solidFill>
                  <a:srgbClr val="FF0000"/>
                </a:solidFill>
                <a:latin typeface="Times New Roman" pitchFamily="18" charset="0"/>
                <a:cs typeface="Times New Roman" pitchFamily="18" charset="0"/>
              </a:rPr>
              <a:t>.</a:t>
            </a:r>
            <a:r>
              <a:rPr lang="en-IN" sz="1200" dirty="0" err="1" smtClean="0">
                <a:solidFill>
                  <a:srgbClr val="FF0000"/>
                </a:solidFill>
                <a:latin typeface="Times New Roman" pitchFamily="18" charset="0"/>
                <a:cs typeface="Times New Roman" pitchFamily="18" charset="0"/>
              </a:rPr>
              <a:t>nl</a:t>
            </a:r>
            <a:r>
              <a:rPr lang="en-IN" sz="1200" dirty="0" smtClean="0">
                <a:solidFill>
                  <a:srgbClr val="FF0000"/>
                </a:solidFill>
                <a:latin typeface="Times New Roman" pitchFamily="18" charset="0"/>
                <a:cs typeface="Times New Roman" pitchFamily="18" charset="0"/>
              </a:rPr>
              <a:t> </a:t>
            </a:r>
            <a:r>
              <a:rPr lang="en-IN" sz="1200" dirty="0" smtClean="0">
                <a:solidFill>
                  <a:srgbClr val="0070C0"/>
                </a:solidFill>
                <a:latin typeface="Times New Roman" pitchFamily="18" charset="0"/>
                <a:cs typeface="Times New Roman" pitchFamily="18" charset="0"/>
              </a:rPr>
              <a:t>(Netherlands)</a:t>
            </a:r>
            <a:endParaRPr lang="en-US" sz="1200" dirty="0" smtClean="0">
              <a:solidFill>
                <a:srgbClr val="0070C0"/>
              </a:solidFill>
              <a:latin typeface="Times New Roman" pitchFamily="18" charset="0"/>
              <a:cs typeface="Times New Roman" pitchFamily="18" charset="0"/>
            </a:endParaRPr>
          </a:p>
          <a:p>
            <a:pPr>
              <a:buNone/>
            </a:pPr>
            <a:r>
              <a:rPr lang="en-IN" sz="1200" dirty="0" smtClean="0">
                <a:solidFill>
                  <a:srgbClr val="002060"/>
                </a:solidFill>
                <a:latin typeface="Times New Roman" pitchFamily="18" charset="0"/>
                <a:cs typeface="Times New Roman" pitchFamily="18" charset="0"/>
              </a:rPr>
              <a:t>3. Internationalized Country Code Top-Level Domains (IDN </a:t>
            </a:r>
            <a:r>
              <a:rPr lang="en-IN" sz="1200" dirty="0" err="1" smtClean="0">
                <a:solidFill>
                  <a:srgbClr val="002060"/>
                </a:solidFill>
                <a:latin typeface="Times New Roman" pitchFamily="18" charset="0"/>
                <a:cs typeface="Times New Roman" pitchFamily="18" charset="0"/>
              </a:rPr>
              <a:t>ccTLD</a:t>
            </a:r>
            <a:r>
              <a:rPr lang="en-IN" sz="1200" dirty="0" smtClean="0">
                <a:solidFill>
                  <a:srgbClr val="002060"/>
                </a:solidFill>
                <a:latin typeface="Times New Roman" pitchFamily="18" charset="0"/>
                <a:cs typeface="Times New Roman" pitchFamily="18" charset="0"/>
              </a:rPr>
              <a:t>)</a:t>
            </a:r>
            <a:endParaRPr lang="en-US" sz="1200" dirty="0" smtClean="0">
              <a:solidFill>
                <a:srgbClr val="002060"/>
              </a:solidFill>
              <a:latin typeface="Times New Roman" pitchFamily="18" charset="0"/>
              <a:cs typeface="Times New Roman" pitchFamily="18" charset="0"/>
            </a:endParaRPr>
          </a:p>
          <a:p>
            <a:pPr>
              <a:buNone/>
            </a:pPr>
            <a:r>
              <a:rPr lang="en-IN" sz="1200" dirty="0" smtClean="0">
                <a:solidFill>
                  <a:srgbClr val="0070C0"/>
                </a:solidFill>
                <a:latin typeface="Times New Roman" pitchFamily="18" charset="0"/>
                <a:cs typeface="Times New Roman" pitchFamily="18" charset="0"/>
              </a:rPr>
              <a:t>These are domains that can be displayed in non-Latin character sets (e.g. Chinese).</a:t>
            </a:r>
            <a:endParaRPr lang="en-US" sz="1200" dirty="0" smtClean="0">
              <a:solidFill>
                <a:srgbClr val="0070C0"/>
              </a:solidFill>
              <a:latin typeface="Times New Roman" pitchFamily="18" charset="0"/>
              <a:cs typeface="Times New Roman" pitchFamily="18" charset="0"/>
            </a:endParaRPr>
          </a:p>
          <a:p>
            <a:endParaRPr lang="en-US" sz="1200" dirty="0">
              <a:latin typeface="Times New Roman" pitchFamily="18" charset="0"/>
              <a:cs typeface="Times New Roman" pitchFamily="18" charset="0"/>
            </a:endParaRPr>
          </a:p>
        </p:txBody>
      </p:sp>
      <p:graphicFrame>
        <p:nvGraphicFramePr>
          <p:cNvPr id="4" name="Diagram 3"/>
          <p:cNvGraphicFramePr/>
          <p:nvPr/>
        </p:nvGraphicFramePr>
        <p:xfrm>
          <a:off x="1295400" y="-863600"/>
          <a:ext cx="6096000" cy="368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686800" cy="838200"/>
          </a:xfrm>
        </p:spPr>
        <p:txBody>
          <a:bodyPr>
            <a:normAutofit/>
          </a:bodyPr>
          <a:lstStyle/>
          <a:p>
            <a:pPr algn="ctr"/>
            <a:r>
              <a:rPr lang="en-IN" sz="2200" dirty="0" smtClean="0">
                <a:solidFill>
                  <a:srgbClr val="C00000"/>
                </a:solidFill>
                <a:latin typeface="Times New Roman" pitchFamily="18" charset="0"/>
                <a:cs typeface="Times New Roman" pitchFamily="18" charset="0"/>
              </a:rPr>
              <a:t>Who manages domain names?</a:t>
            </a:r>
            <a:r>
              <a:rPr lang="en-US" sz="2200" dirty="0" smtClean="0">
                <a:solidFill>
                  <a:srgbClr val="C00000"/>
                </a:solidFill>
                <a:latin typeface="Times New Roman" pitchFamily="18" charset="0"/>
                <a:cs typeface="Times New Roman" pitchFamily="18" charset="0"/>
              </a:rPr>
              <a:t/>
            </a:r>
            <a:br>
              <a:rPr lang="en-US" sz="2200" dirty="0" smtClean="0">
                <a:solidFill>
                  <a:srgbClr val="C00000"/>
                </a:solidFill>
                <a:latin typeface="Times New Roman" pitchFamily="18" charset="0"/>
                <a:cs typeface="Times New Roman" pitchFamily="18" charset="0"/>
              </a:rPr>
            </a:br>
            <a:endParaRPr lang="en-US" sz="2200"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buFont typeface="Wingdings" pitchFamily="2" charset="2"/>
              <a:buChar char="Ø"/>
            </a:pPr>
            <a:r>
              <a:rPr lang="en-IN" sz="2000" dirty="0" smtClean="0">
                <a:solidFill>
                  <a:srgbClr val="002060"/>
                </a:solidFill>
                <a:latin typeface="Times New Roman" pitchFamily="18" charset="0"/>
                <a:cs typeface="Times New Roman" pitchFamily="18" charset="0"/>
              </a:rPr>
              <a:t>Domain names are all managed by domain registries, which delegate the reservation of domain names to registrars. </a:t>
            </a:r>
          </a:p>
          <a:p>
            <a:pPr algn="just">
              <a:buFont typeface="Wingdings" pitchFamily="2" charset="2"/>
              <a:buChar char="Ø"/>
            </a:pPr>
            <a:r>
              <a:rPr lang="en-IN" sz="2000" dirty="0" smtClean="0">
                <a:solidFill>
                  <a:srgbClr val="002060"/>
                </a:solidFill>
                <a:latin typeface="Times New Roman" pitchFamily="18" charset="0"/>
                <a:cs typeface="Times New Roman" pitchFamily="18" charset="0"/>
              </a:rPr>
              <a:t>Anyone who wants to create a website can register a domain name with a registrar, and there are currently over 300 million registered domain names.</a:t>
            </a:r>
            <a:endParaRPr lang="en-US" sz="2000" dirty="0" smtClean="0">
              <a:solidFill>
                <a:srgbClr val="002060"/>
              </a:solidFill>
              <a:latin typeface="Times New Roman" pitchFamily="18" charset="0"/>
              <a:cs typeface="Times New Roman" pitchFamily="18" charset="0"/>
            </a:endParaRPr>
          </a:p>
          <a:p>
            <a:pPr algn="just"/>
            <a:endParaRPr lang="en-US" sz="2000" dirty="0">
              <a:solidFill>
                <a:srgbClr val="002060"/>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2000" dirty="0" smtClean="0">
                <a:solidFill>
                  <a:srgbClr val="C00000"/>
                </a:solidFill>
                <a:latin typeface="Times New Roman" pitchFamily="18" charset="0"/>
                <a:cs typeface="Times New Roman" pitchFamily="18" charset="0"/>
              </a:rPr>
              <a:t>What is the difference between a domain name and a URL?</a:t>
            </a:r>
            <a:r>
              <a:rPr lang="en-US" sz="2000" dirty="0" smtClean="0">
                <a:solidFill>
                  <a:srgbClr val="C00000"/>
                </a:solidFill>
                <a:latin typeface="Times New Roman" pitchFamily="18" charset="0"/>
                <a:cs typeface="Times New Roman" pitchFamily="18" charset="0"/>
              </a:rPr>
              <a:t/>
            </a:r>
            <a:br>
              <a:rPr lang="en-US" sz="2000" dirty="0" smtClean="0">
                <a:solidFill>
                  <a:srgbClr val="C00000"/>
                </a:solidFill>
                <a:latin typeface="Times New Roman" pitchFamily="18" charset="0"/>
                <a:cs typeface="Times New Roman" pitchFamily="18" charset="0"/>
              </a:rPr>
            </a:br>
            <a:endParaRPr lang="en-US" sz="2000"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1112837"/>
            <a:ext cx="8686800" cy="4525963"/>
          </a:xfrm>
        </p:spPr>
        <p:txBody>
          <a:bodyPr>
            <a:normAutofit/>
          </a:bodyPr>
          <a:lstStyle/>
          <a:p>
            <a:pPr algn="just">
              <a:lnSpc>
                <a:spcPct val="150000"/>
              </a:lnSpc>
              <a:buNone/>
            </a:pPr>
            <a:r>
              <a:rPr lang="en-IN" sz="1800" dirty="0" smtClean="0">
                <a:solidFill>
                  <a:srgbClr val="0070C0"/>
                </a:solidFill>
                <a:latin typeface="Times New Roman" pitchFamily="18" charset="0"/>
                <a:cs typeface="Times New Roman" pitchFamily="18" charset="0"/>
              </a:rPr>
              <a:t>The uniform resource locator (URL) is a string of information providing the complete address of the web page on the internet.</a:t>
            </a:r>
          </a:p>
          <a:p>
            <a:pPr algn="just">
              <a:lnSpc>
                <a:spcPct val="150000"/>
              </a:lnSpc>
              <a:buNone/>
            </a:pPr>
            <a:r>
              <a:rPr lang="en-IN" sz="1800" dirty="0" smtClean="0">
                <a:solidFill>
                  <a:srgbClr val="0070C0"/>
                </a:solidFill>
                <a:latin typeface="Times New Roman" pitchFamily="18" charset="0"/>
                <a:cs typeface="Times New Roman" pitchFamily="18" charset="0"/>
              </a:rPr>
              <a:t>Whereas domain name is a part of URL which is  user – friendly from of IP address. </a:t>
            </a:r>
          </a:p>
          <a:p>
            <a:pPr algn="just">
              <a:lnSpc>
                <a:spcPct val="150000"/>
              </a:lnSpc>
              <a:buNone/>
            </a:pPr>
            <a:r>
              <a:rPr lang="en-IN" sz="1800" dirty="0" smtClean="0">
                <a:solidFill>
                  <a:srgbClr val="0070C0"/>
                </a:solidFill>
                <a:latin typeface="Times New Roman" pitchFamily="18" charset="0"/>
                <a:cs typeface="Times New Roman" pitchFamily="18" charset="0"/>
              </a:rPr>
              <a:t>For example, in the URL ‘https://cloudflare.com/learning/’, ‘cloudflare.com’ is the domain name, while ‘https’ is the protocol and ‘/learning/’ is the path to a specific page on the website.</a:t>
            </a:r>
            <a:endParaRPr lang="en-US" sz="1800" dirty="0" smtClean="0">
              <a:solidFill>
                <a:srgbClr val="0070C0"/>
              </a:solidFill>
              <a:latin typeface="Times New Roman" pitchFamily="18" charset="0"/>
              <a:cs typeface="Times New Roman" pitchFamily="18" charset="0"/>
            </a:endParaRPr>
          </a:p>
          <a:p>
            <a:pPr algn="just"/>
            <a:endParaRPr lang="en-US" sz="1800" dirty="0">
              <a:solidFill>
                <a:srgbClr val="0070C0"/>
              </a:solidFill>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951</TotalTime>
  <Words>1507</Words>
  <Application>Microsoft Office PowerPoint</Application>
  <PresentationFormat>On-screen Show (4:3)</PresentationFormat>
  <Paragraphs>210</Paragraphs>
  <Slides>30</Slides>
  <Notes>1</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Trek</vt:lpstr>
      <vt:lpstr>Slide 1</vt:lpstr>
      <vt:lpstr>INTRODUCTION</vt:lpstr>
      <vt:lpstr>What is a Domain?</vt:lpstr>
      <vt:lpstr>What is a domain name?</vt:lpstr>
      <vt:lpstr>What does a domain look like?</vt:lpstr>
      <vt:lpstr>The Parts of a Domain Name</vt:lpstr>
      <vt:lpstr>Slide 7</vt:lpstr>
      <vt:lpstr>Who manages domain names? </vt:lpstr>
      <vt:lpstr>What is the difference between a domain name and a URL? </vt:lpstr>
      <vt:lpstr>Available Services on internet </vt:lpstr>
      <vt:lpstr>Essential computer hardware and software for internet </vt:lpstr>
      <vt:lpstr>Internet Tools </vt:lpstr>
      <vt:lpstr>History and development of the Internet   </vt:lpstr>
      <vt:lpstr>Cont…</vt:lpstr>
      <vt:lpstr>the branches of geography and Use of internet </vt:lpstr>
      <vt:lpstr>Geomorphology </vt:lpstr>
      <vt:lpstr>Soil Geography</vt:lpstr>
      <vt:lpstr>Climatology</vt:lpstr>
      <vt:lpstr>Hydrology</vt:lpstr>
      <vt:lpstr>Oceanography</vt:lpstr>
      <vt:lpstr>Bio-geography</vt:lpstr>
      <vt:lpstr>Environmental geography</vt:lpstr>
      <vt:lpstr>Socio-economical Geography</vt:lpstr>
      <vt:lpstr>Population Geography</vt:lpstr>
      <vt:lpstr>Agriculture geography</vt:lpstr>
      <vt:lpstr>Remote sensing</vt:lpstr>
      <vt:lpstr>Use of internet in geographical research </vt:lpstr>
      <vt:lpstr>Important of internet in geography </vt:lpstr>
      <vt:lpstr>Future of geography on internet</vt:lpstr>
      <vt:lpstr>Slide 30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rsu</dc:creator>
  <cp:lastModifiedBy>Geo</cp:lastModifiedBy>
  <cp:revision>150</cp:revision>
  <dcterms:created xsi:type="dcterms:W3CDTF">2012-10-17T09:05:02Z</dcterms:created>
  <dcterms:modified xsi:type="dcterms:W3CDTF">2024-02-27T06:38:23Z</dcterms:modified>
</cp:coreProperties>
</file>