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8" r:id="rId7"/>
    <p:sldId id="269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E211-4BD2-E49C-1C59-352579AA7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0673" y="901300"/>
            <a:ext cx="10350654" cy="5055400"/>
          </a:xfrm>
        </p:spPr>
        <p:txBody>
          <a:bodyPr/>
          <a:lstStyle/>
          <a:p>
            <a:r>
              <a:rPr lang="en-US" dirty="0"/>
              <a:t>Durga </a:t>
            </a:r>
            <a:r>
              <a:rPr lang="en-US" dirty="0" err="1"/>
              <a:t>mahavidyalaya</a:t>
            </a:r>
            <a:br>
              <a:rPr lang="en-US" dirty="0"/>
            </a:br>
            <a:r>
              <a:rPr lang="en-US" dirty="0"/>
              <a:t>Department of commerce</a:t>
            </a:r>
            <a:br>
              <a:rPr lang="en-US" dirty="0"/>
            </a:br>
            <a:r>
              <a:rPr lang="en-US" dirty="0"/>
              <a:t>Dr. Vaseemuddin</a:t>
            </a:r>
            <a:br>
              <a:rPr lang="en-US" dirty="0"/>
            </a:br>
            <a:r>
              <a:rPr lang="en-US" dirty="0"/>
              <a:t>Business regulatory framework</a:t>
            </a:r>
            <a:br>
              <a:rPr lang="en-US" dirty="0"/>
            </a:br>
            <a:r>
              <a:rPr lang="en-US" dirty="0"/>
              <a:t>Topic-types of contract</a:t>
            </a:r>
            <a:br>
              <a:rPr lang="en-US" dirty="0"/>
            </a:br>
            <a:r>
              <a:rPr lang="en-US" dirty="0"/>
              <a:t>           अनुबंधों के प्रकार</a:t>
            </a:r>
          </a:p>
        </p:txBody>
      </p:sp>
    </p:spTree>
    <p:extLst>
      <p:ext uri="{BB962C8B-B14F-4D97-AF65-F5344CB8AC3E}">
        <p14:creationId xmlns:p14="http://schemas.microsoft.com/office/powerpoint/2010/main" val="4156810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2884D6DA-F6D9-F851-91F7-DF40686C0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771775"/>
            <a:ext cx="6858000" cy="4086225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22CF18B1-487D-266E-32E0-5919AD1E5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69423" y="1743075"/>
            <a:ext cx="6858000" cy="1028700"/>
          </a:xfrm>
        </p:spPr>
      </p:pic>
    </p:spTree>
    <p:extLst>
      <p:ext uri="{BB962C8B-B14F-4D97-AF65-F5344CB8AC3E}">
        <p14:creationId xmlns:p14="http://schemas.microsoft.com/office/powerpoint/2010/main" val="551919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BE8F8-A0D4-0F10-8C0A-069741E8B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88B6E-D55B-A7C9-AB0D-BA27FC754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258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A4E75-9C2E-0D8E-D159-0C96A3ADF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अनुबंधों</a:t>
            </a:r>
            <a:r>
              <a:rPr lang="en-US" dirty="0"/>
              <a:t> </a:t>
            </a:r>
            <a:r>
              <a:rPr lang="en-US" dirty="0" err="1"/>
              <a:t>के</a:t>
            </a:r>
            <a:r>
              <a:rPr lang="en-US" dirty="0"/>
              <a:t> </a:t>
            </a:r>
            <a:r>
              <a:rPr lang="en-US" dirty="0" err="1"/>
              <a:t>निम्न</a:t>
            </a:r>
            <a:r>
              <a:rPr lang="en-US" dirty="0"/>
              <a:t> </a:t>
            </a:r>
            <a:r>
              <a:rPr lang="en-US" dirty="0" err="1"/>
              <a:t>प्रकार</a:t>
            </a:r>
            <a:r>
              <a:rPr lang="en-US" dirty="0"/>
              <a:t> </a:t>
            </a:r>
            <a:r>
              <a:rPr lang="en-US" dirty="0" err="1"/>
              <a:t>होते</a:t>
            </a:r>
            <a:r>
              <a:rPr lang="en-US" dirty="0"/>
              <a:t> </a:t>
            </a:r>
            <a:r>
              <a:rPr lang="en-US" dirty="0" err="1"/>
              <a:t>हैं</a:t>
            </a:r>
            <a:endParaRPr lang="en-US" dirty="0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EAC6AC9-70DA-B468-83B1-C7F9DCC3B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680632"/>
            <a:ext cx="8128000" cy="511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808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5162F-CF71-B709-3A35-ABD8E586B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3259" y="2929406"/>
            <a:ext cx="8761413" cy="706964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AC78DDC-C2F8-FCD3-3D3D-D8328464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419581"/>
            <a:ext cx="68580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93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73730-7C55-C693-F651-B5C611C7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64A6F5DF-68A9-9E40-D9AC-4BFAA1AFE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693568"/>
            <a:ext cx="6858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26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81E91-DD82-F3D0-264A-0A1CAF6BE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B49D5BCB-0578-80AD-FA13-B75A55857A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9156" y="2106696"/>
            <a:ext cx="6858000" cy="3528929"/>
          </a:xfrm>
        </p:spPr>
      </p:pic>
    </p:spTree>
    <p:extLst>
      <p:ext uri="{BB962C8B-B14F-4D97-AF65-F5344CB8AC3E}">
        <p14:creationId xmlns:p14="http://schemas.microsoft.com/office/powerpoint/2010/main" val="181105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9DD0C-0B0B-129A-92EF-3D5DD46D1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B08FAEF-D962-174C-F6E9-9BBFB62733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3462" y="2363645"/>
            <a:ext cx="5050792" cy="4254500"/>
          </a:xfrm>
        </p:spPr>
      </p:pic>
    </p:spTree>
    <p:extLst>
      <p:ext uri="{BB962C8B-B14F-4D97-AF65-F5344CB8AC3E}">
        <p14:creationId xmlns:p14="http://schemas.microsoft.com/office/powerpoint/2010/main" val="313596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70B90-BA84-29D8-A48C-4499882EF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F8F22F2-4A53-719F-AEA0-9AC6FED02B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2855" y="2603499"/>
            <a:ext cx="5370602" cy="4075531"/>
          </a:xfrm>
        </p:spPr>
      </p:pic>
    </p:spTree>
    <p:extLst>
      <p:ext uri="{BB962C8B-B14F-4D97-AF65-F5344CB8AC3E}">
        <p14:creationId xmlns:p14="http://schemas.microsoft.com/office/powerpoint/2010/main" val="329062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82A31-C342-41F4-5EA6-113C685F0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682B855-F842-F6F5-4260-A3518E4F0D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0731" y="2603500"/>
            <a:ext cx="6794850" cy="3780326"/>
          </a:xfrm>
        </p:spPr>
      </p:pic>
    </p:spTree>
    <p:extLst>
      <p:ext uri="{BB962C8B-B14F-4D97-AF65-F5344CB8AC3E}">
        <p14:creationId xmlns:p14="http://schemas.microsoft.com/office/powerpoint/2010/main" val="2624961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3487C-92AC-AF4A-3848-7D6806D3F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AC36E5C-1669-4A3B-CEAF-68DFAE9E49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4567" y="2603499"/>
            <a:ext cx="6227179" cy="4057081"/>
          </a:xfrm>
        </p:spPr>
      </p:pic>
    </p:spTree>
    <p:extLst>
      <p:ext uri="{BB962C8B-B14F-4D97-AF65-F5344CB8AC3E}">
        <p14:creationId xmlns:p14="http://schemas.microsoft.com/office/powerpoint/2010/main" val="21389281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Ion Boardroom</vt:lpstr>
      <vt:lpstr>Durga mahavidyalaya Department of commerce Dr. Vaseemuddin Business regulatory framework Topic-types of contract            अनुबंधों के प्रकार</vt:lpstr>
      <vt:lpstr>अनुबंधों के निम्न प्रकार होते हैं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VASEEMUDDIN ASHRAFI</dc:creator>
  <cp:lastModifiedBy>VASEEMUDDIN ASHRAFI</cp:lastModifiedBy>
  <cp:revision>9</cp:revision>
  <dcterms:created xsi:type="dcterms:W3CDTF">2023-08-02T16:41:34Z</dcterms:created>
  <dcterms:modified xsi:type="dcterms:W3CDTF">2023-08-09T18:21:01Z</dcterms:modified>
</cp:coreProperties>
</file>