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theme" Target="../theme/theme1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20958-108A-A4CE-E707-3DABE6E70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58" y="3663191"/>
            <a:ext cx="10572000" cy="2971051"/>
          </a:xfrm>
        </p:spPr>
        <p:txBody>
          <a:bodyPr/>
          <a:lstStyle/>
          <a:p>
            <a:r>
              <a:rPr lang="en-US" dirty="0"/>
              <a:t>Durga </a:t>
            </a:r>
            <a:r>
              <a:rPr lang="en-US" dirty="0" err="1"/>
              <a:t>mahavidyalaya</a:t>
            </a:r>
            <a:br>
              <a:rPr lang="en-US" dirty="0"/>
            </a:br>
            <a:r>
              <a:rPr lang="en-US" dirty="0"/>
              <a:t>Dr vaseemuddin</a:t>
            </a:r>
            <a:br>
              <a:rPr lang="en-US" dirty="0"/>
            </a:br>
            <a:r>
              <a:rPr lang="en-US" dirty="0"/>
              <a:t>Assistant professor </a:t>
            </a:r>
            <a:br>
              <a:rPr lang="en-US" dirty="0"/>
            </a:br>
            <a:r>
              <a:rPr lang="en-US" dirty="0"/>
              <a:t>Department of commerce</a:t>
            </a:r>
            <a:br>
              <a:rPr lang="en-US" dirty="0"/>
            </a:br>
            <a:r>
              <a:rPr lang="en-US" dirty="0"/>
              <a:t>Cost account</a:t>
            </a:r>
            <a:br>
              <a:rPr lang="en-US" dirty="0"/>
            </a:br>
            <a:r>
              <a:rPr lang="en-US" dirty="0"/>
              <a:t>topic-methods of wages     payment</a:t>
            </a:r>
            <a:br>
              <a:rPr lang="en-US" dirty="0"/>
            </a:br>
            <a:r>
              <a:rPr lang="en-US" dirty="0" err="1"/>
              <a:t>मजदूरी</a:t>
            </a:r>
            <a:r>
              <a:rPr lang="en-US" dirty="0"/>
              <a:t> </a:t>
            </a:r>
            <a:r>
              <a:rPr lang="en-US" dirty="0" err="1"/>
              <a:t>भुगतान</a:t>
            </a:r>
            <a:r>
              <a:rPr lang="en-US" dirty="0"/>
              <a:t> </a:t>
            </a:r>
            <a:r>
              <a:rPr lang="en-US" dirty="0" err="1"/>
              <a:t>की</a:t>
            </a:r>
            <a:r>
              <a:rPr lang="en-US" dirty="0"/>
              <a:t> </a:t>
            </a:r>
            <a:r>
              <a:rPr lang="en-US" dirty="0" err="1"/>
              <a:t>विधियां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93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B3C67-B34E-20BD-8558-1881DDD47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27" y="2090061"/>
            <a:ext cx="5108876" cy="4623622"/>
          </a:xfrm>
        </p:spPr>
        <p:txBody>
          <a:bodyPr anchor="ctr"/>
          <a:lstStyle/>
          <a:p>
            <a:pPr algn="ctr"/>
            <a:r>
              <a:rPr lang="en-US" sz="8000" i="1"/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2469138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7C55D-ACE9-4F0B-F9BA-E605C2CC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037CB7C-A9C1-9EC3-73AA-3EFC53857B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510" y="447188"/>
            <a:ext cx="10295303" cy="6224092"/>
          </a:xfrm>
        </p:spPr>
      </p:pic>
    </p:spTree>
    <p:extLst>
      <p:ext uri="{BB962C8B-B14F-4D97-AF65-F5344CB8AC3E}">
        <p14:creationId xmlns:p14="http://schemas.microsoft.com/office/powerpoint/2010/main" val="110119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8FA11-1012-B835-4802-023758B9F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007" y="5659016"/>
            <a:ext cx="10571998" cy="970450"/>
          </a:xfrm>
        </p:spPr>
        <p:txBody>
          <a:bodyPr/>
          <a:lstStyle/>
          <a:p>
            <a:r>
              <a:rPr lang="en-US" dirty="0"/>
              <a:t>Wages= time taken*rate per hour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AC5E5AC-6B57-4157-C50F-BEFED60D0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43" y="1578645"/>
            <a:ext cx="10642714" cy="425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60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D88AE-3C2C-E3D6-E1B0-D063FC137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5147651"/>
            <a:ext cx="10571998" cy="996318"/>
          </a:xfrm>
        </p:spPr>
        <p:txBody>
          <a:bodyPr/>
          <a:lstStyle/>
          <a:p>
            <a:r>
              <a:rPr lang="en-US" dirty="0"/>
              <a:t>Wages=total unit produced*rate per unit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A855E39-C935-DB72-B66A-D94AE5B4A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405" y="1863485"/>
            <a:ext cx="9743607" cy="328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0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FC169-F28E-A632-FCA7-3EDFB357D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29BF6B9-DC13-55DA-019A-50F627116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79169"/>
            <a:ext cx="12192000" cy="484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38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6EE62-174B-44F9-F924-DBD7D9BE4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हेल्से</a:t>
            </a:r>
            <a:r>
              <a:rPr lang="en-US" dirty="0"/>
              <a:t> </a:t>
            </a:r>
            <a:r>
              <a:rPr lang="en-US" dirty="0" err="1"/>
              <a:t>प्रीमियम</a:t>
            </a:r>
            <a:r>
              <a:rPr lang="en-US" dirty="0"/>
              <a:t> </a:t>
            </a:r>
            <a:r>
              <a:rPr lang="en-US" dirty="0" err="1"/>
              <a:t>प्लान</a:t>
            </a:r>
            <a:endParaRPr lang="en-US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FE9BEC5C-C04D-7533-6D2A-FBE775792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602" y="2172411"/>
            <a:ext cx="9054795" cy="449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3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57A0-5BA7-0AEE-882A-EBAF1A30E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रोवन</a:t>
            </a:r>
            <a:r>
              <a:rPr lang="en-US" dirty="0"/>
              <a:t> </a:t>
            </a:r>
            <a:r>
              <a:rPr lang="en-US" dirty="0" err="1"/>
              <a:t>प्रीमियम</a:t>
            </a:r>
            <a:r>
              <a:rPr lang="en-US" dirty="0"/>
              <a:t> </a:t>
            </a:r>
            <a:r>
              <a:rPr lang="en-US" dirty="0" err="1"/>
              <a:t>प्लान</a:t>
            </a:r>
            <a:endParaRPr lang="en-US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5DF5C3F5-4243-0084-7D53-012574399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434" y="2426372"/>
            <a:ext cx="8447718" cy="383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418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0EFF4-AAED-35FD-0A44-BD2259C00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24C157C-B476-59B2-C9C9-1C0B10F1D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55" y="2143123"/>
            <a:ext cx="11513027" cy="431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60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15921-C137-B432-28FA-E7E6665C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425EE76-1B0A-6F93-C7F7-56FD5F485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6" y="4461358"/>
            <a:ext cx="10279032" cy="2396642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D501251-5A0B-1B91-7008-C5DAD512B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186" y="1506780"/>
            <a:ext cx="10279032" cy="286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111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Quotable</vt:lpstr>
      <vt:lpstr>Durga mahavidyalaya Dr vaseemuddin Assistant professor  Department of commerce Cost account topic-methods of wages     payment मजदूरी भुगतान की विधियां</vt:lpstr>
      <vt:lpstr>PowerPoint Presentation</vt:lpstr>
      <vt:lpstr>Wages= time taken*rate per hour</vt:lpstr>
      <vt:lpstr>Wages=total unit produced*rate per unit</vt:lpstr>
      <vt:lpstr>PowerPoint Presentation</vt:lpstr>
      <vt:lpstr>हेल्से प्रीमियम प्लान</vt:lpstr>
      <vt:lpstr>रोवन प्रीमियम प्लान</vt:lpstr>
      <vt:lpstr>PowerPoint Presentation</vt:lpstr>
      <vt:lpstr>PowerPoint Presentation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Durga mahavidyalay Dr vaseemuddin assistant professor department of commerce Ratio analysis</dc:title>
  <dc:creator>VASEEMUDDIN ASHRAFI</dc:creator>
  <cp:lastModifiedBy>VASEEMUDDIN ASHRAFI</cp:lastModifiedBy>
  <cp:revision>10</cp:revision>
  <dcterms:created xsi:type="dcterms:W3CDTF">2023-08-02T17:02:12Z</dcterms:created>
  <dcterms:modified xsi:type="dcterms:W3CDTF">2023-08-09T18:18:39Z</dcterms:modified>
</cp:coreProperties>
</file>