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240" autoAdjust="0"/>
    <p:restoredTop sz="94660"/>
  </p:normalViewPr>
  <p:slideViewPr>
    <p:cSldViewPr snapToGrid="0">
      <p:cViewPr varScale="1">
        <p:scale>
          <a:sx n="71" d="100"/>
          <a:sy n="71" d="100"/>
        </p:scale>
        <p:origin x="-8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A43359-3038-AFCC-6C36-EAF7A45C2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723FC5-ABB6-8F6B-27FE-834C098CE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2110DA-22DF-9DED-8AA8-7F3D23B67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34A2A0-A7D5-D3D6-539D-F3982B139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ADE298-5BF8-F229-B3A6-692A840C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3821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9162C0-FA53-FABF-26DA-EFC1345F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704526-2151-5967-1CCF-89140A1E2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5D2122-B512-BCF0-95A3-AEA644E3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DF2C6D-FBD0-692C-FE8B-137D0099C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25BD7E-9CA0-F7C4-4326-387A37D9F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18274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5E7F1B2-1C9D-6922-3A36-D0D73BA5B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2208D2-12C3-1F6C-38A3-636CC4EE0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21214A-DD0D-1947-9222-0B5E7788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37E3E3-EAB4-944B-C7FB-2971146C9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52DADE-8A91-59A5-65B8-305E44E8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7963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E7B201-AE26-A02D-CFA7-51B269A7E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905158-761E-4C1F-5DE1-625FF9064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1D7513-D138-6AF6-C5D4-E4564981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EE1655-5289-AD5E-BFE7-566730B5C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C6046E-554A-884B-54D7-CEBDE3471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8124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A74F73-4ACC-8384-81AB-DD5841606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29AE32-EB94-BA3D-8220-485D1310A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E743A6-DBB8-1391-E167-39F8A219F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AACE7B-D97C-A581-ED81-92F5045BA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22A053-2353-5AD2-8609-23499339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151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5AED4A-2B20-79D8-12AA-CE94A608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D84E41-5A57-EECF-0708-72C9D821E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7CA0460-0ABF-C40E-4A00-B21EE9C01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2E0C8B1-3042-7214-0E00-2B987817D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CCDB20-84E6-B481-67B4-68619D52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F08BA3-6298-3775-81B0-8F4C95108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6687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03DC1E-38F1-D330-3373-E168D64C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E20C84-40DD-957B-3E23-DC189855B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B50F67-65BE-7D0A-B46A-07B2DEB3B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9C4DE55-EA21-CEBC-8404-51C9EB3B2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8FACF6E-0259-E0F3-527B-FDA11DCC9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BA6CD86-DC1A-3EEF-06C3-E7F14B059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DA26BC0-3541-F4D5-4ADF-1CACA690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F12ABD-69C5-046E-8A38-031F72E3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0012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0FAFB-6D37-F58D-6203-1615BDE32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00F075-E88A-5287-EFBF-710827DC2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C22017-A4D4-CB71-0822-0CAE251D0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645A62C-7DD0-3A0A-3AF8-74A0E6B1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1564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BE8717D-309A-1CA6-E0D1-AC6BFC91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3DBFA9B-01B2-EEF0-FDD0-96F938A24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5F4F991-FD4D-CCCE-2C35-E5C0BF9BD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2550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19940-365B-39EA-8EB4-E1F13FCF0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A54DDB-1610-4414-C908-6CDA4EA89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281742-AFC8-4715-9E25-9761762F6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792B79-EA9D-301C-A77F-9897D4E2F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A926D6-D5D9-BB82-59B4-01101052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1A296-FB3F-92EE-254E-93DCF62F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7243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E20E04-523D-C8F1-25F0-524E77A3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EDF9694-3861-89A9-A225-43E72667A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598AF97-95FF-B163-2967-715C4DE9B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0931178-79F6-FF1A-3A22-CA00E4FA3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AB0B88-E983-4436-6579-D1535782A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34BAD24-9994-1738-4245-5C86224A0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62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30D8132-BEF6-22EB-998D-6F61FC8F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4B6542-2182-30BD-AD9F-5CE387386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EFCFB1-F36D-3787-0D44-246E24761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927BB-5E83-411C-9943-2A12DAFFB341}" type="datetimeFigureOut">
              <a:rPr lang="en-IN" smtClean="0"/>
              <a:pPr/>
              <a:t>11-08-2023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5216EF-5496-9BB1-A531-88223783F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B94CB-51A0-B5E5-B872-0962FA1376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C22D2-D178-4109-8DC3-D8669F9414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4651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C424721-FCA7-5876-00FC-C6D76BD22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82614" y="2523744"/>
            <a:ext cx="15554062" cy="4709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D821BEA-F855-132F-5AC8-2ECCECC51E58}"/>
              </a:ext>
            </a:extLst>
          </p:cNvPr>
          <p:cNvSpPr txBox="1"/>
          <p:nvPr/>
        </p:nvSpPr>
        <p:spPr>
          <a:xfrm>
            <a:off x="512064" y="777240"/>
            <a:ext cx="10050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IN" sz="32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Dr.Babita</a:t>
            </a:r>
            <a:r>
              <a:rPr lang="en-IN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Pathak, </a:t>
            </a:r>
            <a:r>
              <a:rPr lang="en-IN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</a:t>
            </a:r>
            <a:r>
              <a:rPr lang="en-IN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N" sz="3200" b="1" i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commerce department, </a:t>
            </a:r>
            <a:r>
              <a:rPr lang="en-IN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Assistant </a:t>
            </a:r>
            <a:r>
              <a:rPr lang="en-IN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professor, Durga college Raipur</a:t>
            </a:r>
          </a:p>
          <a:p>
            <a:pPr algn="ctr"/>
            <a:r>
              <a:rPr lang="en-IN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Concept of capital and revenue</a:t>
            </a:r>
          </a:p>
        </p:txBody>
      </p:sp>
    </p:spTree>
    <p:extLst>
      <p:ext uri="{BB962C8B-B14F-4D97-AF65-F5344CB8AC3E}">
        <p14:creationId xmlns:p14="http://schemas.microsoft.com/office/powerpoint/2010/main" xmlns="" val="94248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EDB8B4-03FC-7817-815F-BCEE109C8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63624" y="-201168"/>
            <a:ext cx="15343631" cy="763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340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0AE592-CC63-69CA-529A-D255585CE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9057" y="-320040"/>
            <a:ext cx="15416961" cy="782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98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EB56E04-9A8B-51BD-BB6E-B14A36631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28216" y="-301752"/>
            <a:ext cx="15654528" cy="76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5769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62BC168-D970-4F17-5816-3A92D3517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00200" y="-393192"/>
            <a:ext cx="15627096" cy="804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939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A420BD-6198-8D9C-BE20-7F61A44ED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75284" y="-201168"/>
            <a:ext cx="15342567" cy="774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689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0964C7-F60D-8682-BC9D-C793C00AF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09344" y="-109728"/>
            <a:ext cx="15444216" cy="77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3606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20</Words>
  <Application>Microsoft Office PowerPoint</Application>
  <PresentationFormat>Custom</PresentationFormat>
  <Paragraphs>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MEERA GUPTA</dc:creator>
  <cp:lastModifiedBy>HP26</cp:lastModifiedBy>
  <cp:revision>3</cp:revision>
  <dcterms:created xsi:type="dcterms:W3CDTF">2023-08-10T17:02:25Z</dcterms:created>
  <dcterms:modified xsi:type="dcterms:W3CDTF">2023-08-11T05:52:42Z</dcterms:modified>
</cp:coreProperties>
</file>