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8E000D-5138-420F-8E21-59237CBCD7DA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8958241-125C-4F7A-A84F-4DAED82A8F18}">
      <dgm:prSet phldrT="[Text]"/>
      <dgm:spPr/>
      <dgm:t>
        <a:bodyPr/>
        <a:lstStyle/>
        <a:p>
          <a:r>
            <a:rPr lang="en-US" dirty="0" smtClean="0"/>
            <a:t>Income tax</a:t>
          </a:r>
          <a:endParaRPr lang="en-US" dirty="0"/>
        </a:p>
      </dgm:t>
    </dgm:pt>
    <dgm:pt modelId="{DBBCBCE1-07C9-4B32-A266-BCB6C89E37A6}" type="parTrans" cxnId="{DA32BF70-C596-4FCD-A3CF-F8DD5A9C31DA}">
      <dgm:prSet/>
      <dgm:spPr/>
      <dgm:t>
        <a:bodyPr/>
        <a:lstStyle/>
        <a:p>
          <a:endParaRPr lang="en-US"/>
        </a:p>
      </dgm:t>
    </dgm:pt>
    <dgm:pt modelId="{B57BB865-5A8C-41D8-BA47-C34136314BFD}" type="sibTrans" cxnId="{DA32BF70-C596-4FCD-A3CF-F8DD5A9C31DA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A650FC82-7113-4B09-B1A6-79551B0662CF}">
      <dgm:prSet phldrT="[Text]"/>
      <dgm:spPr/>
      <dgm:t>
        <a:bodyPr/>
        <a:lstStyle/>
        <a:p>
          <a:r>
            <a:rPr lang="en-US" dirty="0" smtClean="0"/>
            <a:t>revenue</a:t>
          </a:r>
          <a:endParaRPr lang="en-US" dirty="0"/>
        </a:p>
      </dgm:t>
    </dgm:pt>
    <dgm:pt modelId="{831DE338-635A-4571-A210-839C3816A456}" type="parTrans" cxnId="{2D3013CD-9153-402F-A073-8A1D90C86A7C}">
      <dgm:prSet/>
      <dgm:spPr/>
      <dgm:t>
        <a:bodyPr/>
        <a:lstStyle/>
        <a:p>
          <a:endParaRPr lang="en-US"/>
        </a:p>
      </dgm:t>
    </dgm:pt>
    <dgm:pt modelId="{529151DA-849B-4111-8540-A2937421B0B9}" type="sibTrans" cxnId="{2D3013CD-9153-402F-A073-8A1D90C86A7C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527A638B-B02D-471C-8A11-D0D4D8D07116}">
      <dgm:prSet phldrT="[Text]"/>
      <dgm:spPr/>
      <dgm:t>
        <a:bodyPr/>
        <a:lstStyle/>
        <a:p>
          <a:r>
            <a:rPr lang="en-US" dirty="0" smtClean="0"/>
            <a:t>Central government</a:t>
          </a:r>
          <a:endParaRPr lang="en-US" dirty="0"/>
        </a:p>
      </dgm:t>
    </dgm:pt>
    <dgm:pt modelId="{41D49C67-0166-4A58-AC6B-F82D07239A52}" type="parTrans" cxnId="{2D1390EC-C70B-4A59-A0FB-D13701FE4B53}">
      <dgm:prSet/>
      <dgm:spPr/>
      <dgm:t>
        <a:bodyPr/>
        <a:lstStyle/>
        <a:p>
          <a:endParaRPr lang="en-US"/>
        </a:p>
      </dgm:t>
    </dgm:pt>
    <dgm:pt modelId="{2E9C74C7-EA32-4F67-A0BD-69173B646453}" type="sibTrans" cxnId="{2D1390EC-C70B-4A59-A0FB-D13701FE4B53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476222C7-94A2-434E-9E2E-D61CED93452F}">
      <dgm:prSet/>
      <dgm:spPr/>
      <dgm:t>
        <a:bodyPr/>
        <a:lstStyle/>
        <a:p>
          <a:r>
            <a:rPr lang="en-US" dirty="0" smtClean="0"/>
            <a:t>Direct Tax</a:t>
          </a:r>
          <a:endParaRPr lang="en-US" dirty="0"/>
        </a:p>
      </dgm:t>
    </dgm:pt>
    <dgm:pt modelId="{6A83FD00-B67F-47C4-A38F-4DBD1E2AF8E6}" type="parTrans" cxnId="{30278DDA-4EC9-412D-B55C-83EFDE8D6CD9}">
      <dgm:prSet/>
      <dgm:spPr/>
      <dgm:t>
        <a:bodyPr/>
        <a:lstStyle/>
        <a:p>
          <a:endParaRPr lang="en-US"/>
        </a:p>
      </dgm:t>
    </dgm:pt>
    <dgm:pt modelId="{CEAA68D3-A877-4FAE-A8EE-9BD14BA83973}" type="sibTrans" cxnId="{30278DDA-4EC9-412D-B55C-83EFDE8D6CD9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DE1BBC0E-DF5D-412D-80C9-B64C4B39C820}">
      <dgm:prSet/>
      <dgm:spPr/>
      <dgm:t>
        <a:bodyPr/>
        <a:lstStyle/>
        <a:p>
          <a:r>
            <a:rPr lang="en-US" dirty="0" smtClean="0"/>
            <a:t>12 </a:t>
          </a:r>
          <a:r>
            <a:rPr lang="en-US" dirty="0" err="1" smtClean="0"/>
            <a:t>lakh</a:t>
          </a:r>
          <a:r>
            <a:rPr lang="en-US" dirty="0" smtClean="0"/>
            <a:t> </a:t>
          </a:r>
          <a:r>
            <a:rPr lang="en-US" dirty="0" err="1" smtClean="0"/>
            <a:t>crores</a:t>
          </a:r>
          <a:endParaRPr lang="en-US" dirty="0"/>
        </a:p>
      </dgm:t>
    </dgm:pt>
    <dgm:pt modelId="{AEB3326A-0698-4B93-A1F5-711F1B2D1BC0}" type="parTrans" cxnId="{C0A5BD7E-1CA6-4662-BF29-7449E66BF968}">
      <dgm:prSet/>
      <dgm:spPr/>
      <dgm:t>
        <a:bodyPr/>
        <a:lstStyle/>
        <a:p>
          <a:endParaRPr lang="en-US"/>
        </a:p>
      </dgm:t>
    </dgm:pt>
    <dgm:pt modelId="{DD6A1FB7-B319-40DB-84A5-739A4C4C091F}" type="sibTrans" cxnId="{C0A5BD7E-1CA6-4662-BF29-7449E66BF968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C186F796-F8C9-48A9-BCC1-8EA716891B51}">
      <dgm:prSet/>
      <dgm:spPr/>
      <dgm:t>
        <a:bodyPr/>
        <a:lstStyle/>
        <a:p>
          <a:r>
            <a:rPr lang="en-US" dirty="0" smtClean="0"/>
            <a:t>Return file</a:t>
          </a:r>
          <a:endParaRPr lang="en-US" dirty="0"/>
        </a:p>
      </dgm:t>
    </dgm:pt>
    <dgm:pt modelId="{7D3C4836-FACD-4733-AC43-81BD0F653AD8}" type="parTrans" cxnId="{E180C336-0A74-4F7B-B39C-24F49794E079}">
      <dgm:prSet/>
      <dgm:spPr/>
      <dgm:t>
        <a:bodyPr/>
        <a:lstStyle/>
        <a:p>
          <a:endParaRPr lang="en-US"/>
        </a:p>
      </dgm:t>
    </dgm:pt>
    <dgm:pt modelId="{40979BFA-4B38-479A-971E-21D280D1244B}" type="sibTrans" cxnId="{E180C336-0A74-4F7B-B39C-24F49794E079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0D3BBD0A-6F10-4BFA-966D-2F764882A297}">
      <dgm:prSet/>
      <dgm:spPr/>
      <dgm:t>
        <a:bodyPr/>
        <a:lstStyle/>
        <a:p>
          <a:r>
            <a:rPr lang="en-US" dirty="0" smtClean="0"/>
            <a:t>7 </a:t>
          </a:r>
          <a:r>
            <a:rPr lang="en-US" dirty="0" err="1" smtClean="0"/>
            <a:t>crore</a:t>
          </a:r>
          <a:endParaRPr lang="en-US" dirty="0"/>
        </a:p>
      </dgm:t>
    </dgm:pt>
    <dgm:pt modelId="{C6FFDE22-A45C-405F-A30F-8FE633A13657}" type="parTrans" cxnId="{B377937E-742A-4949-A02B-AD227BDE8335}">
      <dgm:prSet/>
      <dgm:spPr/>
      <dgm:t>
        <a:bodyPr/>
        <a:lstStyle/>
        <a:p>
          <a:endParaRPr lang="en-US"/>
        </a:p>
      </dgm:t>
    </dgm:pt>
    <dgm:pt modelId="{B734D4AD-8256-444F-991B-E43D6322FB78}" type="sibTrans" cxnId="{B377937E-742A-4949-A02B-AD227BDE8335}">
      <dgm:prSet/>
      <dgm:spPr/>
      <dgm:t>
        <a:bodyPr/>
        <a:lstStyle/>
        <a:p>
          <a:endParaRPr lang="en-US"/>
        </a:p>
      </dgm:t>
    </dgm:pt>
    <dgm:pt modelId="{1AD265E2-E3A3-4C30-A0E5-C833828DD59D}" type="pres">
      <dgm:prSet presAssocID="{E88E000D-5138-420F-8E21-59237CBCD7DA}" presName="linearFlow" presStyleCnt="0">
        <dgm:presLayoutVars>
          <dgm:resizeHandles val="exact"/>
        </dgm:presLayoutVars>
      </dgm:prSet>
      <dgm:spPr/>
    </dgm:pt>
    <dgm:pt modelId="{9AEEAF68-984D-4CD0-9822-7FE2C3C63187}" type="pres">
      <dgm:prSet presAssocID="{A8958241-125C-4F7A-A84F-4DAED82A8F1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09A2ED-FD5E-4DFC-B80E-F7850190ECA1}" type="pres">
      <dgm:prSet presAssocID="{B57BB865-5A8C-41D8-BA47-C34136314BFD}" presName="sibTrans" presStyleLbl="sibTrans2D1" presStyleIdx="0" presStyleCnt="6"/>
      <dgm:spPr/>
      <dgm:t>
        <a:bodyPr/>
        <a:lstStyle/>
        <a:p>
          <a:endParaRPr lang="en-US"/>
        </a:p>
      </dgm:t>
    </dgm:pt>
    <dgm:pt modelId="{BECBE3BB-CD39-4708-955F-22E1560D3DBC}" type="pres">
      <dgm:prSet presAssocID="{B57BB865-5A8C-41D8-BA47-C34136314BFD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81AA1C9D-D6E9-43AC-B49B-2764D7E3D225}" type="pres">
      <dgm:prSet presAssocID="{A650FC82-7113-4B09-B1A6-79551B0662CF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F6AB-C392-4A60-B71A-8EB39F57D8F2}" type="pres">
      <dgm:prSet presAssocID="{529151DA-849B-4111-8540-A2937421B0B9}" presName="sibTrans" presStyleLbl="sibTrans2D1" presStyleIdx="1" presStyleCnt="6"/>
      <dgm:spPr/>
      <dgm:t>
        <a:bodyPr/>
        <a:lstStyle/>
        <a:p>
          <a:endParaRPr lang="en-US"/>
        </a:p>
      </dgm:t>
    </dgm:pt>
    <dgm:pt modelId="{DE2394F7-9701-4DC2-AFAB-CA8765E9E223}" type="pres">
      <dgm:prSet presAssocID="{529151DA-849B-4111-8540-A2937421B0B9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44B8B24A-F331-4266-BAAC-9B5B6EAA4DD9}" type="pres">
      <dgm:prSet presAssocID="{527A638B-B02D-471C-8A11-D0D4D8D0711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EA44D9-A2C2-4DAA-B1BE-0F311A4D06F3}" type="pres">
      <dgm:prSet presAssocID="{2E9C74C7-EA32-4F67-A0BD-69173B646453}" presName="sibTrans" presStyleLbl="sibTrans2D1" presStyleIdx="2" presStyleCnt="6"/>
      <dgm:spPr/>
      <dgm:t>
        <a:bodyPr/>
        <a:lstStyle/>
        <a:p>
          <a:endParaRPr lang="en-US"/>
        </a:p>
      </dgm:t>
    </dgm:pt>
    <dgm:pt modelId="{252C926A-3F47-41FA-BAC4-0141DD180DA5}" type="pres">
      <dgm:prSet presAssocID="{2E9C74C7-EA32-4F67-A0BD-69173B646453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4BBEA162-74CD-4CB9-9576-5C40872ED68C}" type="pres">
      <dgm:prSet presAssocID="{476222C7-94A2-434E-9E2E-D61CED93452F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B6E3C9-C663-4D6F-BA72-55B64C2C7CE1}" type="pres">
      <dgm:prSet presAssocID="{CEAA68D3-A877-4FAE-A8EE-9BD14BA83973}" presName="sibTrans" presStyleLbl="sibTrans2D1" presStyleIdx="3" presStyleCnt="6"/>
      <dgm:spPr/>
      <dgm:t>
        <a:bodyPr/>
        <a:lstStyle/>
        <a:p>
          <a:endParaRPr lang="en-US"/>
        </a:p>
      </dgm:t>
    </dgm:pt>
    <dgm:pt modelId="{E3144702-35B9-47D8-B971-27800E698A72}" type="pres">
      <dgm:prSet presAssocID="{CEAA68D3-A877-4FAE-A8EE-9BD14BA83973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9178E492-899C-47B1-9C43-6AC43B38328D}" type="pres">
      <dgm:prSet presAssocID="{DE1BBC0E-DF5D-412D-80C9-B64C4B39C820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B6CF71-E83D-4656-95DE-E0A51B6F649A}" type="pres">
      <dgm:prSet presAssocID="{DD6A1FB7-B319-40DB-84A5-739A4C4C091F}" presName="sibTrans" presStyleLbl="sibTrans2D1" presStyleIdx="4" presStyleCnt="6" custScaleX="100320" custScaleY="83354"/>
      <dgm:spPr/>
      <dgm:t>
        <a:bodyPr/>
        <a:lstStyle/>
        <a:p>
          <a:endParaRPr lang="en-US"/>
        </a:p>
      </dgm:t>
    </dgm:pt>
    <dgm:pt modelId="{0DF2578E-0A9D-4BB7-A806-4CD5C5F16477}" type="pres">
      <dgm:prSet presAssocID="{DD6A1FB7-B319-40DB-84A5-739A4C4C091F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F2D06B41-B6D3-43BD-8C97-43BF644D3BF0}" type="pres">
      <dgm:prSet presAssocID="{C186F796-F8C9-48A9-BCC1-8EA716891B51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CFCC4-2656-4650-AEB8-43D8955D6FF2}" type="pres">
      <dgm:prSet presAssocID="{40979BFA-4B38-479A-971E-21D280D1244B}" presName="sibTrans" presStyleLbl="sibTrans2D1" presStyleIdx="5" presStyleCnt="6"/>
      <dgm:spPr/>
      <dgm:t>
        <a:bodyPr/>
        <a:lstStyle/>
        <a:p>
          <a:endParaRPr lang="en-US"/>
        </a:p>
      </dgm:t>
    </dgm:pt>
    <dgm:pt modelId="{30E41109-7B5D-4716-AB9F-BD79CEE88271}" type="pres">
      <dgm:prSet presAssocID="{40979BFA-4B38-479A-971E-21D280D1244B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01237662-7A8D-4973-8027-FC31A481E1EF}" type="pres">
      <dgm:prSet presAssocID="{0D3BBD0A-6F10-4BFA-966D-2F764882A29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147BF7-6C2B-433A-BCC7-DE7371630829}" type="presOf" srcId="{40979BFA-4B38-479A-971E-21D280D1244B}" destId="{D13CFCC4-2656-4650-AEB8-43D8955D6FF2}" srcOrd="0" destOrd="0" presId="urn:microsoft.com/office/officeart/2005/8/layout/process2"/>
    <dgm:cxn modelId="{2D3013CD-9153-402F-A073-8A1D90C86A7C}" srcId="{E88E000D-5138-420F-8E21-59237CBCD7DA}" destId="{A650FC82-7113-4B09-B1A6-79551B0662CF}" srcOrd="1" destOrd="0" parTransId="{831DE338-635A-4571-A210-839C3816A456}" sibTransId="{529151DA-849B-4111-8540-A2937421B0B9}"/>
    <dgm:cxn modelId="{4D7CEA51-21B2-4B1A-93E3-F792BDB7CF5E}" type="presOf" srcId="{A8958241-125C-4F7A-A84F-4DAED82A8F18}" destId="{9AEEAF68-984D-4CD0-9822-7FE2C3C63187}" srcOrd="0" destOrd="0" presId="urn:microsoft.com/office/officeart/2005/8/layout/process2"/>
    <dgm:cxn modelId="{C2EDF120-9EF1-408D-A771-9FB79880585A}" type="presOf" srcId="{C186F796-F8C9-48A9-BCC1-8EA716891B51}" destId="{F2D06B41-B6D3-43BD-8C97-43BF644D3BF0}" srcOrd="0" destOrd="0" presId="urn:microsoft.com/office/officeart/2005/8/layout/process2"/>
    <dgm:cxn modelId="{E85471DE-7096-4711-8447-17F2504BE103}" type="presOf" srcId="{DD6A1FB7-B319-40DB-84A5-739A4C4C091F}" destId="{C0B6CF71-E83D-4656-95DE-E0A51B6F649A}" srcOrd="0" destOrd="0" presId="urn:microsoft.com/office/officeart/2005/8/layout/process2"/>
    <dgm:cxn modelId="{E180C336-0A74-4F7B-B39C-24F49794E079}" srcId="{E88E000D-5138-420F-8E21-59237CBCD7DA}" destId="{C186F796-F8C9-48A9-BCC1-8EA716891B51}" srcOrd="5" destOrd="0" parTransId="{7D3C4836-FACD-4733-AC43-81BD0F653AD8}" sibTransId="{40979BFA-4B38-479A-971E-21D280D1244B}"/>
    <dgm:cxn modelId="{9EE6EE23-123C-409E-B0B9-9A618E13F124}" type="presOf" srcId="{DD6A1FB7-B319-40DB-84A5-739A4C4C091F}" destId="{0DF2578E-0A9D-4BB7-A806-4CD5C5F16477}" srcOrd="1" destOrd="0" presId="urn:microsoft.com/office/officeart/2005/8/layout/process2"/>
    <dgm:cxn modelId="{2D1390EC-C70B-4A59-A0FB-D13701FE4B53}" srcId="{E88E000D-5138-420F-8E21-59237CBCD7DA}" destId="{527A638B-B02D-471C-8A11-D0D4D8D07116}" srcOrd="2" destOrd="0" parTransId="{41D49C67-0166-4A58-AC6B-F82D07239A52}" sibTransId="{2E9C74C7-EA32-4F67-A0BD-69173B646453}"/>
    <dgm:cxn modelId="{0130DB07-5953-4F33-BB9E-C189AB0D6BDF}" type="presOf" srcId="{CEAA68D3-A877-4FAE-A8EE-9BD14BA83973}" destId="{E3144702-35B9-47D8-B971-27800E698A72}" srcOrd="1" destOrd="0" presId="urn:microsoft.com/office/officeart/2005/8/layout/process2"/>
    <dgm:cxn modelId="{0E0F69A4-DEB2-49E9-B5BF-8A7C0F7906CF}" type="presOf" srcId="{529151DA-849B-4111-8540-A2937421B0B9}" destId="{8120F6AB-C392-4A60-B71A-8EB39F57D8F2}" srcOrd="0" destOrd="0" presId="urn:microsoft.com/office/officeart/2005/8/layout/process2"/>
    <dgm:cxn modelId="{30278DDA-4EC9-412D-B55C-83EFDE8D6CD9}" srcId="{E88E000D-5138-420F-8E21-59237CBCD7DA}" destId="{476222C7-94A2-434E-9E2E-D61CED93452F}" srcOrd="3" destOrd="0" parTransId="{6A83FD00-B67F-47C4-A38F-4DBD1E2AF8E6}" sibTransId="{CEAA68D3-A877-4FAE-A8EE-9BD14BA83973}"/>
    <dgm:cxn modelId="{A0D55138-8B61-4988-A9A0-5795AEFFBCF8}" type="presOf" srcId="{476222C7-94A2-434E-9E2E-D61CED93452F}" destId="{4BBEA162-74CD-4CB9-9576-5C40872ED68C}" srcOrd="0" destOrd="0" presId="urn:microsoft.com/office/officeart/2005/8/layout/process2"/>
    <dgm:cxn modelId="{A20301D5-CE1E-4DDF-8170-181C2A32939F}" type="presOf" srcId="{B57BB865-5A8C-41D8-BA47-C34136314BFD}" destId="{9A09A2ED-FD5E-4DFC-B80E-F7850190ECA1}" srcOrd="0" destOrd="0" presId="urn:microsoft.com/office/officeart/2005/8/layout/process2"/>
    <dgm:cxn modelId="{62F2C8A6-774E-42B7-839E-B29797C5DBAB}" type="presOf" srcId="{CEAA68D3-A877-4FAE-A8EE-9BD14BA83973}" destId="{34B6E3C9-C663-4D6F-BA72-55B64C2C7CE1}" srcOrd="0" destOrd="0" presId="urn:microsoft.com/office/officeart/2005/8/layout/process2"/>
    <dgm:cxn modelId="{BC903C89-7A28-4BD7-8760-01DC8AE86387}" type="presOf" srcId="{DE1BBC0E-DF5D-412D-80C9-B64C4B39C820}" destId="{9178E492-899C-47B1-9C43-6AC43B38328D}" srcOrd="0" destOrd="0" presId="urn:microsoft.com/office/officeart/2005/8/layout/process2"/>
    <dgm:cxn modelId="{7A4CDDAF-89A8-4376-8833-C7BD2D0C322F}" type="presOf" srcId="{2E9C74C7-EA32-4F67-A0BD-69173B646453}" destId="{252C926A-3F47-41FA-BAC4-0141DD180DA5}" srcOrd="1" destOrd="0" presId="urn:microsoft.com/office/officeart/2005/8/layout/process2"/>
    <dgm:cxn modelId="{B377B96D-C504-451F-8D3A-F5DBA67656BA}" type="presOf" srcId="{0D3BBD0A-6F10-4BFA-966D-2F764882A297}" destId="{01237662-7A8D-4973-8027-FC31A481E1EF}" srcOrd="0" destOrd="0" presId="urn:microsoft.com/office/officeart/2005/8/layout/process2"/>
    <dgm:cxn modelId="{DD249C5A-1418-4418-ADEB-4B3F0446EAFC}" type="presOf" srcId="{527A638B-B02D-471C-8A11-D0D4D8D07116}" destId="{44B8B24A-F331-4266-BAAC-9B5B6EAA4DD9}" srcOrd="0" destOrd="0" presId="urn:microsoft.com/office/officeart/2005/8/layout/process2"/>
    <dgm:cxn modelId="{5426E89A-BE8C-4CF9-8BEC-D30A66ADB404}" type="presOf" srcId="{A650FC82-7113-4B09-B1A6-79551B0662CF}" destId="{81AA1C9D-D6E9-43AC-B49B-2764D7E3D225}" srcOrd="0" destOrd="0" presId="urn:microsoft.com/office/officeart/2005/8/layout/process2"/>
    <dgm:cxn modelId="{45EB684E-31CF-48B6-B43E-C00D19FD1163}" type="presOf" srcId="{E88E000D-5138-420F-8E21-59237CBCD7DA}" destId="{1AD265E2-E3A3-4C30-A0E5-C833828DD59D}" srcOrd="0" destOrd="0" presId="urn:microsoft.com/office/officeart/2005/8/layout/process2"/>
    <dgm:cxn modelId="{C0A5BD7E-1CA6-4662-BF29-7449E66BF968}" srcId="{E88E000D-5138-420F-8E21-59237CBCD7DA}" destId="{DE1BBC0E-DF5D-412D-80C9-B64C4B39C820}" srcOrd="4" destOrd="0" parTransId="{AEB3326A-0698-4B93-A1F5-711F1B2D1BC0}" sibTransId="{DD6A1FB7-B319-40DB-84A5-739A4C4C091F}"/>
    <dgm:cxn modelId="{63B46680-26C1-408F-BCF2-3DE89A5F89EB}" type="presOf" srcId="{B57BB865-5A8C-41D8-BA47-C34136314BFD}" destId="{BECBE3BB-CD39-4708-955F-22E1560D3DBC}" srcOrd="1" destOrd="0" presId="urn:microsoft.com/office/officeart/2005/8/layout/process2"/>
    <dgm:cxn modelId="{630E94EE-8C88-40FA-BB38-72A5981646DF}" type="presOf" srcId="{2E9C74C7-EA32-4F67-A0BD-69173B646453}" destId="{78EA44D9-A2C2-4DAA-B1BE-0F311A4D06F3}" srcOrd="0" destOrd="0" presId="urn:microsoft.com/office/officeart/2005/8/layout/process2"/>
    <dgm:cxn modelId="{9494D6F5-64EB-48DD-B412-7D8D76C49EC1}" type="presOf" srcId="{529151DA-849B-4111-8540-A2937421B0B9}" destId="{DE2394F7-9701-4DC2-AFAB-CA8765E9E223}" srcOrd="1" destOrd="0" presId="urn:microsoft.com/office/officeart/2005/8/layout/process2"/>
    <dgm:cxn modelId="{065FF8F9-3A66-4569-B949-6B684C433501}" type="presOf" srcId="{40979BFA-4B38-479A-971E-21D280D1244B}" destId="{30E41109-7B5D-4716-AB9F-BD79CEE88271}" srcOrd="1" destOrd="0" presId="urn:microsoft.com/office/officeart/2005/8/layout/process2"/>
    <dgm:cxn modelId="{B377937E-742A-4949-A02B-AD227BDE8335}" srcId="{E88E000D-5138-420F-8E21-59237CBCD7DA}" destId="{0D3BBD0A-6F10-4BFA-966D-2F764882A297}" srcOrd="6" destOrd="0" parTransId="{C6FFDE22-A45C-405F-A30F-8FE633A13657}" sibTransId="{B734D4AD-8256-444F-991B-E43D6322FB78}"/>
    <dgm:cxn modelId="{DA32BF70-C596-4FCD-A3CF-F8DD5A9C31DA}" srcId="{E88E000D-5138-420F-8E21-59237CBCD7DA}" destId="{A8958241-125C-4F7A-A84F-4DAED82A8F18}" srcOrd="0" destOrd="0" parTransId="{DBBCBCE1-07C9-4B32-A266-BCB6C89E37A6}" sibTransId="{B57BB865-5A8C-41D8-BA47-C34136314BFD}"/>
    <dgm:cxn modelId="{FA0A52CD-03DA-4F7A-A174-762F4225EEFB}" type="presParOf" srcId="{1AD265E2-E3A3-4C30-A0E5-C833828DD59D}" destId="{9AEEAF68-984D-4CD0-9822-7FE2C3C63187}" srcOrd="0" destOrd="0" presId="urn:microsoft.com/office/officeart/2005/8/layout/process2"/>
    <dgm:cxn modelId="{BB031A8C-2794-4E88-A75A-DA656A25427E}" type="presParOf" srcId="{1AD265E2-E3A3-4C30-A0E5-C833828DD59D}" destId="{9A09A2ED-FD5E-4DFC-B80E-F7850190ECA1}" srcOrd="1" destOrd="0" presId="urn:microsoft.com/office/officeart/2005/8/layout/process2"/>
    <dgm:cxn modelId="{9DE419E4-BD28-4ADF-864D-88E8EE67FEEF}" type="presParOf" srcId="{9A09A2ED-FD5E-4DFC-B80E-F7850190ECA1}" destId="{BECBE3BB-CD39-4708-955F-22E1560D3DBC}" srcOrd="0" destOrd="0" presId="urn:microsoft.com/office/officeart/2005/8/layout/process2"/>
    <dgm:cxn modelId="{353DE6F6-3259-4AEE-BD0B-1A0E9B132B6B}" type="presParOf" srcId="{1AD265E2-E3A3-4C30-A0E5-C833828DD59D}" destId="{81AA1C9D-D6E9-43AC-B49B-2764D7E3D225}" srcOrd="2" destOrd="0" presId="urn:microsoft.com/office/officeart/2005/8/layout/process2"/>
    <dgm:cxn modelId="{1DDE5F66-B30C-451F-A555-E4C2B0B81947}" type="presParOf" srcId="{1AD265E2-E3A3-4C30-A0E5-C833828DD59D}" destId="{8120F6AB-C392-4A60-B71A-8EB39F57D8F2}" srcOrd="3" destOrd="0" presId="urn:microsoft.com/office/officeart/2005/8/layout/process2"/>
    <dgm:cxn modelId="{2BAC620B-8472-48D7-BACF-4D9CB185D5B8}" type="presParOf" srcId="{8120F6AB-C392-4A60-B71A-8EB39F57D8F2}" destId="{DE2394F7-9701-4DC2-AFAB-CA8765E9E223}" srcOrd="0" destOrd="0" presId="urn:microsoft.com/office/officeart/2005/8/layout/process2"/>
    <dgm:cxn modelId="{900BED7F-1268-4CB7-8EB2-C92DEC038084}" type="presParOf" srcId="{1AD265E2-E3A3-4C30-A0E5-C833828DD59D}" destId="{44B8B24A-F331-4266-BAAC-9B5B6EAA4DD9}" srcOrd="4" destOrd="0" presId="urn:microsoft.com/office/officeart/2005/8/layout/process2"/>
    <dgm:cxn modelId="{B695CCD8-120A-47B4-B95C-26953CBD74D0}" type="presParOf" srcId="{1AD265E2-E3A3-4C30-A0E5-C833828DD59D}" destId="{78EA44D9-A2C2-4DAA-B1BE-0F311A4D06F3}" srcOrd="5" destOrd="0" presId="urn:microsoft.com/office/officeart/2005/8/layout/process2"/>
    <dgm:cxn modelId="{12917EA8-17E9-4A95-8455-99B9D42F3EA6}" type="presParOf" srcId="{78EA44D9-A2C2-4DAA-B1BE-0F311A4D06F3}" destId="{252C926A-3F47-41FA-BAC4-0141DD180DA5}" srcOrd="0" destOrd="0" presId="urn:microsoft.com/office/officeart/2005/8/layout/process2"/>
    <dgm:cxn modelId="{9591C708-2025-4EA1-A640-1BBD3EEF7885}" type="presParOf" srcId="{1AD265E2-E3A3-4C30-A0E5-C833828DD59D}" destId="{4BBEA162-74CD-4CB9-9576-5C40872ED68C}" srcOrd="6" destOrd="0" presId="urn:microsoft.com/office/officeart/2005/8/layout/process2"/>
    <dgm:cxn modelId="{4B5008F8-B77A-4690-931E-655666E8DA5B}" type="presParOf" srcId="{1AD265E2-E3A3-4C30-A0E5-C833828DD59D}" destId="{34B6E3C9-C663-4D6F-BA72-55B64C2C7CE1}" srcOrd="7" destOrd="0" presId="urn:microsoft.com/office/officeart/2005/8/layout/process2"/>
    <dgm:cxn modelId="{DDE958A6-85FA-4CFB-8C05-65E71B933A01}" type="presParOf" srcId="{34B6E3C9-C663-4D6F-BA72-55B64C2C7CE1}" destId="{E3144702-35B9-47D8-B971-27800E698A72}" srcOrd="0" destOrd="0" presId="urn:microsoft.com/office/officeart/2005/8/layout/process2"/>
    <dgm:cxn modelId="{270B5A29-EEF2-4885-8208-A9B1D5952D0A}" type="presParOf" srcId="{1AD265E2-E3A3-4C30-A0E5-C833828DD59D}" destId="{9178E492-899C-47B1-9C43-6AC43B38328D}" srcOrd="8" destOrd="0" presId="urn:microsoft.com/office/officeart/2005/8/layout/process2"/>
    <dgm:cxn modelId="{17ED3643-4AAC-4C25-944C-50866D38DA0C}" type="presParOf" srcId="{1AD265E2-E3A3-4C30-A0E5-C833828DD59D}" destId="{C0B6CF71-E83D-4656-95DE-E0A51B6F649A}" srcOrd="9" destOrd="0" presId="urn:microsoft.com/office/officeart/2005/8/layout/process2"/>
    <dgm:cxn modelId="{1F40473A-8DC9-4359-87AE-15CED4BF0D45}" type="presParOf" srcId="{C0B6CF71-E83D-4656-95DE-E0A51B6F649A}" destId="{0DF2578E-0A9D-4BB7-A806-4CD5C5F16477}" srcOrd="0" destOrd="0" presId="urn:microsoft.com/office/officeart/2005/8/layout/process2"/>
    <dgm:cxn modelId="{61AE9BBD-17DD-4A0B-B90F-879FA8422A70}" type="presParOf" srcId="{1AD265E2-E3A3-4C30-A0E5-C833828DD59D}" destId="{F2D06B41-B6D3-43BD-8C97-43BF644D3BF0}" srcOrd="10" destOrd="0" presId="urn:microsoft.com/office/officeart/2005/8/layout/process2"/>
    <dgm:cxn modelId="{16555388-0150-4AE6-8E0F-32DEDDEA74FA}" type="presParOf" srcId="{1AD265E2-E3A3-4C30-A0E5-C833828DD59D}" destId="{D13CFCC4-2656-4650-AEB8-43D8955D6FF2}" srcOrd="11" destOrd="0" presId="urn:microsoft.com/office/officeart/2005/8/layout/process2"/>
    <dgm:cxn modelId="{78919383-C0A5-44FA-AC71-5BAA78905571}" type="presParOf" srcId="{D13CFCC4-2656-4650-AEB8-43D8955D6FF2}" destId="{30E41109-7B5D-4716-AB9F-BD79CEE88271}" srcOrd="0" destOrd="0" presId="urn:microsoft.com/office/officeart/2005/8/layout/process2"/>
    <dgm:cxn modelId="{61317B22-DFD9-4109-B930-DD481CA152C1}" type="presParOf" srcId="{1AD265E2-E3A3-4C30-A0E5-C833828DD59D}" destId="{01237662-7A8D-4973-8027-FC31A481E1EF}" srcOrd="12" destOrd="0" presId="urn:microsoft.com/office/officeart/2005/8/layout/process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9FDEAF-5444-4A8B-9C26-0FC06AB6841B}" type="doc">
      <dgm:prSet loTypeId="urn:microsoft.com/office/officeart/2005/8/layout/radial1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CC1E93-C7EC-40E9-9EF9-C29EE0897D78}">
      <dgm:prSet phldrT="[Text]"/>
      <dgm:spPr/>
      <dgm:t>
        <a:bodyPr/>
        <a:lstStyle/>
        <a:p>
          <a:r>
            <a:rPr lang="en-US" dirty="0" smtClean="0"/>
            <a:t>Income tax</a:t>
          </a:r>
          <a:endParaRPr lang="en-US" dirty="0"/>
        </a:p>
      </dgm:t>
    </dgm:pt>
    <dgm:pt modelId="{82A8B6A5-FE0F-4383-94E7-0683C052FF3C}" type="parTrans" cxnId="{03666B9B-56B9-419C-B876-AB36E9A3F1DE}">
      <dgm:prSet/>
      <dgm:spPr/>
      <dgm:t>
        <a:bodyPr/>
        <a:lstStyle/>
        <a:p>
          <a:endParaRPr lang="en-US"/>
        </a:p>
      </dgm:t>
    </dgm:pt>
    <dgm:pt modelId="{A46FCF65-E119-4E8A-B455-75E877012100}" type="sibTrans" cxnId="{03666B9B-56B9-419C-B876-AB36E9A3F1DE}">
      <dgm:prSet/>
      <dgm:spPr/>
      <dgm:t>
        <a:bodyPr/>
        <a:lstStyle/>
        <a:p>
          <a:endParaRPr lang="en-US"/>
        </a:p>
      </dgm:t>
    </dgm:pt>
    <dgm:pt modelId="{9499A30E-0947-4252-903B-2003FB4F6BB9}">
      <dgm:prSet phldrT="[Text]"/>
      <dgm:spPr/>
      <dgm:t>
        <a:bodyPr/>
        <a:lstStyle/>
        <a:p>
          <a:r>
            <a:rPr lang="en-US" dirty="0" smtClean="0"/>
            <a:t>Tax on taxable income</a:t>
          </a:r>
          <a:endParaRPr lang="en-US" dirty="0"/>
        </a:p>
      </dgm:t>
    </dgm:pt>
    <dgm:pt modelId="{AFC5F889-EE4A-42E0-B856-5268DC870553}" type="parTrans" cxnId="{8E81F14D-424F-439A-93A0-2937DE41C83F}">
      <dgm:prSet/>
      <dgm:spPr/>
      <dgm:t>
        <a:bodyPr/>
        <a:lstStyle/>
        <a:p>
          <a:endParaRPr lang="en-US"/>
        </a:p>
      </dgm:t>
    </dgm:pt>
    <dgm:pt modelId="{2DCBAA22-B44C-4769-9EBD-0C2F6D637B6E}" type="sibTrans" cxnId="{8E81F14D-424F-439A-93A0-2937DE41C83F}">
      <dgm:prSet/>
      <dgm:spPr/>
      <dgm:t>
        <a:bodyPr/>
        <a:lstStyle/>
        <a:p>
          <a:endParaRPr lang="en-US"/>
        </a:p>
      </dgm:t>
    </dgm:pt>
    <dgm:pt modelId="{2FE8621A-6A9B-4095-9C93-7FE6129C999D}">
      <dgm:prSet phldrT="[Text]" custT="1"/>
      <dgm:spPr/>
      <dgm:t>
        <a:bodyPr/>
        <a:lstStyle/>
        <a:p>
          <a:r>
            <a:rPr lang="en-US" sz="1400" dirty="0" smtClean="0"/>
            <a:t>Health and education </a:t>
          </a:r>
          <a:r>
            <a:rPr lang="en-US" sz="1400" dirty="0" err="1" smtClean="0"/>
            <a:t>cess</a:t>
          </a:r>
          <a:endParaRPr lang="en-US" sz="1400" dirty="0"/>
        </a:p>
      </dgm:t>
    </dgm:pt>
    <dgm:pt modelId="{81F0CE0C-BE12-4AFE-BA86-E600F37AA1E6}" type="parTrans" cxnId="{DF09D52F-5BF8-4AD9-965F-FF516BD1B495}">
      <dgm:prSet/>
      <dgm:spPr/>
      <dgm:t>
        <a:bodyPr/>
        <a:lstStyle/>
        <a:p>
          <a:endParaRPr lang="en-US"/>
        </a:p>
      </dgm:t>
    </dgm:pt>
    <dgm:pt modelId="{298726E1-FB4B-43A5-87A9-4BD1593B84DD}" type="sibTrans" cxnId="{DF09D52F-5BF8-4AD9-965F-FF516BD1B495}">
      <dgm:prSet/>
      <dgm:spPr/>
      <dgm:t>
        <a:bodyPr/>
        <a:lstStyle/>
        <a:p>
          <a:endParaRPr lang="en-US"/>
        </a:p>
      </dgm:t>
    </dgm:pt>
    <dgm:pt modelId="{3E847332-4AAD-404B-A655-649479B8B5C7}">
      <dgm:prSet phldrT="[Text]" custT="1"/>
      <dgm:spPr/>
      <dgm:t>
        <a:bodyPr/>
        <a:lstStyle/>
        <a:p>
          <a:r>
            <a:rPr lang="en-US" sz="1800" dirty="0" smtClean="0"/>
            <a:t>Direct Tax</a:t>
          </a:r>
          <a:endParaRPr lang="en-US" sz="1800" dirty="0"/>
        </a:p>
      </dgm:t>
    </dgm:pt>
    <dgm:pt modelId="{065FDA8D-0423-478D-AD93-93A3D1BDF17B}" type="parTrans" cxnId="{02554328-88F2-48CB-B482-E094B920EEE3}">
      <dgm:prSet/>
      <dgm:spPr/>
      <dgm:t>
        <a:bodyPr/>
        <a:lstStyle/>
        <a:p>
          <a:endParaRPr lang="en-US"/>
        </a:p>
      </dgm:t>
    </dgm:pt>
    <dgm:pt modelId="{5FAAF1DC-5949-4C4C-88B2-22767D9601A7}" type="sibTrans" cxnId="{02554328-88F2-48CB-B482-E094B920EEE3}">
      <dgm:prSet/>
      <dgm:spPr/>
      <dgm:t>
        <a:bodyPr/>
        <a:lstStyle/>
        <a:p>
          <a:endParaRPr lang="en-US"/>
        </a:p>
      </dgm:t>
    </dgm:pt>
    <dgm:pt modelId="{4E7E0EF4-0224-409F-A271-4A6F9B634BBD}">
      <dgm:prSet phldrT="[Text]" custT="1"/>
      <dgm:spPr/>
      <dgm:t>
        <a:bodyPr/>
        <a:lstStyle/>
        <a:p>
          <a:r>
            <a:rPr lang="en-US" sz="1800" dirty="0" smtClean="0"/>
            <a:t>Central tax</a:t>
          </a:r>
          <a:endParaRPr lang="en-US" sz="1800" dirty="0"/>
        </a:p>
      </dgm:t>
    </dgm:pt>
    <dgm:pt modelId="{6DAFFBD9-D943-4E4B-AED4-E1D5C29AD2B9}" type="parTrans" cxnId="{E8D07BC1-84E3-4494-A2DD-1070D7299AAD}">
      <dgm:prSet/>
      <dgm:spPr/>
      <dgm:t>
        <a:bodyPr/>
        <a:lstStyle/>
        <a:p>
          <a:endParaRPr lang="en-US"/>
        </a:p>
      </dgm:t>
    </dgm:pt>
    <dgm:pt modelId="{69302882-D7DE-4B31-841A-FB35BF36D777}" type="sibTrans" cxnId="{E8D07BC1-84E3-4494-A2DD-1070D7299AAD}">
      <dgm:prSet/>
      <dgm:spPr/>
      <dgm:t>
        <a:bodyPr/>
        <a:lstStyle/>
        <a:p>
          <a:endParaRPr lang="en-US"/>
        </a:p>
      </dgm:t>
    </dgm:pt>
    <dgm:pt modelId="{6CC127E7-3633-4091-A64F-832FB2938DC5}">
      <dgm:prSet custT="1"/>
      <dgm:spPr/>
      <dgm:t>
        <a:bodyPr/>
        <a:lstStyle/>
        <a:p>
          <a:r>
            <a:rPr lang="en-US" sz="1400" dirty="0" smtClean="0"/>
            <a:t>Tax limit </a:t>
          </a:r>
          <a:r>
            <a:rPr lang="en-US" sz="1400" dirty="0" err="1" smtClean="0"/>
            <a:t>exemp-tion</a:t>
          </a:r>
          <a:endParaRPr lang="en-US" sz="1400" dirty="0"/>
        </a:p>
      </dgm:t>
    </dgm:pt>
    <dgm:pt modelId="{79EE1BFA-4512-4ABE-A02E-0C3BC8759DCB}" type="parTrans" cxnId="{C5B7D979-F765-4931-A4CB-78369397A3DC}">
      <dgm:prSet/>
      <dgm:spPr/>
      <dgm:t>
        <a:bodyPr/>
        <a:lstStyle/>
        <a:p>
          <a:endParaRPr lang="en-US"/>
        </a:p>
      </dgm:t>
    </dgm:pt>
    <dgm:pt modelId="{86EECF31-A003-4ED3-A769-109314812974}" type="sibTrans" cxnId="{C5B7D979-F765-4931-A4CB-78369397A3DC}">
      <dgm:prSet/>
      <dgm:spPr/>
      <dgm:t>
        <a:bodyPr/>
        <a:lstStyle/>
        <a:p>
          <a:endParaRPr lang="en-US"/>
        </a:p>
      </dgm:t>
    </dgm:pt>
    <dgm:pt modelId="{79A10862-1679-4DAB-A7AB-AC362F563844}">
      <dgm:prSet custT="1"/>
      <dgm:spPr/>
      <dgm:t>
        <a:bodyPr/>
        <a:lstStyle/>
        <a:p>
          <a:r>
            <a:rPr lang="en-US" sz="1400" dirty="0" smtClean="0"/>
            <a:t>Progressive rate of tax</a:t>
          </a:r>
          <a:endParaRPr lang="en-US" sz="1400" dirty="0"/>
        </a:p>
      </dgm:t>
    </dgm:pt>
    <dgm:pt modelId="{67EEC0C5-C6DD-4912-A3E1-762E9C6102FA}" type="parTrans" cxnId="{B9DC6CB6-BC22-4C51-A9C2-6A9F6D66476F}">
      <dgm:prSet/>
      <dgm:spPr/>
      <dgm:t>
        <a:bodyPr/>
        <a:lstStyle/>
        <a:p>
          <a:endParaRPr lang="en-US"/>
        </a:p>
      </dgm:t>
    </dgm:pt>
    <dgm:pt modelId="{196F7069-0960-4B9F-8DD6-695742A72D32}" type="sibTrans" cxnId="{B9DC6CB6-BC22-4C51-A9C2-6A9F6D66476F}">
      <dgm:prSet/>
      <dgm:spPr/>
      <dgm:t>
        <a:bodyPr/>
        <a:lstStyle/>
        <a:p>
          <a:endParaRPr lang="en-US"/>
        </a:p>
      </dgm:t>
    </dgm:pt>
    <dgm:pt modelId="{A23B3583-D477-4FA9-94D1-80A001AA28BC}">
      <dgm:prSet custT="1"/>
      <dgm:spPr/>
      <dgm:t>
        <a:bodyPr/>
        <a:lstStyle/>
        <a:p>
          <a:r>
            <a:rPr lang="en-US" sz="1600" dirty="0" smtClean="0"/>
            <a:t>Scope of taxation</a:t>
          </a:r>
          <a:endParaRPr lang="en-US" sz="1600" dirty="0"/>
        </a:p>
      </dgm:t>
    </dgm:pt>
    <dgm:pt modelId="{2A069B6F-BA38-4475-AA24-36D4CB5AFAFD}" type="parTrans" cxnId="{266796F0-E5B2-40C1-90AF-C19E2D8783D9}">
      <dgm:prSet/>
      <dgm:spPr/>
      <dgm:t>
        <a:bodyPr/>
        <a:lstStyle/>
        <a:p>
          <a:endParaRPr lang="en-US"/>
        </a:p>
      </dgm:t>
    </dgm:pt>
    <dgm:pt modelId="{39DC42D5-0BBB-4FF1-AB60-1B45A66C5698}" type="sibTrans" cxnId="{266796F0-E5B2-40C1-90AF-C19E2D8783D9}">
      <dgm:prSet/>
      <dgm:spPr/>
      <dgm:t>
        <a:bodyPr/>
        <a:lstStyle/>
        <a:p>
          <a:endParaRPr lang="en-US"/>
        </a:p>
      </dgm:t>
    </dgm:pt>
    <dgm:pt modelId="{16731A5E-D3A4-407B-B2F0-8944EE9A5944}">
      <dgm:prSet custT="1"/>
      <dgm:spPr/>
      <dgm:t>
        <a:bodyPr/>
        <a:lstStyle/>
        <a:p>
          <a:r>
            <a:rPr lang="en-US" sz="1400" dirty="0" err="1" smtClean="0"/>
            <a:t>Surchar-ge</a:t>
          </a:r>
          <a:endParaRPr lang="en-US" sz="1400" dirty="0"/>
        </a:p>
      </dgm:t>
    </dgm:pt>
    <dgm:pt modelId="{DA4892A2-520F-4FAD-A111-BE00BBCF4512}" type="parTrans" cxnId="{0762D4CF-D946-4B20-AB27-FCA57AC772EC}">
      <dgm:prSet/>
      <dgm:spPr/>
      <dgm:t>
        <a:bodyPr/>
        <a:lstStyle/>
        <a:p>
          <a:endParaRPr lang="en-US"/>
        </a:p>
      </dgm:t>
    </dgm:pt>
    <dgm:pt modelId="{DA7D1B7C-CDA3-415B-A4D6-03FEFC9E6129}" type="sibTrans" cxnId="{0762D4CF-D946-4B20-AB27-FCA57AC772EC}">
      <dgm:prSet/>
      <dgm:spPr/>
      <dgm:t>
        <a:bodyPr/>
        <a:lstStyle/>
        <a:p>
          <a:endParaRPr lang="en-US"/>
        </a:p>
      </dgm:t>
    </dgm:pt>
    <dgm:pt modelId="{AC807CB8-6E6E-48DB-9098-8BAE4DF4D5D8}">
      <dgm:prSet custT="1"/>
      <dgm:spPr/>
      <dgm:t>
        <a:bodyPr/>
        <a:lstStyle/>
        <a:p>
          <a:r>
            <a:rPr lang="en-US" sz="1200" dirty="0" smtClean="0"/>
            <a:t>Administration of income tax</a:t>
          </a:r>
          <a:endParaRPr lang="en-US" sz="1200" dirty="0"/>
        </a:p>
      </dgm:t>
    </dgm:pt>
    <dgm:pt modelId="{4367F2E7-F93C-4AE0-857F-178640831FB9}" type="parTrans" cxnId="{D401F760-22DA-483F-B45D-AD5F4C740932}">
      <dgm:prSet/>
      <dgm:spPr/>
      <dgm:t>
        <a:bodyPr/>
        <a:lstStyle/>
        <a:p>
          <a:endParaRPr lang="en-US"/>
        </a:p>
      </dgm:t>
    </dgm:pt>
    <dgm:pt modelId="{7806B01E-CA59-4B16-98D2-DE9E08AE99B4}" type="sibTrans" cxnId="{D401F760-22DA-483F-B45D-AD5F4C740932}">
      <dgm:prSet/>
      <dgm:spPr/>
      <dgm:t>
        <a:bodyPr/>
        <a:lstStyle/>
        <a:p>
          <a:endParaRPr lang="en-US"/>
        </a:p>
      </dgm:t>
    </dgm:pt>
    <dgm:pt modelId="{233011A0-3CCB-4F2E-B4C5-28048BE5B592}">
      <dgm:prSet custT="1"/>
      <dgm:spPr/>
      <dgm:t>
        <a:bodyPr/>
        <a:lstStyle/>
        <a:p>
          <a:r>
            <a:rPr lang="en-US" sz="1400" dirty="0" smtClean="0"/>
            <a:t>Distribution of income</a:t>
          </a:r>
          <a:endParaRPr lang="en-US" sz="1400" dirty="0"/>
        </a:p>
      </dgm:t>
    </dgm:pt>
    <dgm:pt modelId="{F61C993E-497C-4B3F-AC06-CF3B0095C8ED}" type="parTrans" cxnId="{3FB8F5C9-8B38-469A-8007-002768EEB576}">
      <dgm:prSet/>
      <dgm:spPr/>
      <dgm:t>
        <a:bodyPr/>
        <a:lstStyle/>
        <a:p>
          <a:endParaRPr lang="en-US"/>
        </a:p>
      </dgm:t>
    </dgm:pt>
    <dgm:pt modelId="{471AE486-8B77-45AF-8EC8-978B5BCE194C}" type="sibTrans" cxnId="{3FB8F5C9-8B38-469A-8007-002768EEB576}">
      <dgm:prSet/>
      <dgm:spPr/>
      <dgm:t>
        <a:bodyPr/>
        <a:lstStyle/>
        <a:p>
          <a:endParaRPr lang="en-US"/>
        </a:p>
      </dgm:t>
    </dgm:pt>
    <dgm:pt modelId="{5F7217BB-8CB2-494C-BC9C-0EF58E0434B0}">
      <dgm:prSet custT="1"/>
      <dgm:spPr/>
      <dgm:t>
        <a:bodyPr/>
        <a:lstStyle/>
        <a:p>
          <a:r>
            <a:rPr lang="en-US" sz="1400" dirty="0" smtClean="0"/>
            <a:t>Burden on rich class</a:t>
          </a:r>
          <a:endParaRPr lang="en-US" sz="1400" dirty="0"/>
        </a:p>
      </dgm:t>
    </dgm:pt>
    <dgm:pt modelId="{D4ACD4B7-79CC-48CE-9218-863A5D332911}" type="parTrans" cxnId="{546BDFAA-FEC4-46AA-9A9D-CCCDD0237349}">
      <dgm:prSet/>
      <dgm:spPr/>
      <dgm:t>
        <a:bodyPr/>
        <a:lstStyle/>
        <a:p>
          <a:endParaRPr lang="en-US"/>
        </a:p>
      </dgm:t>
    </dgm:pt>
    <dgm:pt modelId="{20795E88-E392-40F3-8E79-20986CF3045C}" type="sibTrans" cxnId="{546BDFAA-FEC4-46AA-9A9D-CCCDD0237349}">
      <dgm:prSet/>
      <dgm:spPr/>
      <dgm:t>
        <a:bodyPr/>
        <a:lstStyle/>
        <a:p>
          <a:endParaRPr lang="en-US"/>
        </a:p>
      </dgm:t>
    </dgm:pt>
    <dgm:pt modelId="{411F5541-9979-4DA8-8C48-8C1D558E8114}">
      <dgm:prSet custT="1"/>
      <dgm:spPr/>
      <dgm:t>
        <a:bodyPr/>
        <a:lstStyle/>
        <a:p>
          <a:r>
            <a:rPr lang="en-US" sz="1400" dirty="0" smtClean="0"/>
            <a:t>Rates of income tax</a:t>
          </a:r>
          <a:endParaRPr lang="en-US" sz="1400" dirty="0"/>
        </a:p>
      </dgm:t>
    </dgm:pt>
    <dgm:pt modelId="{38B84DDE-CC2E-44B2-B75E-20E9853A316B}" type="parTrans" cxnId="{6C484646-9CD5-4DF1-9374-C6A4EDE13B15}">
      <dgm:prSet/>
      <dgm:spPr/>
      <dgm:t>
        <a:bodyPr/>
        <a:lstStyle/>
        <a:p>
          <a:endParaRPr lang="en-US"/>
        </a:p>
      </dgm:t>
    </dgm:pt>
    <dgm:pt modelId="{D73DD016-7341-4148-BF8F-3D07F8E41B27}" type="sibTrans" cxnId="{6C484646-9CD5-4DF1-9374-C6A4EDE13B15}">
      <dgm:prSet/>
      <dgm:spPr/>
      <dgm:t>
        <a:bodyPr/>
        <a:lstStyle/>
        <a:p>
          <a:endParaRPr lang="en-US"/>
        </a:p>
      </dgm:t>
    </dgm:pt>
    <dgm:pt modelId="{47B2E860-A279-4E6E-B0CB-3B83EB51D2C6}" type="pres">
      <dgm:prSet presAssocID="{459FDEAF-5444-4A8B-9C26-0FC06AB6841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C1B0B-7E41-4E06-8EE6-1E9CF1C336D2}" type="pres">
      <dgm:prSet presAssocID="{7ECC1E93-C7EC-40E9-9EF9-C29EE0897D78}" presName="centerShape" presStyleLbl="node0" presStyleIdx="0" presStyleCnt="1"/>
      <dgm:spPr/>
      <dgm:t>
        <a:bodyPr/>
        <a:lstStyle/>
        <a:p>
          <a:endParaRPr lang="en-US"/>
        </a:p>
      </dgm:t>
    </dgm:pt>
    <dgm:pt modelId="{41B09C1E-31CF-4413-9443-32FCC288CF86}" type="pres">
      <dgm:prSet presAssocID="{AFC5F889-EE4A-42E0-B856-5268DC870553}" presName="Name9" presStyleLbl="parChTrans1D2" presStyleIdx="0" presStyleCnt="12"/>
      <dgm:spPr/>
      <dgm:t>
        <a:bodyPr/>
        <a:lstStyle/>
        <a:p>
          <a:endParaRPr lang="en-US"/>
        </a:p>
      </dgm:t>
    </dgm:pt>
    <dgm:pt modelId="{1EEE9F6D-1B23-4CF2-9B2C-FC888DC8C74D}" type="pres">
      <dgm:prSet presAssocID="{AFC5F889-EE4A-42E0-B856-5268DC870553}" presName="connTx" presStyleLbl="parChTrans1D2" presStyleIdx="0" presStyleCnt="12"/>
      <dgm:spPr/>
      <dgm:t>
        <a:bodyPr/>
        <a:lstStyle/>
        <a:p>
          <a:endParaRPr lang="en-US"/>
        </a:p>
      </dgm:t>
    </dgm:pt>
    <dgm:pt modelId="{AA7EF84A-7C41-499A-BB3C-2AF2571626DF}" type="pres">
      <dgm:prSet presAssocID="{9499A30E-0947-4252-903B-2003FB4F6BB9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524649-4A2C-4751-AC72-F835A38868D8}" type="pres">
      <dgm:prSet presAssocID="{81F0CE0C-BE12-4AFE-BA86-E600F37AA1E6}" presName="Name9" presStyleLbl="parChTrans1D2" presStyleIdx="1" presStyleCnt="12"/>
      <dgm:spPr/>
      <dgm:t>
        <a:bodyPr/>
        <a:lstStyle/>
        <a:p>
          <a:endParaRPr lang="en-US"/>
        </a:p>
      </dgm:t>
    </dgm:pt>
    <dgm:pt modelId="{7E109D5C-24C0-4F46-B66C-BBB324F9DD1F}" type="pres">
      <dgm:prSet presAssocID="{81F0CE0C-BE12-4AFE-BA86-E600F37AA1E6}" presName="connTx" presStyleLbl="parChTrans1D2" presStyleIdx="1" presStyleCnt="12"/>
      <dgm:spPr/>
      <dgm:t>
        <a:bodyPr/>
        <a:lstStyle/>
        <a:p>
          <a:endParaRPr lang="en-US"/>
        </a:p>
      </dgm:t>
    </dgm:pt>
    <dgm:pt modelId="{FA732038-976C-4E98-887D-2A5F18274D2A}" type="pres">
      <dgm:prSet presAssocID="{2FE8621A-6A9B-4095-9C93-7FE6129C999D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074A72-6C1F-4F14-BDBC-464DC904110F}" type="pres">
      <dgm:prSet presAssocID="{2A069B6F-BA38-4475-AA24-36D4CB5AFAFD}" presName="Name9" presStyleLbl="parChTrans1D2" presStyleIdx="2" presStyleCnt="12"/>
      <dgm:spPr/>
      <dgm:t>
        <a:bodyPr/>
        <a:lstStyle/>
        <a:p>
          <a:endParaRPr lang="en-US"/>
        </a:p>
      </dgm:t>
    </dgm:pt>
    <dgm:pt modelId="{65BEE299-F295-4FDE-B009-DB88546F7A97}" type="pres">
      <dgm:prSet presAssocID="{2A069B6F-BA38-4475-AA24-36D4CB5AFAFD}" presName="connTx" presStyleLbl="parChTrans1D2" presStyleIdx="2" presStyleCnt="12"/>
      <dgm:spPr/>
      <dgm:t>
        <a:bodyPr/>
        <a:lstStyle/>
        <a:p>
          <a:endParaRPr lang="en-US"/>
        </a:p>
      </dgm:t>
    </dgm:pt>
    <dgm:pt modelId="{D291EECE-655E-4396-BC1E-2A996C1B373E}" type="pres">
      <dgm:prSet presAssocID="{A23B3583-D477-4FA9-94D1-80A001AA28BC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07B38B-2E24-4AAD-9F91-0409340FE040}" type="pres">
      <dgm:prSet presAssocID="{D4ACD4B7-79CC-48CE-9218-863A5D332911}" presName="Name9" presStyleLbl="parChTrans1D2" presStyleIdx="3" presStyleCnt="12"/>
      <dgm:spPr/>
      <dgm:t>
        <a:bodyPr/>
        <a:lstStyle/>
        <a:p>
          <a:endParaRPr lang="en-US"/>
        </a:p>
      </dgm:t>
    </dgm:pt>
    <dgm:pt modelId="{645DCB0B-2375-450A-903C-505CB37BBC45}" type="pres">
      <dgm:prSet presAssocID="{D4ACD4B7-79CC-48CE-9218-863A5D332911}" presName="connTx" presStyleLbl="parChTrans1D2" presStyleIdx="3" presStyleCnt="12"/>
      <dgm:spPr/>
      <dgm:t>
        <a:bodyPr/>
        <a:lstStyle/>
        <a:p>
          <a:endParaRPr lang="en-US"/>
        </a:p>
      </dgm:t>
    </dgm:pt>
    <dgm:pt modelId="{44565557-5E9F-4F2C-80C4-887544BEE867}" type="pres">
      <dgm:prSet presAssocID="{5F7217BB-8CB2-494C-BC9C-0EF58E0434B0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DE7C47-A15F-4402-856B-BABCDB11EB18}" type="pres">
      <dgm:prSet presAssocID="{38B84DDE-CC2E-44B2-B75E-20E9853A316B}" presName="Name9" presStyleLbl="parChTrans1D2" presStyleIdx="4" presStyleCnt="12"/>
      <dgm:spPr/>
      <dgm:t>
        <a:bodyPr/>
        <a:lstStyle/>
        <a:p>
          <a:endParaRPr lang="en-US"/>
        </a:p>
      </dgm:t>
    </dgm:pt>
    <dgm:pt modelId="{FF70AF08-6828-4FB0-9561-2F91C5594743}" type="pres">
      <dgm:prSet presAssocID="{38B84DDE-CC2E-44B2-B75E-20E9853A316B}" presName="connTx" presStyleLbl="parChTrans1D2" presStyleIdx="4" presStyleCnt="12"/>
      <dgm:spPr/>
      <dgm:t>
        <a:bodyPr/>
        <a:lstStyle/>
        <a:p>
          <a:endParaRPr lang="en-US"/>
        </a:p>
      </dgm:t>
    </dgm:pt>
    <dgm:pt modelId="{97B049BA-482B-413D-8FC5-0F587E483AF3}" type="pres">
      <dgm:prSet presAssocID="{411F5541-9979-4DA8-8C48-8C1D558E8114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4F02E1-12F7-41F9-B9CB-78DE81016533}" type="pres">
      <dgm:prSet presAssocID="{F61C993E-497C-4B3F-AC06-CF3B0095C8ED}" presName="Name9" presStyleLbl="parChTrans1D2" presStyleIdx="5" presStyleCnt="12"/>
      <dgm:spPr/>
      <dgm:t>
        <a:bodyPr/>
        <a:lstStyle/>
        <a:p>
          <a:endParaRPr lang="en-US"/>
        </a:p>
      </dgm:t>
    </dgm:pt>
    <dgm:pt modelId="{9A48CFA1-11C9-4593-A4BF-C5C12BB516A0}" type="pres">
      <dgm:prSet presAssocID="{F61C993E-497C-4B3F-AC06-CF3B0095C8ED}" presName="connTx" presStyleLbl="parChTrans1D2" presStyleIdx="5" presStyleCnt="12"/>
      <dgm:spPr/>
      <dgm:t>
        <a:bodyPr/>
        <a:lstStyle/>
        <a:p>
          <a:endParaRPr lang="en-US"/>
        </a:p>
      </dgm:t>
    </dgm:pt>
    <dgm:pt modelId="{ECA9EBD3-0783-4C58-A67B-1D8E78120C69}" type="pres">
      <dgm:prSet presAssocID="{233011A0-3CCB-4F2E-B4C5-28048BE5B592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202C30-20C5-4D4F-87D4-39B5CC6D1021}" type="pres">
      <dgm:prSet presAssocID="{4367F2E7-F93C-4AE0-857F-178640831FB9}" presName="Name9" presStyleLbl="parChTrans1D2" presStyleIdx="6" presStyleCnt="12"/>
      <dgm:spPr/>
      <dgm:t>
        <a:bodyPr/>
        <a:lstStyle/>
        <a:p>
          <a:endParaRPr lang="en-US"/>
        </a:p>
      </dgm:t>
    </dgm:pt>
    <dgm:pt modelId="{A19BBFDE-E189-4734-9540-4EC98FAB51BB}" type="pres">
      <dgm:prSet presAssocID="{4367F2E7-F93C-4AE0-857F-178640831FB9}" presName="connTx" presStyleLbl="parChTrans1D2" presStyleIdx="6" presStyleCnt="12"/>
      <dgm:spPr/>
      <dgm:t>
        <a:bodyPr/>
        <a:lstStyle/>
        <a:p>
          <a:endParaRPr lang="en-US"/>
        </a:p>
      </dgm:t>
    </dgm:pt>
    <dgm:pt modelId="{E352B93C-2097-4092-B290-94D87D7AFEA0}" type="pres">
      <dgm:prSet presAssocID="{AC807CB8-6E6E-48DB-9098-8BAE4DF4D5D8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DC7912-8441-48D4-AB04-F1CA1E73D698}" type="pres">
      <dgm:prSet presAssocID="{DA4892A2-520F-4FAD-A111-BE00BBCF4512}" presName="Name9" presStyleLbl="parChTrans1D2" presStyleIdx="7" presStyleCnt="12"/>
      <dgm:spPr/>
      <dgm:t>
        <a:bodyPr/>
        <a:lstStyle/>
        <a:p>
          <a:endParaRPr lang="en-US"/>
        </a:p>
      </dgm:t>
    </dgm:pt>
    <dgm:pt modelId="{2BEFE3D4-E8BA-4B4E-95F6-B5FC28614B46}" type="pres">
      <dgm:prSet presAssocID="{DA4892A2-520F-4FAD-A111-BE00BBCF4512}" presName="connTx" presStyleLbl="parChTrans1D2" presStyleIdx="7" presStyleCnt="12"/>
      <dgm:spPr/>
      <dgm:t>
        <a:bodyPr/>
        <a:lstStyle/>
        <a:p>
          <a:endParaRPr lang="en-US"/>
        </a:p>
      </dgm:t>
    </dgm:pt>
    <dgm:pt modelId="{A34B1EB2-0B4D-487A-9B27-C9B0306F46C9}" type="pres">
      <dgm:prSet presAssocID="{16731A5E-D3A4-407B-B2F0-8944EE9A5944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875C33-1200-42E1-B221-23D487887900}" type="pres">
      <dgm:prSet presAssocID="{67EEC0C5-C6DD-4912-A3E1-762E9C6102FA}" presName="Name9" presStyleLbl="parChTrans1D2" presStyleIdx="8" presStyleCnt="12"/>
      <dgm:spPr/>
      <dgm:t>
        <a:bodyPr/>
        <a:lstStyle/>
        <a:p>
          <a:endParaRPr lang="en-US"/>
        </a:p>
      </dgm:t>
    </dgm:pt>
    <dgm:pt modelId="{A1AB2FAF-EF9D-441F-8238-D6C548811B27}" type="pres">
      <dgm:prSet presAssocID="{67EEC0C5-C6DD-4912-A3E1-762E9C6102FA}" presName="connTx" presStyleLbl="parChTrans1D2" presStyleIdx="8" presStyleCnt="12"/>
      <dgm:spPr/>
      <dgm:t>
        <a:bodyPr/>
        <a:lstStyle/>
        <a:p>
          <a:endParaRPr lang="en-US"/>
        </a:p>
      </dgm:t>
    </dgm:pt>
    <dgm:pt modelId="{C4D3F569-79F2-4558-AA9F-96A26BE003C6}" type="pres">
      <dgm:prSet presAssocID="{79A10862-1679-4DAB-A7AB-AC362F563844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2FDF7-CB4B-4C33-8520-D3903D7EDB56}" type="pres">
      <dgm:prSet presAssocID="{79EE1BFA-4512-4ABE-A02E-0C3BC8759DCB}" presName="Name9" presStyleLbl="parChTrans1D2" presStyleIdx="9" presStyleCnt="12"/>
      <dgm:spPr/>
      <dgm:t>
        <a:bodyPr/>
        <a:lstStyle/>
        <a:p>
          <a:endParaRPr lang="en-US"/>
        </a:p>
      </dgm:t>
    </dgm:pt>
    <dgm:pt modelId="{6FF6A03A-CA0B-4BB7-95C3-0071F8A54C99}" type="pres">
      <dgm:prSet presAssocID="{79EE1BFA-4512-4ABE-A02E-0C3BC8759DCB}" presName="connTx" presStyleLbl="parChTrans1D2" presStyleIdx="9" presStyleCnt="12"/>
      <dgm:spPr/>
      <dgm:t>
        <a:bodyPr/>
        <a:lstStyle/>
        <a:p>
          <a:endParaRPr lang="en-US"/>
        </a:p>
      </dgm:t>
    </dgm:pt>
    <dgm:pt modelId="{C2D1950A-9061-4DCE-92F8-D7EE0E56AF44}" type="pres">
      <dgm:prSet presAssocID="{6CC127E7-3633-4091-A64F-832FB2938DC5}" presName="node" presStyleLbl="node1" presStyleIdx="9" presStyleCnt="12" custRadScaleRad="104689" custRadScaleInc="-69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90A10D-CE27-4A11-82AD-DFDE03EEB258}" type="pres">
      <dgm:prSet presAssocID="{065FDA8D-0423-478D-AD93-93A3D1BDF17B}" presName="Name9" presStyleLbl="parChTrans1D2" presStyleIdx="10" presStyleCnt="12"/>
      <dgm:spPr/>
      <dgm:t>
        <a:bodyPr/>
        <a:lstStyle/>
        <a:p>
          <a:endParaRPr lang="en-US"/>
        </a:p>
      </dgm:t>
    </dgm:pt>
    <dgm:pt modelId="{9698799E-6602-46E1-AF67-CF9B87FC9FC7}" type="pres">
      <dgm:prSet presAssocID="{065FDA8D-0423-478D-AD93-93A3D1BDF17B}" presName="connTx" presStyleLbl="parChTrans1D2" presStyleIdx="10" presStyleCnt="12"/>
      <dgm:spPr/>
      <dgm:t>
        <a:bodyPr/>
        <a:lstStyle/>
        <a:p>
          <a:endParaRPr lang="en-US"/>
        </a:p>
      </dgm:t>
    </dgm:pt>
    <dgm:pt modelId="{80DF5829-CC21-4087-B34C-41D5EB6C7EE3}" type="pres">
      <dgm:prSet presAssocID="{3E847332-4AAD-404B-A655-649479B8B5C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FFEB59-DD1B-4F96-B392-9AAF3E397155}" type="pres">
      <dgm:prSet presAssocID="{6DAFFBD9-D943-4E4B-AED4-E1D5C29AD2B9}" presName="Name9" presStyleLbl="parChTrans1D2" presStyleIdx="11" presStyleCnt="12"/>
      <dgm:spPr/>
      <dgm:t>
        <a:bodyPr/>
        <a:lstStyle/>
        <a:p>
          <a:endParaRPr lang="en-US"/>
        </a:p>
      </dgm:t>
    </dgm:pt>
    <dgm:pt modelId="{8EBF46BC-5AA8-458D-9B7F-FF641D4034DE}" type="pres">
      <dgm:prSet presAssocID="{6DAFFBD9-D943-4E4B-AED4-E1D5C29AD2B9}" presName="connTx" presStyleLbl="parChTrans1D2" presStyleIdx="11" presStyleCnt="12"/>
      <dgm:spPr/>
      <dgm:t>
        <a:bodyPr/>
        <a:lstStyle/>
        <a:p>
          <a:endParaRPr lang="en-US"/>
        </a:p>
      </dgm:t>
    </dgm:pt>
    <dgm:pt modelId="{BA012EE2-8A75-4502-A6D1-8D5E5D1865BE}" type="pres">
      <dgm:prSet presAssocID="{4E7E0EF4-0224-409F-A271-4A6F9B634BBD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B7D979-F765-4931-A4CB-78369397A3DC}" srcId="{7ECC1E93-C7EC-40E9-9EF9-C29EE0897D78}" destId="{6CC127E7-3633-4091-A64F-832FB2938DC5}" srcOrd="9" destOrd="0" parTransId="{79EE1BFA-4512-4ABE-A02E-0C3BC8759DCB}" sibTransId="{86EECF31-A003-4ED3-A769-109314812974}"/>
    <dgm:cxn modelId="{A98A7AC1-566E-455A-88DA-DE3116DC0B1F}" type="presOf" srcId="{DA4892A2-520F-4FAD-A111-BE00BBCF4512}" destId="{2BEFE3D4-E8BA-4B4E-95F6-B5FC28614B46}" srcOrd="1" destOrd="0" presId="urn:microsoft.com/office/officeart/2005/8/layout/radial1"/>
    <dgm:cxn modelId="{4C97DCD8-B3E5-49E9-800D-06B4B67D7F5B}" type="presOf" srcId="{38B84DDE-CC2E-44B2-B75E-20E9853A316B}" destId="{77DE7C47-A15F-4402-856B-BABCDB11EB18}" srcOrd="0" destOrd="0" presId="urn:microsoft.com/office/officeart/2005/8/layout/radial1"/>
    <dgm:cxn modelId="{D81629D6-DAD5-4CDB-81D2-2E9F4B86E90D}" type="presOf" srcId="{AC807CB8-6E6E-48DB-9098-8BAE4DF4D5D8}" destId="{E352B93C-2097-4092-B290-94D87D7AFEA0}" srcOrd="0" destOrd="0" presId="urn:microsoft.com/office/officeart/2005/8/layout/radial1"/>
    <dgm:cxn modelId="{E8D07BC1-84E3-4494-A2DD-1070D7299AAD}" srcId="{7ECC1E93-C7EC-40E9-9EF9-C29EE0897D78}" destId="{4E7E0EF4-0224-409F-A271-4A6F9B634BBD}" srcOrd="11" destOrd="0" parTransId="{6DAFFBD9-D943-4E4B-AED4-E1D5C29AD2B9}" sibTransId="{69302882-D7DE-4B31-841A-FB35BF36D777}"/>
    <dgm:cxn modelId="{991B5ACE-BA2E-4E8D-BB96-A06CBD962046}" type="presOf" srcId="{6DAFFBD9-D943-4E4B-AED4-E1D5C29AD2B9}" destId="{8EBF46BC-5AA8-458D-9B7F-FF641D4034DE}" srcOrd="1" destOrd="0" presId="urn:microsoft.com/office/officeart/2005/8/layout/radial1"/>
    <dgm:cxn modelId="{9D777DBF-7C16-4E90-B212-7CA8E263A13B}" type="presOf" srcId="{411F5541-9979-4DA8-8C48-8C1D558E8114}" destId="{97B049BA-482B-413D-8FC5-0F587E483AF3}" srcOrd="0" destOrd="0" presId="urn:microsoft.com/office/officeart/2005/8/layout/radial1"/>
    <dgm:cxn modelId="{7D950105-423C-4BC5-864C-9FDF3E68C98A}" type="presOf" srcId="{16731A5E-D3A4-407B-B2F0-8944EE9A5944}" destId="{A34B1EB2-0B4D-487A-9B27-C9B0306F46C9}" srcOrd="0" destOrd="0" presId="urn:microsoft.com/office/officeart/2005/8/layout/radial1"/>
    <dgm:cxn modelId="{2212E7F1-B0A9-4406-AF22-1E2C271D5E47}" type="presOf" srcId="{4E7E0EF4-0224-409F-A271-4A6F9B634BBD}" destId="{BA012EE2-8A75-4502-A6D1-8D5E5D1865BE}" srcOrd="0" destOrd="0" presId="urn:microsoft.com/office/officeart/2005/8/layout/radial1"/>
    <dgm:cxn modelId="{03666B9B-56B9-419C-B876-AB36E9A3F1DE}" srcId="{459FDEAF-5444-4A8B-9C26-0FC06AB6841B}" destId="{7ECC1E93-C7EC-40E9-9EF9-C29EE0897D78}" srcOrd="0" destOrd="0" parTransId="{82A8B6A5-FE0F-4383-94E7-0683C052FF3C}" sibTransId="{A46FCF65-E119-4E8A-B455-75E877012100}"/>
    <dgm:cxn modelId="{FCB53624-3F9E-4E88-AA94-717DCFF9A2C1}" type="presOf" srcId="{2A069B6F-BA38-4475-AA24-36D4CB5AFAFD}" destId="{65BEE299-F295-4FDE-B009-DB88546F7A97}" srcOrd="1" destOrd="0" presId="urn:microsoft.com/office/officeart/2005/8/layout/radial1"/>
    <dgm:cxn modelId="{A348BB04-A780-4EEC-B1F2-113EFDDCEF19}" type="presOf" srcId="{F61C993E-497C-4B3F-AC06-CF3B0095C8ED}" destId="{9A48CFA1-11C9-4593-A4BF-C5C12BB516A0}" srcOrd="1" destOrd="0" presId="urn:microsoft.com/office/officeart/2005/8/layout/radial1"/>
    <dgm:cxn modelId="{EBD4EED0-9B0B-4E4F-9877-3DB628010155}" type="presOf" srcId="{79EE1BFA-4512-4ABE-A02E-0C3BC8759DCB}" destId="{6FF6A03A-CA0B-4BB7-95C3-0071F8A54C99}" srcOrd="1" destOrd="0" presId="urn:microsoft.com/office/officeart/2005/8/layout/radial1"/>
    <dgm:cxn modelId="{01776121-7943-472D-97CE-EAB777A76481}" type="presOf" srcId="{81F0CE0C-BE12-4AFE-BA86-E600F37AA1E6}" destId="{7E109D5C-24C0-4F46-B66C-BBB324F9DD1F}" srcOrd="1" destOrd="0" presId="urn:microsoft.com/office/officeart/2005/8/layout/radial1"/>
    <dgm:cxn modelId="{59E602D3-F2D4-49CE-80D5-8E619236A7ED}" type="presOf" srcId="{A23B3583-D477-4FA9-94D1-80A001AA28BC}" destId="{D291EECE-655E-4396-BC1E-2A996C1B373E}" srcOrd="0" destOrd="0" presId="urn:microsoft.com/office/officeart/2005/8/layout/radial1"/>
    <dgm:cxn modelId="{0762D4CF-D946-4B20-AB27-FCA57AC772EC}" srcId="{7ECC1E93-C7EC-40E9-9EF9-C29EE0897D78}" destId="{16731A5E-D3A4-407B-B2F0-8944EE9A5944}" srcOrd="7" destOrd="0" parTransId="{DA4892A2-520F-4FAD-A111-BE00BBCF4512}" sibTransId="{DA7D1B7C-CDA3-415B-A4D6-03FEFC9E6129}"/>
    <dgm:cxn modelId="{171656A2-D11E-4F3E-8FAD-3D95BAF83A03}" type="presOf" srcId="{67EEC0C5-C6DD-4912-A3E1-762E9C6102FA}" destId="{81875C33-1200-42E1-B221-23D487887900}" srcOrd="0" destOrd="0" presId="urn:microsoft.com/office/officeart/2005/8/layout/radial1"/>
    <dgm:cxn modelId="{12F3BF95-3451-4660-990F-2D1FEBF7DF42}" type="presOf" srcId="{4367F2E7-F93C-4AE0-857F-178640831FB9}" destId="{A19BBFDE-E189-4734-9540-4EC98FAB51BB}" srcOrd="1" destOrd="0" presId="urn:microsoft.com/office/officeart/2005/8/layout/radial1"/>
    <dgm:cxn modelId="{351D508D-4000-4555-9A48-AB9A147AE791}" type="presOf" srcId="{67EEC0C5-C6DD-4912-A3E1-762E9C6102FA}" destId="{A1AB2FAF-EF9D-441F-8238-D6C548811B27}" srcOrd="1" destOrd="0" presId="urn:microsoft.com/office/officeart/2005/8/layout/radial1"/>
    <dgm:cxn modelId="{0B75977F-2D55-46D6-85C1-6115ECDF1FE1}" type="presOf" srcId="{38B84DDE-CC2E-44B2-B75E-20E9853A316B}" destId="{FF70AF08-6828-4FB0-9561-2F91C5594743}" srcOrd="1" destOrd="0" presId="urn:microsoft.com/office/officeart/2005/8/layout/radial1"/>
    <dgm:cxn modelId="{B062F9E2-DD00-4F7A-91E6-266D7F945CB0}" type="presOf" srcId="{065FDA8D-0423-478D-AD93-93A3D1BDF17B}" destId="{9698799E-6602-46E1-AF67-CF9B87FC9FC7}" srcOrd="1" destOrd="0" presId="urn:microsoft.com/office/officeart/2005/8/layout/radial1"/>
    <dgm:cxn modelId="{734F2BE1-A23B-4857-8991-920B8C0E914F}" type="presOf" srcId="{459FDEAF-5444-4A8B-9C26-0FC06AB6841B}" destId="{47B2E860-A279-4E6E-B0CB-3B83EB51D2C6}" srcOrd="0" destOrd="0" presId="urn:microsoft.com/office/officeart/2005/8/layout/radial1"/>
    <dgm:cxn modelId="{D401F760-22DA-483F-B45D-AD5F4C740932}" srcId="{7ECC1E93-C7EC-40E9-9EF9-C29EE0897D78}" destId="{AC807CB8-6E6E-48DB-9098-8BAE4DF4D5D8}" srcOrd="6" destOrd="0" parTransId="{4367F2E7-F93C-4AE0-857F-178640831FB9}" sibTransId="{7806B01E-CA59-4B16-98D2-DE9E08AE99B4}"/>
    <dgm:cxn modelId="{B9DC6CB6-BC22-4C51-A9C2-6A9F6D66476F}" srcId="{7ECC1E93-C7EC-40E9-9EF9-C29EE0897D78}" destId="{79A10862-1679-4DAB-A7AB-AC362F563844}" srcOrd="8" destOrd="0" parTransId="{67EEC0C5-C6DD-4912-A3E1-762E9C6102FA}" sibTransId="{196F7069-0960-4B9F-8DD6-695742A72D32}"/>
    <dgm:cxn modelId="{F94FEE6E-BD33-480D-80EB-9CEA1CE3AE86}" type="presOf" srcId="{79EE1BFA-4512-4ABE-A02E-0C3BC8759DCB}" destId="{6252FDF7-CB4B-4C33-8520-D3903D7EDB56}" srcOrd="0" destOrd="0" presId="urn:microsoft.com/office/officeart/2005/8/layout/radial1"/>
    <dgm:cxn modelId="{39B84206-7B8A-494D-BA19-B82D6ACA921D}" type="presOf" srcId="{6CC127E7-3633-4091-A64F-832FB2938DC5}" destId="{C2D1950A-9061-4DCE-92F8-D7EE0E56AF44}" srcOrd="0" destOrd="0" presId="urn:microsoft.com/office/officeart/2005/8/layout/radial1"/>
    <dgm:cxn modelId="{D0A4C2F0-02A2-48C0-BFE4-2D2FADA0618C}" type="presOf" srcId="{D4ACD4B7-79CC-48CE-9218-863A5D332911}" destId="{645DCB0B-2375-450A-903C-505CB37BBC45}" srcOrd="1" destOrd="0" presId="urn:microsoft.com/office/officeart/2005/8/layout/radial1"/>
    <dgm:cxn modelId="{34610F2A-3439-4445-8318-1B8574575192}" type="presOf" srcId="{7ECC1E93-C7EC-40E9-9EF9-C29EE0897D78}" destId="{B5FC1B0B-7E41-4E06-8EE6-1E9CF1C336D2}" srcOrd="0" destOrd="0" presId="urn:microsoft.com/office/officeart/2005/8/layout/radial1"/>
    <dgm:cxn modelId="{8E81F14D-424F-439A-93A0-2937DE41C83F}" srcId="{7ECC1E93-C7EC-40E9-9EF9-C29EE0897D78}" destId="{9499A30E-0947-4252-903B-2003FB4F6BB9}" srcOrd="0" destOrd="0" parTransId="{AFC5F889-EE4A-42E0-B856-5268DC870553}" sibTransId="{2DCBAA22-B44C-4769-9EBD-0C2F6D637B6E}"/>
    <dgm:cxn modelId="{1FD1586F-2419-4D54-9F84-C68329EADC06}" type="presOf" srcId="{79A10862-1679-4DAB-A7AB-AC362F563844}" destId="{C4D3F569-79F2-4558-AA9F-96A26BE003C6}" srcOrd="0" destOrd="0" presId="urn:microsoft.com/office/officeart/2005/8/layout/radial1"/>
    <dgm:cxn modelId="{BEC510E6-668F-4755-AC14-BB53C56D14C6}" type="presOf" srcId="{DA4892A2-520F-4FAD-A111-BE00BBCF4512}" destId="{6BDC7912-8441-48D4-AB04-F1CA1E73D698}" srcOrd="0" destOrd="0" presId="urn:microsoft.com/office/officeart/2005/8/layout/radial1"/>
    <dgm:cxn modelId="{872ABECB-8439-4709-9164-C8B90B72FF4C}" type="presOf" srcId="{3E847332-4AAD-404B-A655-649479B8B5C7}" destId="{80DF5829-CC21-4087-B34C-41D5EB6C7EE3}" srcOrd="0" destOrd="0" presId="urn:microsoft.com/office/officeart/2005/8/layout/radial1"/>
    <dgm:cxn modelId="{5C68DFFA-FA2B-4DC6-8F24-20D832BAAC79}" type="presOf" srcId="{9499A30E-0947-4252-903B-2003FB4F6BB9}" destId="{AA7EF84A-7C41-499A-BB3C-2AF2571626DF}" srcOrd="0" destOrd="0" presId="urn:microsoft.com/office/officeart/2005/8/layout/radial1"/>
    <dgm:cxn modelId="{9E6987B7-673F-4134-9AD4-6FD32946D0F4}" type="presOf" srcId="{065FDA8D-0423-478D-AD93-93A3D1BDF17B}" destId="{8A90A10D-CE27-4A11-82AD-DFDE03EEB258}" srcOrd="0" destOrd="0" presId="urn:microsoft.com/office/officeart/2005/8/layout/radial1"/>
    <dgm:cxn modelId="{684B8532-FE1A-4169-9A93-672371079388}" type="presOf" srcId="{6DAFFBD9-D943-4E4B-AED4-E1D5C29AD2B9}" destId="{95FFEB59-DD1B-4F96-B392-9AAF3E397155}" srcOrd="0" destOrd="0" presId="urn:microsoft.com/office/officeart/2005/8/layout/radial1"/>
    <dgm:cxn modelId="{B1585AFB-001F-46F9-B557-3070D1F5171A}" type="presOf" srcId="{D4ACD4B7-79CC-48CE-9218-863A5D332911}" destId="{3F07B38B-2E24-4AAD-9F91-0409340FE040}" srcOrd="0" destOrd="0" presId="urn:microsoft.com/office/officeart/2005/8/layout/radial1"/>
    <dgm:cxn modelId="{6C484646-9CD5-4DF1-9374-C6A4EDE13B15}" srcId="{7ECC1E93-C7EC-40E9-9EF9-C29EE0897D78}" destId="{411F5541-9979-4DA8-8C48-8C1D558E8114}" srcOrd="4" destOrd="0" parTransId="{38B84DDE-CC2E-44B2-B75E-20E9853A316B}" sibTransId="{D73DD016-7341-4148-BF8F-3D07F8E41B27}"/>
    <dgm:cxn modelId="{8258EB8E-CE51-4CAC-A760-9EE121E4740E}" type="presOf" srcId="{2FE8621A-6A9B-4095-9C93-7FE6129C999D}" destId="{FA732038-976C-4E98-887D-2A5F18274D2A}" srcOrd="0" destOrd="0" presId="urn:microsoft.com/office/officeart/2005/8/layout/radial1"/>
    <dgm:cxn modelId="{02554328-88F2-48CB-B482-E094B920EEE3}" srcId="{7ECC1E93-C7EC-40E9-9EF9-C29EE0897D78}" destId="{3E847332-4AAD-404B-A655-649479B8B5C7}" srcOrd="10" destOrd="0" parTransId="{065FDA8D-0423-478D-AD93-93A3D1BDF17B}" sibTransId="{5FAAF1DC-5949-4C4C-88B2-22767D9601A7}"/>
    <dgm:cxn modelId="{546BDFAA-FEC4-46AA-9A9D-CCCDD0237349}" srcId="{7ECC1E93-C7EC-40E9-9EF9-C29EE0897D78}" destId="{5F7217BB-8CB2-494C-BC9C-0EF58E0434B0}" srcOrd="3" destOrd="0" parTransId="{D4ACD4B7-79CC-48CE-9218-863A5D332911}" sibTransId="{20795E88-E392-40F3-8E79-20986CF3045C}"/>
    <dgm:cxn modelId="{266796F0-E5B2-40C1-90AF-C19E2D8783D9}" srcId="{7ECC1E93-C7EC-40E9-9EF9-C29EE0897D78}" destId="{A23B3583-D477-4FA9-94D1-80A001AA28BC}" srcOrd="2" destOrd="0" parTransId="{2A069B6F-BA38-4475-AA24-36D4CB5AFAFD}" sibTransId="{39DC42D5-0BBB-4FF1-AB60-1B45A66C5698}"/>
    <dgm:cxn modelId="{3FB8F5C9-8B38-469A-8007-002768EEB576}" srcId="{7ECC1E93-C7EC-40E9-9EF9-C29EE0897D78}" destId="{233011A0-3CCB-4F2E-B4C5-28048BE5B592}" srcOrd="5" destOrd="0" parTransId="{F61C993E-497C-4B3F-AC06-CF3B0095C8ED}" sibTransId="{471AE486-8B77-45AF-8EC8-978B5BCE194C}"/>
    <dgm:cxn modelId="{685F991B-0820-4730-A938-A1E3B6A4848A}" type="presOf" srcId="{4367F2E7-F93C-4AE0-857F-178640831FB9}" destId="{97202C30-20C5-4D4F-87D4-39B5CC6D1021}" srcOrd="0" destOrd="0" presId="urn:microsoft.com/office/officeart/2005/8/layout/radial1"/>
    <dgm:cxn modelId="{DF71F76D-630D-4789-9EA2-220672086D81}" type="presOf" srcId="{F61C993E-497C-4B3F-AC06-CF3B0095C8ED}" destId="{A44F02E1-12F7-41F9-B9CB-78DE81016533}" srcOrd="0" destOrd="0" presId="urn:microsoft.com/office/officeart/2005/8/layout/radial1"/>
    <dgm:cxn modelId="{4285EADE-ADDB-450F-A3F9-15D5E7833772}" type="presOf" srcId="{AFC5F889-EE4A-42E0-B856-5268DC870553}" destId="{1EEE9F6D-1B23-4CF2-9B2C-FC888DC8C74D}" srcOrd="1" destOrd="0" presId="urn:microsoft.com/office/officeart/2005/8/layout/radial1"/>
    <dgm:cxn modelId="{58416886-6627-4F18-9259-7288BBE975C2}" type="presOf" srcId="{5F7217BB-8CB2-494C-BC9C-0EF58E0434B0}" destId="{44565557-5E9F-4F2C-80C4-887544BEE867}" srcOrd="0" destOrd="0" presId="urn:microsoft.com/office/officeart/2005/8/layout/radial1"/>
    <dgm:cxn modelId="{D8558A8C-0F16-424A-82DB-F5B3020820D3}" type="presOf" srcId="{2A069B6F-BA38-4475-AA24-36D4CB5AFAFD}" destId="{EF074A72-6C1F-4F14-BDBC-464DC904110F}" srcOrd="0" destOrd="0" presId="urn:microsoft.com/office/officeart/2005/8/layout/radial1"/>
    <dgm:cxn modelId="{C20D1A0B-56CE-48B9-B457-B41AC8F8DE61}" type="presOf" srcId="{AFC5F889-EE4A-42E0-B856-5268DC870553}" destId="{41B09C1E-31CF-4413-9443-32FCC288CF86}" srcOrd="0" destOrd="0" presId="urn:microsoft.com/office/officeart/2005/8/layout/radial1"/>
    <dgm:cxn modelId="{81F1A2D6-7811-4407-8FC4-1B185258013A}" type="presOf" srcId="{233011A0-3CCB-4F2E-B4C5-28048BE5B592}" destId="{ECA9EBD3-0783-4C58-A67B-1D8E78120C69}" srcOrd="0" destOrd="0" presId="urn:microsoft.com/office/officeart/2005/8/layout/radial1"/>
    <dgm:cxn modelId="{0BA27B3A-1672-418C-AC35-47F197263F33}" type="presOf" srcId="{81F0CE0C-BE12-4AFE-BA86-E600F37AA1E6}" destId="{50524649-4A2C-4751-AC72-F835A38868D8}" srcOrd="0" destOrd="0" presId="urn:microsoft.com/office/officeart/2005/8/layout/radial1"/>
    <dgm:cxn modelId="{DF09D52F-5BF8-4AD9-965F-FF516BD1B495}" srcId="{7ECC1E93-C7EC-40E9-9EF9-C29EE0897D78}" destId="{2FE8621A-6A9B-4095-9C93-7FE6129C999D}" srcOrd="1" destOrd="0" parTransId="{81F0CE0C-BE12-4AFE-BA86-E600F37AA1E6}" sibTransId="{298726E1-FB4B-43A5-87A9-4BD1593B84DD}"/>
    <dgm:cxn modelId="{4313C603-F569-4D81-B7A7-07769CE8335A}" type="presParOf" srcId="{47B2E860-A279-4E6E-B0CB-3B83EB51D2C6}" destId="{B5FC1B0B-7E41-4E06-8EE6-1E9CF1C336D2}" srcOrd="0" destOrd="0" presId="urn:microsoft.com/office/officeart/2005/8/layout/radial1"/>
    <dgm:cxn modelId="{B0D8E739-7277-41DF-A517-F2DAB86C9C23}" type="presParOf" srcId="{47B2E860-A279-4E6E-B0CB-3B83EB51D2C6}" destId="{41B09C1E-31CF-4413-9443-32FCC288CF86}" srcOrd="1" destOrd="0" presId="urn:microsoft.com/office/officeart/2005/8/layout/radial1"/>
    <dgm:cxn modelId="{1FE63168-BC37-4264-B21F-7916F0DC7906}" type="presParOf" srcId="{41B09C1E-31CF-4413-9443-32FCC288CF86}" destId="{1EEE9F6D-1B23-4CF2-9B2C-FC888DC8C74D}" srcOrd="0" destOrd="0" presId="urn:microsoft.com/office/officeart/2005/8/layout/radial1"/>
    <dgm:cxn modelId="{9FBB730E-3C21-4E7B-A1BD-ACBEAB47316D}" type="presParOf" srcId="{47B2E860-A279-4E6E-B0CB-3B83EB51D2C6}" destId="{AA7EF84A-7C41-499A-BB3C-2AF2571626DF}" srcOrd="2" destOrd="0" presId="urn:microsoft.com/office/officeart/2005/8/layout/radial1"/>
    <dgm:cxn modelId="{011A64FA-FD5C-4F52-917D-5F7CC6CA7C20}" type="presParOf" srcId="{47B2E860-A279-4E6E-B0CB-3B83EB51D2C6}" destId="{50524649-4A2C-4751-AC72-F835A38868D8}" srcOrd="3" destOrd="0" presId="urn:microsoft.com/office/officeart/2005/8/layout/radial1"/>
    <dgm:cxn modelId="{519A2FE8-DE2A-4E7A-92F5-B2DBCC1E06AA}" type="presParOf" srcId="{50524649-4A2C-4751-AC72-F835A38868D8}" destId="{7E109D5C-24C0-4F46-B66C-BBB324F9DD1F}" srcOrd="0" destOrd="0" presId="urn:microsoft.com/office/officeart/2005/8/layout/radial1"/>
    <dgm:cxn modelId="{89BD7FB9-7197-4E11-85FE-18918FAA6FF0}" type="presParOf" srcId="{47B2E860-A279-4E6E-B0CB-3B83EB51D2C6}" destId="{FA732038-976C-4E98-887D-2A5F18274D2A}" srcOrd="4" destOrd="0" presId="urn:microsoft.com/office/officeart/2005/8/layout/radial1"/>
    <dgm:cxn modelId="{62EDE826-2E58-4135-A190-956C54C2A741}" type="presParOf" srcId="{47B2E860-A279-4E6E-B0CB-3B83EB51D2C6}" destId="{EF074A72-6C1F-4F14-BDBC-464DC904110F}" srcOrd="5" destOrd="0" presId="urn:microsoft.com/office/officeart/2005/8/layout/radial1"/>
    <dgm:cxn modelId="{FC372F55-5E66-42E0-B02B-0DC81AEEE3D6}" type="presParOf" srcId="{EF074A72-6C1F-4F14-BDBC-464DC904110F}" destId="{65BEE299-F295-4FDE-B009-DB88546F7A97}" srcOrd="0" destOrd="0" presId="urn:microsoft.com/office/officeart/2005/8/layout/radial1"/>
    <dgm:cxn modelId="{E9B7DDCC-4FD2-48F1-A78E-74DC43F45F82}" type="presParOf" srcId="{47B2E860-A279-4E6E-B0CB-3B83EB51D2C6}" destId="{D291EECE-655E-4396-BC1E-2A996C1B373E}" srcOrd="6" destOrd="0" presId="urn:microsoft.com/office/officeart/2005/8/layout/radial1"/>
    <dgm:cxn modelId="{6B9D62AE-45ED-43F5-9227-CF909D905802}" type="presParOf" srcId="{47B2E860-A279-4E6E-B0CB-3B83EB51D2C6}" destId="{3F07B38B-2E24-4AAD-9F91-0409340FE040}" srcOrd="7" destOrd="0" presId="urn:microsoft.com/office/officeart/2005/8/layout/radial1"/>
    <dgm:cxn modelId="{FB9A5381-3737-4BDD-B91E-D828E55BEAC8}" type="presParOf" srcId="{3F07B38B-2E24-4AAD-9F91-0409340FE040}" destId="{645DCB0B-2375-450A-903C-505CB37BBC45}" srcOrd="0" destOrd="0" presId="urn:microsoft.com/office/officeart/2005/8/layout/radial1"/>
    <dgm:cxn modelId="{EF347619-BC6A-43B9-BF0B-E41027E53914}" type="presParOf" srcId="{47B2E860-A279-4E6E-B0CB-3B83EB51D2C6}" destId="{44565557-5E9F-4F2C-80C4-887544BEE867}" srcOrd="8" destOrd="0" presId="urn:microsoft.com/office/officeart/2005/8/layout/radial1"/>
    <dgm:cxn modelId="{7FBAB45D-DB3A-46F3-923A-852E6534AD5A}" type="presParOf" srcId="{47B2E860-A279-4E6E-B0CB-3B83EB51D2C6}" destId="{77DE7C47-A15F-4402-856B-BABCDB11EB18}" srcOrd="9" destOrd="0" presId="urn:microsoft.com/office/officeart/2005/8/layout/radial1"/>
    <dgm:cxn modelId="{E7665F4A-1DA1-4611-92B0-E252EBB9095C}" type="presParOf" srcId="{77DE7C47-A15F-4402-856B-BABCDB11EB18}" destId="{FF70AF08-6828-4FB0-9561-2F91C5594743}" srcOrd="0" destOrd="0" presId="urn:microsoft.com/office/officeart/2005/8/layout/radial1"/>
    <dgm:cxn modelId="{53735EDC-3013-476D-BD78-38DC1B947D7C}" type="presParOf" srcId="{47B2E860-A279-4E6E-B0CB-3B83EB51D2C6}" destId="{97B049BA-482B-413D-8FC5-0F587E483AF3}" srcOrd="10" destOrd="0" presId="urn:microsoft.com/office/officeart/2005/8/layout/radial1"/>
    <dgm:cxn modelId="{667944FF-A722-421F-9B5F-34A91F56B46B}" type="presParOf" srcId="{47B2E860-A279-4E6E-B0CB-3B83EB51D2C6}" destId="{A44F02E1-12F7-41F9-B9CB-78DE81016533}" srcOrd="11" destOrd="0" presId="urn:microsoft.com/office/officeart/2005/8/layout/radial1"/>
    <dgm:cxn modelId="{5033F984-F611-4EBB-AEC7-4653712640BF}" type="presParOf" srcId="{A44F02E1-12F7-41F9-B9CB-78DE81016533}" destId="{9A48CFA1-11C9-4593-A4BF-C5C12BB516A0}" srcOrd="0" destOrd="0" presId="urn:microsoft.com/office/officeart/2005/8/layout/radial1"/>
    <dgm:cxn modelId="{83957D55-2BB6-421B-B1E3-C46F49D536AC}" type="presParOf" srcId="{47B2E860-A279-4E6E-B0CB-3B83EB51D2C6}" destId="{ECA9EBD3-0783-4C58-A67B-1D8E78120C69}" srcOrd="12" destOrd="0" presId="urn:microsoft.com/office/officeart/2005/8/layout/radial1"/>
    <dgm:cxn modelId="{B1499927-7359-44C8-98C3-FA8175D13D28}" type="presParOf" srcId="{47B2E860-A279-4E6E-B0CB-3B83EB51D2C6}" destId="{97202C30-20C5-4D4F-87D4-39B5CC6D1021}" srcOrd="13" destOrd="0" presId="urn:microsoft.com/office/officeart/2005/8/layout/radial1"/>
    <dgm:cxn modelId="{04B9654B-6742-4EE1-96AF-56403FBCE798}" type="presParOf" srcId="{97202C30-20C5-4D4F-87D4-39B5CC6D1021}" destId="{A19BBFDE-E189-4734-9540-4EC98FAB51BB}" srcOrd="0" destOrd="0" presId="urn:microsoft.com/office/officeart/2005/8/layout/radial1"/>
    <dgm:cxn modelId="{85D8AD6B-B634-4692-BA66-DC211C60390C}" type="presParOf" srcId="{47B2E860-A279-4E6E-B0CB-3B83EB51D2C6}" destId="{E352B93C-2097-4092-B290-94D87D7AFEA0}" srcOrd="14" destOrd="0" presId="urn:microsoft.com/office/officeart/2005/8/layout/radial1"/>
    <dgm:cxn modelId="{5B978423-F545-473E-AA0C-07E791A7D812}" type="presParOf" srcId="{47B2E860-A279-4E6E-B0CB-3B83EB51D2C6}" destId="{6BDC7912-8441-48D4-AB04-F1CA1E73D698}" srcOrd="15" destOrd="0" presId="urn:microsoft.com/office/officeart/2005/8/layout/radial1"/>
    <dgm:cxn modelId="{68D2E058-ADF9-49F0-B49D-67D648F8549B}" type="presParOf" srcId="{6BDC7912-8441-48D4-AB04-F1CA1E73D698}" destId="{2BEFE3D4-E8BA-4B4E-95F6-B5FC28614B46}" srcOrd="0" destOrd="0" presId="urn:microsoft.com/office/officeart/2005/8/layout/radial1"/>
    <dgm:cxn modelId="{662B216B-0E57-4816-95DC-69C8D1614B4F}" type="presParOf" srcId="{47B2E860-A279-4E6E-B0CB-3B83EB51D2C6}" destId="{A34B1EB2-0B4D-487A-9B27-C9B0306F46C9}" srcOrd="16" destOrd="0" presId="urn:microsoft.com/office/officeart/2005/8/layout/radial1"/>
    <dgm:cxn modelId="{AD3538AA-3791-40F8-A568-FA14A16E9012}" type="presParOf" srcId="{47B2E860-A279-4E6E-B0CB-3B83EB51D2C6}" destId="{81875C33-1200-42E1-B221-23D487887900}" srcOrd="17" destOrd="0" presId="urn:microsoft.com/office/officeart/2005/8/layout/radial1"/>
    <dgm:cxn modelId="{1EAEE19A-8849-428F-BF34-12A7F2227626}" type="presParOf" srcId="{81875C33-1200-42E1-B221-23D487887900}" destId="{A1AB2FAF-EF9D-441F-8238-D6C548811B27}" srcOrd="0" destOrd="0" presId="urn:microsoft.com/office/officeart/2005/8/layout/radial1"/>
    <dgm:cxn modelId="{8A40F00E-9701-450A-8DAA-84A4AA71EF41}" type="presParOf" srcId="{47B2E860-A279-4E6E-B0CB-3B83EB51D2C6}" destId="{C4D3F569-79F2-4558-AA9F-96A26BE003C6}" srcOrd="18" destOrd="0" presId="urn:microsoft.com/office/officeart/2005/8/layout/radial1"/>
    <dgm:cxn modelId="{C3D645F7-D954-42F1-9AF8-26CED34A776E}" type="presParOf" srcId="{47B2E860-A279-4E6E-B0CB-3B83EB51D2C6}" destId="{6252FDF7-CB4B-4C33-8520-D3903D7EDB56}" srcOrd="19" destOrd="0" presId="urn:microsoft.com/office/officeart/2005/8/layout/radial1"/>
    <dgm:cxn modelId="{9B3806A5-6EC4-414B-851F-E23C3BE21C68}" type="presParOf" srcId="{6252FDF7-CB4B-4C33-8520-D3903D7EDB56}" destId="{6FF6A03A-CA0B-4BB7-95C3-0071F8A54C99}" srcOrd="0" destOrd="0" presId="urn:microsoft.com/office/officeart/2005/8/layout/radial1"/>
    <dgm:cxn modelId="{548DF3F2-3CDB-43B3-9BEB-6F4F4DC998A5}" type="presParOf" srcId="{47B2E860-A279-4E6E-B0CB-3B83EB51D2C6}" destId="{C2D1950A-9061-4DCE-92F8-D7EE0E56AF44}" srcOrd="20" destOrd="0" presId="urn:microsoft.com/office/officeart/2005/8/layout/radial1"/>
    <dgm:cxn modelId="{2011F150-5413-467D-BEEA-8D1DE5C1BE08}" type="presParOf" srcId="{47B2E860-A279-4E6E-B0CB-3B83EB51D2C6}" destId="{8A90A10D-CE27-4A11-82AD-DFDE03EEB258}" srcOrd="21" destOrd="0" presId="urn:microsoft.com/office/officeart/2005/8/layout/radial1"/>
    <dgm:cxn modelId="{3C3933F8-5E3F-4E65-B244-05FF5C5F477C}" type="presParOf" srcId="{8A90A10D-CE27-4A11-82AD-DFDE03EEB258}" destId="{9698799E-6602-46E1-AF67-CF9B87FC9FC7}" srcOrd="0" destOrd="0" presId="urn:microsoft.com/office/officeart/2005/8/layout/radial1"/>
    <dgm:cxn modelId="{72F46044-0FB7-4B91-8826-745A373A0E9E}" type="presParOf" srcId="{47B2E860-A279-4E6E-B0CB-3B83EB51D2C6}" destId="{80DF5829-CC21-4087-B34C-41D5EB6C7EE3}" srcOrd="22" destOrd="0" presId="urn:microsoft.com/office/officeart/2005/8/layout/radial1"/>
    <dgm:cxn modelId="{90E39E5B-A62E-4FEC-95FB-000757724286}" type="presParOf" srcId="{47B2E860-A279-4E6E-B0CB-3B83EB51D2C6}" destId="{95FFEB59-DD1B-4F96-B392-9AAF3E397155}" srcOrd="23" destOrd="0" presId="urn:microsoft.com/office/officeart/2005/8/layout/radial1"/>
    <dgm:cxn modelId="{8681B4E8-9018-449D-BCD6-6996DC10570E}" type="presParOf" srcId="{95FFEB59-DD1B-4F96-B392-9AAF3E397155}" destId="{8EBF46BC-5AA8-458D-9B7F-FF641D4034DE}" srcOrd="0" destOrd="0" presId="urn:microsoft.com/office/officeart/2005/8/layout/radial1"/>
    <dgm:cxn modelId="{D0479C36-ACA6-4D65-B1FF-27F8A4951391}" type="presParOf" srcId="{47B2E860-A279-4E6E-B0CB-3B83EB51D2C6}" destId="{BA012EE2-8A75-4502-A6D1-8D5E5D1865BE}" srcOrd="24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B11DF-5D6E-433B-A2BF-0EAF207B3E53}" type="datetimeFigureOut">
              <a:rPr lang="en-US" smtClean="0"/>
              <a:pPr/>
              <a:t>21/11/2019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A30BB-B511-4459-AB6C-AC47645833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219200"/>
            <a:ext cx="7772400" cy="1470025"/>
          </a:xfrm>
        </p:spPr>
        <p:txBody>
          <a:bodyPr>
            <a:noAutofit/>
          </a:bodyPr>
          <a:lstStyle/>
          <a:p>
            <a:r>
              <a:rPr lang="en-US" sz="6600" dirty="0" smtClean="0">
                <a:latin typeface="Algerian" pitchFamily="82" charset="0"/>
              </a:rPr>
              <a:t>INCOME TAX</a:t>
            </a:r>
            <a:br>
              <a:rPr lang="en-US" sz="6600" dirty="0" smtClean="0">
                <a:latin typeface="Algerian" pitchFamily="82" charset="0"/>
              </a:rPr>
            </a:br>
            <a:r>
              <a:rPr lang="en-US" sz="6600" dirty="0" err="1" smtClean="0">
                <a:latin typeface="Algerian" pitchFamily="82" charset="0"/>
              </a:rPr>
              <a:t>B.Com</a:t>
            </a:r>
            <a:r>
              <a:rPr lang="en-US" sz="6600" dirty="0" smtClean="0">
                <a:latin typeface="Algerian" pitchFamily="82" charset="0"/>
              </a:rPr>
              <a:t>-III</a:t>
            </a:r>
            <a:endParaRPr lang="en-US" sz="6600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Divya</a:t>
            </a:r>
            <a:r>
              <a:rPr lang="en-US" dirty="0" smtClean="0"/>
              <a:t> </a:t>
            </a:r>
            <a:r>
              <a:rPr lang="en-US" dirty="0" err="1" smtClean="0"/>
              <a:t>Shukla</a:t>
            </a:r>
            <a:endParaRPr lang="en-US" dirty="0" smtClean="0"/>
          </a:p>
          <a:p>
            <a:r>
              <a:rPr lang="en-US" dirty="0" err="1" smtClean="0"/>
              <a:t>Assistant.Professor</a:t>
            </a:r>
            <a:endParaRPr lang="en-US" dirty="0" smtClean="0"/>
          </a:p>
          <a:p>
            <a:r>
              <a:rPr lang="en-US" dirty="0" smtClean="0"/>
              <a:t>Commerce Department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066800"/>
            <a:ext cx="5562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685800"/>
            <a:ext cx="6580399" cy="505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457201"/>
            <a:ext cx="8229600" cy="419099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8600" b="1" dirty="0" err="1">
                <a:latin typeface="Kruti Dev 011" pitchFamily="2" charset="0"/>
              </a:rPr>
              <a:t>fof’k”V</a:t>
            </a:r>
            <a:r>
              <a:rPr lang="en-US" sz="8600" b="1" dirty="0">
                <a:latin typeface="Kruti Dev 011" pitchFamily="2" charset="0"/>
              </a:rPr>
              <a:t> </a:t>
            </a:r>
            <a:r>
              <a:rPr lang="en-US" sz="8600" b="1" dirty="0" err="1">
                <a:latin typeface="Kruti Dev 011" pitchFamily="2" charset="0"/>
              </a:rPr>
              <a:t>njksa</a:t>
            </a:r>
            <a:r>
              <a:rPr lang="en-US" sz="8600" b="1" dirty="0">
                <a:latin typeface="Kruti Dev 011" pitchFamily="2" charset="0"/>
              </a:rPr>
              <a:t> </a:t>
            </a:r>
            <a:r>
              <a:rPr lang="en-US" sz="8600" b="1" dirty="0" err="1">
                <a:latin typeface="Kruti Dev 011" pitchFamily="2" charset="0"/>
              </a:rPr>
              <a:t>ij</a:t>
            </a:r>
            <a:r>
              <a:rPr lang="en-US" sz="8600" b="1" dirty="0">
                <a:latin typeface="Kruti Dev 011" pitchFamily="2" charset="0"/>
              </a:rPr>
              <a:t> </a:t>
            </a:r>
            <a:r>
              <a:rPr lang="en-US" sz="8600" b="1" dirty="0" err="1">
                <a:latin typeface="Kruti Dev 011" pitchFamily="2" charset="0"/>
              </a:rPr>
              <a:t>dj</a:t>
            </a:r>
            <a:r>
              <a:rPr lang="en-US" sz="8600" b="1" dirty="0">
                <a:latin typeface="Kruti Dev 011" pitchFamily="2" charset="0"/>
              </a:rPr>
              <a:t> </a:t>
            </a:r>
            <a:r>
              <a:rPr lang="en-US" sz="8600" b="1" dirty="0"/>
              <a:t>Special Rates of Income Tax</a:t>
            </a:r>
            <a:r>
              <a:rPr lang="en-US" sz="8600" b="1" dirty="0" smtClean="0"/>
              <a:t>:-</a:t>
            </a:r>
          </a:p>
          <a:p>
            <a:pPr>
              <a:buNone/>
            </a:pPr>
            <a:endParaRPr lang="en-US" sz="4200" dirty="0"/>
          </a:p>
          <a:p>
            <a:pPr>
              <a:buNone/>
            </a:pPr>
            <a:r>
              <a:rPr lang="en-US" sz="7200" b="1" dirty="0">
                <a:latin typeface="Kruti Dev 011" pitchFamily="2" charset="0"/>
              </a:rPr>
              <a:t>¼izR;sd </a:t>
            </a:r>
            <a:r>
              <a:rPr lang="en-US" sz="7200" b="1" dirty="0" err="1">
                <a:latin typeface="Kruti Dev 011" pitchFamily="2" charset="0"/>
              </a:rPr>
              <a:t>izdkj</a:t>
            </a:r>
            <a:r>
              <a:rPr lang="en-US" sz="7200" b="1" dirty="0">
                <a:latin typeface="Kruti Dev 011" pitchFamily="2" charset="0"/>
              </a:rPr>
              <a:t> </a:t>
            </a:r>
            <a:r>
              <a:rPr lang="en-US" sz="7200" b="1" dirty="0" err="1">
                <a:latin typeface="Kruti Dev 011" pitchFamily="2" charset="0"/>
              </a:rPr>
              <a:t>ds</a:t>
            </a:r>
            <a:r>
              <a:rPr lang="en-US" sz="7200" b="1" dirty="0">
                <a:latin typeface="Kruti Dev 011" pitchFamily="2" charset="0"/>
              </a:rPr>
              <a:t> </a:t>
            </a:r>
            <a:r>
              <a:rPr lang="en-US" sz="7200" b="1" dirty="0" err="1">
                <a:latin typeface="Kruti Dev 011" pitchFamily="2" charset="0"/>
              </a:rPr>
              <a:t>djnkrk</a:t>
            </a:r>
            <a:r>
              <a:rPr lang="en-US" sz="7200" b="1" dirty="0">
                <a:latin typeface="Kruti Dev 011" pitchFamily="2" charset="0"/>
              </a:rPr>
              <a:t> }</a:t>
            </a:r>
            <a:r>
              <a:rPr lang="en-US" sz="7200" b="1" dirty="0" err="1">
                <a:latin typeface="Kruti Dev 011" pitchFamily="2" charset="0"/>
              </a:rPr>
              <a:t>kjk</a:t>
            </a:r>
            <a:r>
              <a:rPr lang="en-US" sz="7200" b="1" dirty="0">
                <a:latin typeface="Kruti Dev 011" pitchFamily="2" charset="0"/>
              </a:rPr>
              <a:t> ns;½ </a:t>
            </a:r>
            <a:r>
              <a:rPr lang="en-US" sz="7200" b="1" dirty="0"/>
              <a:t>(Each type of Assesses)</a:t>
            </a:r>
            <a:endParaRPr lang="en-US" sz="7200" dirty="0"/>
          </a:p>
          <a:p>
            <a:pPr>
              <a:buNone/>
            </a:pPr>
            <a:r>
              <a:rPr lang="en-US" sz="7200" dirty="0"/>
              <a:t>Long Term Capital Gains	-						20%</a:t>
            </a:r>
          </a:p>
          <a:p>
            <a:pPr>
              <a:buNone/>
            </a:pPr>
            <a:r>
              <a:rPr lang="en-US" sz="7200" dirty="0"/>
              <a:t>Short Term Capital Gain on shares sold through stock Exchange – 	15%</a:t>
            </a:r>
          </a:p>
          <a:p>
            <a:pPr>
              <a:buNone/>
            </a:pPr>
            <a:r>
              <a:rPr lang="en-US" sz="7200" dirty="0"/>
              <a:t>Lottery, Horse Race  T.V. Prize etc. – 					30%</a:t>
            </a:r>
          </a:p>
          <a:p>
            <a:pPr>
              <a:buNone/>
            </a:pPr>
            <a:r>
              <a:rPr lang="en-US" sz="7200" dirty="0"/>
              <a:t> </a:t>
            </a:r>
          </a:p>
          <a:p>
            <a:pPr>
              <a:buNone/>
            </a:pPr>
            <a:r>
              <a:rPr lang="en-US" sz="7200" b="1" dirty="0"/>
              <a:t>Step – II</a:t>
            </a:r>
            <a:endParaRPr lang="en-US" sz="7200" dirty="0"/>
          </a:p>
          <a:p>
            <a:pPr>
              <a:buNone/>
            </a:pPr>
            <a:r>
              <a:rPr lang="en-US" sz="7200" dirty="0"/>
              <a:t>(Less) 	       Tax Rebate for Assessment – year (2019-2020) 	(For Individuals)</a:t>
            </a:r>
          </a:p>
          <a:p>
            <a:pPr>
              <a:buNone/>
            </a:pPr>
            <a:r>
              <a:rPr lang="en-US" sz="7200" dirty="0"/>
              <a:t>       Individual Assesses – Total Income up to 3.5 </a:t>
            </a:r>
            <a:r>
              <a:rPr lang="en-US" sz="7200" dirty="0" err="1"/>
              <a:t>Lakhs</a:t>
            </a:r>
            <a:r>
              <a:rPr lang="en-US" sz="7200" dirty="0"/>
              <a:t> – (u/s 87-A) Rebate – Tax    </a:t>
            </a:r>
          </a:p>
          <a:p>
            <a:pPr>
              <a:buNone/>
            </a:pPr>
            <a:r>
              <a:rPr lang="en-US" sz="7200" dirty="0"/>
              <a:t>       Calculated on Total Income Rs. 2500</a:t>
            </a:r>
          </a:p>
          <a:p>
            <a:pPr>
              <a:buNone/>
            </a:pPr>
            <a:r>
              <a:rPr lang="en-US" sz="7200" dirty="0"/>
              <a:t>(Add)        Surcharge – (For Individuals) </a:t>
            </a:r>
          </a:p>
          <a:p>
            <a:pPr>
              <a:buNone/>
            </a:pPr>
            <a:r>
              <a:rPr lang="en-US" sz="7200" dirty="0"/>
              <a:t>       More than Rs. 50 </a:t>
            </a:r>
            <a:r>
              <a:rPr lang="en-US" sz="7200" dirty="0" err="1"/>
              <a:t>Lakhs</a:t>
            </a:r>
            <a:r>
              <a:rPr lang="en-US" sz="7200" dirty="0"/>
              <a:t> but up to 1 core – 		10%</a:t>
            </a:r>
          </a:p>
          <a:p>
            <a:pPr>
              <a:buNone/>
            </a:pPr>
            <a:r>
              <a:rPr lang="en-US" sz="7200" dirty="0"/>
              <a:t>       More than 1 </a:t>
            </a:r>
            <a:r>
              <a:rPr lang="en-US" sz="7200" dirty="0" err="1"/>
              <a:t>Crores</a:t>
            </a:r>
            <a:r>
              <a:rPr lang="en-US" sz="7200" dirty="0"/>
              <a:t> -					15%</a:t>
            </a:r>
          </a:p>
          <a:p>
            <a:pPr>
              <a:buNone/>
            </a:pPr>
            <a:r>
              <a:rPr lang="en-US" sz="7200" dirty="0"/>
              <a:t> </a:t>
            </a:r>
          </a:p>
          <a:p>
            <a:pPr>
              <a:buNone/>
            </a:pPr>
            <a:r>
              <a:rPr lang="en-US" sz="7200" b="1" dirty="0"/>
              <a:t>Step – III</a:t>
            </a:r>
            <a:endParaRPr lang="en-US" sz="7200" dirty="0"/>
          </a:p>
          <a:p>
            <a:pPr>
              <a:buNone/>
            </a:pPr>
            <a:r>
              <a:rPr lang="en-US" sz="7200" dirty="0"/>
              <a:t>(Add)  	Health and Education </a:t>
            </a:r>
            <a:r>
              <a:rPr lang="en-US" sz="7200" dirty="0" err="1"/>
              <a:t>Cess</a:t>
            </a:r>
            <a:r>
              <a:rPr lang="en-US" sz="7200" dirty="0"/>
              <a:t>:-</a:t>
            </a:r>
          </a:p>
          <a:p>
            <a:pPr>
              <a:buNone/>
            </a:pPr>
            <a:r>
              <a:rPr lang="en-US" sz="7200" dirty="0"/>
              <a:t>Each Category of assesses – 			4%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>
                <a:latin typeface="Kruti Dev 011" pitchFamily="2" charset="0"/>
              </a:rPr>
              <a:t>vk;dj</a:t>
            </a:r>
            <a:r>
              <a:rPr lang="en-US" b="1" dirty="0">
                <a:latin typeface="Kruti Dev 011" pitchFamily="2" charset="0"/>
              </a:rPr>
              <a:t> % </a:t>
            </a:r>
            <a:r>
              <a:rPr lang="en-US" b="1" dirty="0" err="1">
                <a:latin typeface="Kruti Dev 011" pitchFamily="2" charset="0"/>
              </a:rPr>
              <a:t>lkekU</a:t>
            </a:r>
            <a:r>
              <a:rPr lang="en-US" b="1" dirty="0">
                <a:latin typeface="Kruti Dev 011" pitchFamily="2" charset="0"/>
              </a:rPr>
              <a:t>; </a:t>
            </a:r>
            <a:r>
              <a:rPr lang="en-US" b="1" dirty="0" err="1">
                <a:latin typeface="Kruti Dev 011" pitchFamily="2" charset="0"/>
              </a:rPr>
              <a:t>ifjp</a:t>
            </a:r>
            <a:r>
              <a:rPr lang="en-US" b="1" dirty="0">
                <a:latin typeface="Kruti Dev 011" pitchFamily="2" charset="0"/>
              </a:rPr>
              <a:t>;</a:t>
            </a:r>
            <a:r>
              <a:rPr lang="en-US" dirty="0">
                <a:latin typeface="Kruti Dev 010" pitchFamily="2" charset="0"/>
              </a:rPr>
              <a:t/>
            </a:r>
            <a:br>
              <a:rPr lang="en-US" dirty="0">
                <a:latin typeface="Kruti Dev 010" pitchFamily="2" charset="0"/>
              </a:rPr>
            </a:br>
            <a:r>
              <a:rPr lang="en-US" b="1" dirty="0"/>
              <a:t>Income Tax: General Introduction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err="1">
                <a:latin typeface="Kruti Dev 011" pitchFamily="2" charset="0"/>
              </a:rPr>
              <a:t>ljdkj</a:t>
            </a:r>
            <a:r>
              <a:rPr lang="en-US" dirty="0">
                <a:latin typeface="Kruti Dev 011" pitchFamily="2" charset="0"/>
              </a:rPr>
              <a:t> }</a:t>
            </a:r>
            <a:r>
              <a:rPr lang="en-US" dirty="0" err="1">
                <a:latin typeface="Kruti Dev 011" pitchFamily="2" charset="0"/>
              </a:rPr>
              <a:t>kjk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fofHkUu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izdkj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orZeku</a:t>
            </a:r>
            <a:r>
              <a:rPr lang="en-US" dirty="0">
                <a:latin typeface="Kruti Dev 011" pitchFamily="2" charset="0"/>
              </a:rPr>
              <a:t> le;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yxk;s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tkrs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ftlesa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lokZf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kd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pfpZr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egRoiw.kZ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gS</a:t>
            </a:r>
            <a:r>
              <a:rPr lang="en-US" dirty="0">
                <a:latin typeface="Kruti Dev 011" pitchFamily="2" charset="0"/>
              </a:rPr>
              <a:t>&amp; </a:t>
            </a:r>
            <a:r>
              <a:rPr lang="en-US" dirty="0" err="1">
                <a:latin typeface="Kruti Dev 011" pitchFamily="2" charset="0"/>
              </a:rPr>
              <a:t>vk;djA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Hkkjr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vk;dj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bfrgkl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yxHkx</a:t>
            </a:r>
            <a:r>
              <a:rPr lang="en-US" dirty="0">
                <a:latin typeface="Kruti Dev 011" pitchFamily="2" charset="0"/>
              </a:rPr>
              <a:t> 150 </a:t>
            </a:r>
            <a:r>
              <a:rPr lang="en-US" dirty="0" err="1">
                <a:latin typeface="Kruti Dev 011" pitchFamily="2" charset="0"/>
              </a:rPr>
              <a:t>lkS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lky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kd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iqjkuk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izkphu</a:t>
            </a:r>
            <a:r>
              <a:rPr lang="en-US" dirty="0">
                <a:latin typeface="Kruti Dev 011" pitchFamily="2" charset="0"/>
              </a:rPr>
              <a:t> le;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yxku</a:t>
            </a:r>
            <a:r>
              <a:rPr lang="en-US" dirty="0">
                <a:latin typeface="Kruti Dev 011" pitchFamily="2" charset="0"/>
              </a:rPr>
              <a:t> ,</a:t>
            </a:r>
            <a:r>
              <a:rPr lang="en-US" dirty="0" err="1">
                <a:latin typeface="Kruti Dev 011" pitchFamily="2" charset="0"/>
              </a:rPr>
              <a:t>oa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pqaxh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nks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izdkj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gh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ljdkj</a:t>
            </a:r>
            <a:r>
              <a:rPr lang="en-US" dirty="0">
                <a:latin typeface="Kruti Dev 011" pitchFamily="2" charset="0"/>
              </a:rPr>
              <a:t> dh </a:t>
            </a:r>
            <a:r>
              <a:rPr lang="en-US" dirty="0" err="1">
                <a:latin typeface="Kruti Dev 011" pitchFamily="2" charset="0"/>
              </a:rPr>
              <a:t>vk</a:t>
            </a:r>
            <a:r>
              <a:rPr lang="en-US" dirty="0">
                <a:latin typeface="Kruti Dev 011" pitchFamily="2" charset="0"/>
              </a:rPr>
              <a:t>;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izeq</a:t>
            </a:r>
            <a:r>
              <a:rPr lang="en-US" dirty="0">
                <a:latin typeface="Kruti Dev 011" pitchFamily="2" charset="0"/>
              </a:rPr>
              <a:t>[k L=</a:t>
            </a:r>
            <a:r>
              <a:rPr lang="en-US" dirty="0" err="1">
                <a:latin typeface="Kruti Dev 011" pitchFamily="2" charset="0"/>
              </a:rPr>
              <a:t>ksr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Fks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fdUrq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Hkkjr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vaxzstksa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‘</a:t>
            </a:r>
            <a:r>
              <a:rPr lang="en-US" dirty="0" err="1">
                <a:latin typeface="Kruti Dev 011" pitchFamily="2" charset="0"/>
              </a:rPr>
              <a:t>kklu</a:t>
            </a:r>
            <a:r>
              <a:rPr lang="en-US" dirty="0">
                <a:latin typeface="Kruti Dev 011" pitchFamily="2" charset="0"/>
              </a:rPr>
              <a:t> ,</a:t>
            </a:r>
            <a:r>
              <a:rPr lang="en-US" dirty="0" err="1">
                <a:latin typeface="Kruti Dev 011" pitchFamily="2" charset="0"/>
              </a:rPr>
              <a:t>oa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vkS|ksfxd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Øk¡fr</a:t>
            </a:r>
            <a:r>
              <a:rPr lang="en-US" dirty="0">
                <a:latin typeface="Kruti Dev 011" pitchFamily="2" charset="0"/>
              </a:rPr>
              <a:t> us </a:t>
            </a:r>
            <a:r>
              <a:rPr lang="en-US" dirty="0" err="1">
                <a:latin typeface="Kruti Dev 011" pitchFamily="2" charset="0"/>
              </a:rPr>
              <a:t>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&lt;+</a:t>
            </a:r>
            <a:r>
              <a:rPr lang="en-US" dirty="0" err="1">
                <a:latin typeface="Kruti Dev 011" pitchFamily="2" charset="0"/>
              </a:rPr>
              <a:t>k¡ps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vkewy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ifjorZu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fn;kA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vk;dj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izHkko</a:t>
            </a:r>
            <a:r>
              <a:rPr lang="en-US" dirty="0">
                <a:latin typeface="Kruti Dev 011" pitchFamily="2" charset="0"/>
              </a:rPr>
              <a:t> u </a:t>
            </a:r>
            <a:r>
              <a:rPr lang="en-US" dirty="0" err="1">
                <a:latin typeface="Kruti Dev 011" pitchFamily="2" charset="0"/>
              </a:rPr>
              <a:t>dsoy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ns’k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iw¡th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fuekZ.k</a:t>
            </a:r>
            <a:r>
              <a:rPr lang="en-US" dirty="0">
                <a:latin typeface="Kruti Dev 011" pitchFamily="2" charset="0"/>
              </a:rPr>
              <a:t> ,</a:t>
            </a:r>
            <a:r>
              <a:rPr lang="en-US" dirty="0" err="1">
                <a:latin typeface="Kruti Dev 011" pitchFamily="2" charset="0"/>
              </a:rPr>
              <a:t>oa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fuos’k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iM+rk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cfYd</a:t>
            </a:r>
            <a:r>
              <a:rPr lang="en-US" dirty="0">
                <a:latin typeface="Kruti Dev 011" pitchFamily="2" charset="0"/>
              </a:rPr>
              <a:t> ‘</a:t>
            </a:r>
            <a:r>
              <a:rPr lang="en-US" dirty="0" err="1">
                <a:latin typeface="Kruti Dev 011" pitchFamily="2" charset="0"/>
              </a:rPr>
              <a:t>ks;j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cktkj</a:t>
            </a:r>
            <a:r>
              <a:rPr lang="en-US" dirty="0">
                <a:latin typeface="Kruti Dev 011" pitchFamily="2" charset="0"/>
              </a:rPr>
              <a:t> dh </a:t>
            </a:r>
            <a:r>
              <a:rPr lang="en-US" dirty="0" err="1">
                <a:latin typeface="Kruti Dev 011" pitchFamily="2" charset="0"/>
              </a:rPr>
              <a:t>xfrfof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k;k</a:t>
            </a:r>
            <a:r>
              <a:rPr lang="en-US" dirty="0">
                <a:latin typeface="Kruti Dev 011" pitchFamily="2" charset="0"/>
              </a:rPr>
              <a:t>¡ </a:t>
            </a:r>
            <a:r>
              <a:rPr lang="en-US" dirty="0" err="1">
                <a:latin typeface="Kruti Dev 011" pitchFamily="2" charset="0"/>
              </a:rPr>
              <a:t>Hkh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vk;dj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laca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kh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uhfr;ksa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izHkkfor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gksrh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gSA</a:t>
            </a:r>
            <a:endParaRPr lang="en-US" dirty="0">
              <a:latin typeface="Kruti Dev 011" pitchFamily="2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err="1">
                <a:latin typeface="Kruti Dev 010" pitchFamily="2" charset="0"/>
              </a:rPr>
              <a:t>Hkkjr</a:t>
            </a:r>
            <a:r>
              <a:rPr lang="en-US" b="1" u="sng" dirty="0">
                <a:latin typeface="Kruti Dev 010" pitchFamily="2" charset="0"/>
              </a:rPr>
              <a:t> </a:t>
            </a:r>
            <a:r>
              <a:rPr lang="en-US" b="1" u="sng" dirty="0" err="1">
                <a:latin typeface="Kruti Dev 010" pitchFamily="2" charset="0"/>
              </a:rPr>
              <a:t>esa</a:t>
            </a:r>
            <a:r>
              <a:rPr lang="en-US" b="1" u="sng" dirty="0">
                <a:latin typeface="Kruti Dev 010" pitchFamily="2" charset="0"/>
              </a:rPr>
              <a:t> </a:t>
            </a:r>
            <a:r>
              <a:rPr lang="en-US" b="1" u="sng" dirty="0" err="1">
                <a:latin typeface="Kruti Dev 010" pitchFamily="2" charset="0"/>
              </a:rPr>
              <a:t>vk;dj</a:t>
            </a:r>
            <a:r>
              <a:rPr lang="en-US" b="1" u="sng" dirty="0">
                <a:latin typeface="Kruti Dev 010" pitchFamily="2" charset="0"/>
              </a:rPr>
              <a:t> </a:t>
            </a:r>
            <a:r>
              <a:rPr lang="en-US" b="1" u="sng" dirty="0" err="1">
                <a:latin typeface="Kruti Dev 010" pitchFamily="2" charset="0"/>
              </a:rPr>
              <a:t>dk</a:t>
            </a:r>
            <a:r>
              <a:rPr lang="en-US" b="1" u="sng" dirty="0">
                <a:latin typeface="Kruti Dev 010" pitchFamily="2" charset="0"/>
              </a:rPr>
              <a:t> </a:t>
            </a:r>
            <a:r>
              <a:rPr lang="en-US" b="1" u="sng" dirty="0" err="1">
                <a:latin typeface="Kruti Dev 010" pitchFamily="2" charset="0"/>
              </a:rPr>
              <a:t>laf</a:t>
            </a:r>
            <a:r>
              <a:rPr lang="en-US" b="1" u="sng" dirty="0">
                <a:latin typeface="Kruti Dev 010" pitchFamily="2" charset="0"/>
              </a:rPr>
              <a:t>{</a:t>
            </a:r>
            <a:r>
              <a:rPr lang="en-US" b="1" u="sng" dirty="0" err="1">
                <a:latin typeface="Kruti Dev 010" pitchFamily="2" charset="0"/>
              </a:rPr>
              <a:t>kIr</a:t>
            </a:r>
            <a:r>
              <a:rPr lang="en-US" b="1" u="sng" dirty="0">
                <a:latin typeface="Kruti Dev 010" pitchFamily="2" charset="0"/>
              </a:rPr>
              <a:t> </a:t>
            </a:r>
            <a:r>
              <a:rPr lang="en-US" b="1" u="sng" dirty="0" err="1">
                <a:latin typeface="Kruti Dev 010" pitchFamily="2" charset="0"/>
              </a:rPr>
              <a:t>bfrgkl</a:t>
            </a:r>
            <a:r>
              <a:rPr lang="en-US" b="1" u="sng" dirty="0">
                <a:latin typeface="Kruti Dev 010" pitchFamily="2" charset="0"/>
              </a:rPr>
              <a:t>%&amp; </a:t>
            </a:r>
            <a:r>
              <a:rPr lang="en-US" b="1" u="sng" dirty="0"/>
              <a:t>(Brief History of Income Tax in India)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/>
            <a:r>
              <a:rPr lang="en-US" dirty="0" err="1">
                <a:latin typeface="Kruti Dev 011" pitchFamily="2" charset="0"/>
              </a:rPr>
              <a:t>Hkkjr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vk;dj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loZizFke</a:t>
            </a:r>
            <a:r>
              <a:rPr lang="en-US" dirty="0">
                <a:latin typeface="Kruti Dev 011" pitchFamily="2" charset="0"/>
              </a:rPr>
              <a:t> 1860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tsEl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foYlu</a:t>
            </a:r>
            <a:r>
              <a:rPr lang="en-US" dirty="0">
                <a:latin typeface="Kruti Dev 011" pitchFamily="2" charset="0"/>
              </a:rPr>
              <a:t> }</a:t>
            </a:r>
            <a:r>
              <a:rPr lang="en-US" dirty="0" err="1">
                <a:latin typeface="Kruti Dev 011" pitchFamily="2" charset="0"/>
              </a:rPr>
              <a:t>kjk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yxk;k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x;kA</a:t>
            </a:r>
            <a:endParaRPr lang="en-US" dirty="0" smtClean="0">
              <a:latin typeface="Kruti Dev 011" pitchFamily="2" charset="0"/>
            </a:endParaRPr>
          </a:p>
          <a:p>
            <a:pPr algn="just"/>
            <a:r>
              <a:rPr lang="en-US" dirty="0">
                <a:latin typeface="Kruti Dev 011" pitchFamily="2" charset="0"/>
              </a:rPr>
              <a:t>1857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Lora=</a:t>
            </a:r>
            <a:r>
              <a:rPr lang="en-US" dirty="0" err="1">
                <a:latin typeface="Kruti Dev 011" pitchFamily="2" charset="0"/>
              </a:rPr>
              <a:t>rk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laxzke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mRiUu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xaHkhj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foRrh</a:t>
            </a:r>
            <a:r>
              <a:rPr lang="en-US" dirty="0">
                <a:latin typeface="Kruti Dev 011" pitchFamily="2" charset="0"/>
              </a:rPr>
              <a:t>;&amp; </a:t>
            </a:r>
            <a:r>
              <a:rPr lang="en-US" dirty="0" err="1">
                <a:latin typeface="Kruti Dev 011" pitchFamily="2" charset="0"/>
              </a:rPr>
              <a:t>ladV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dks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nwj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djus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fy</a:t>
            </a:r>
            <a:r>
              <a:rPr lang="en-US" dirty="0">
                <a:latin typeface="Kruti Dev 011" pitchFamily="2" charset="0"/>
              </a:rPr>
              <a:t>, </a:t>
            </a:r>
            <a:r>
              <a:rPr lang="en-US" dirty="0" err="1">
                <a:latin typeface="Kruti Dev 011" pitchFamily="2" charset="0"/>
              </a:rPr>
              <a:t>n.MkRed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Lo:i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yxk;k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x;kA</a:t>
            </a:r>
            <a:endParaRPr lang="en-US" dirty="0" smtClean="0">
              <a:latin typeface="Kruti Dev 011" pitchFamily="2" charset="0"/>
            </a:endParaRPr>
          </a:p>
          <a:p>
            <a:pPr lvl="0" algn="just"/>
            <a:r>
              <a:rPr lang="en-US" dirty="0" err="1">
                <a:latin typeface="Kruti Dev 011" pitchFamily="2" charset="0"/>
              </a:rPr>
              <a:t>vk;dj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kfu;e</a:t>
            </a:r>
            <a:r>
              <a:rPr lang="en-US" dirty="0">
                <a:latin typeface="Kruti Dev 011" pitchFamily="2" charset="0"/>
              </a:rPr>
              <a:t> 1860 </a:t>
            </a:r>
            <a:r>
              <a:rPr lang="en-US" dirty="0" err="1">
                <a:latin typeface="Kruti Dev 011" pitchFamily="2" charset="0"/>
              </a:rPr>
              <a:t>fczfV’k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vk;dj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kfu;e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kkfjr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FkkA</a:t>
            </a:r>
            <a:endParaRPr lang="en-US" dirty="0" smtClean="0">
              <a:latin typeface="Kruti Dev 011" pitchFamily="2" charset="0"/>
            </a:endParaRPr>
          </a:p>
          <a:p>
            <a:pPr algn="just"/>
            <a:r>
              <a:rPr lang="en-US" dirty="0">
                <a:latin typeface="Kruti Dev 011" pitchFamily="2" charset="0"/>
              </a:rPr>
              <a:t>1860 </a:t>
            </a:r>
            <a:r>
              <a:rPr lang="en-US" dirty="0" err="1">
                <a:latin typeface="Kruti Dev 011" pitchFamily="2" charset="0"/>
              </a:rPr>
              <a:t>vf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kfu;e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1863]1867]1871]1873 ,</a:t>
            </a:r>
            <a:r>
              <a:rPr lang="en-US" dirty="0" err="1">
                <a:latin typeface="Kruti Dev 011" pitchFamily="2" charset="0"/>
              </a:rPr>
              <a:t>oa</a:t>
            </a:r>
            <a:r>
              <a:rPr lang="en-US" dirty="0">
                <a:latin typeface="Kruti Dev 011" pitchFamily="2" charset="0"/>
              </a:rPr>
              <a:t> 1878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la’kks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ku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fd;k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x;kA</a:t>
            </a:r>
            <a:endParaRPr lang="en-US" dirty="0">
              <a:latin typeface="Kruti Dev 011" pitchFamily="2" charset="0"/>
            </a:endParaRPr>
          </a:p>
          <a:p>
            <a:pPr lvl="0"/>
            <a:endParaRPr lang="en-US" dirty="0">
              <a:latin typeface="Kruti Dev 011" pitchFamily="2" charset="0"/>
            </a:endParaRPr>
          </a:p>
          <a:p>
            <a:endParaRPr lang="en-US" dirty="0">
              <a:latin typeface="Kruti Dev 011" pitchFamily="2" charset="0"/>
            </a:endParaRPr>
          </a:p>
          <a:p>
            <a:pPr lvl="0"/>
            <a:endParaRPr lang="en-US" dirty="0">
              <a:latin typeface="Kruti Dev 011" pitchFamily="2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81000"/>
            <a:ext cx="8229600" cy="5791200"/>
          </a:xfrm>
        </p:spPr>
        <p:txBody>
          <a:bodyPr>
            <a:normAutofit fontScale="47500" lnSpcReduction="20000"/>
          </a:bodyPr>
          <a:lstStyle/>
          <a:p>
            <a:pPr lvl="0" algn="just"/>
            <a:r>
              <a:rPr lang="en-US" sz="5100" dirty="0" err="1">
                <a:latin typeface="Kruti Dev 011" pitchFamily="2" charset="0"/>
              </a:rPr>
              <a:t>vk;dj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kfu;e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dks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LFkk;h</a:t>
            </a:r>
            <a:r>
              <a:rPr lang="en-US" sz="5100" dirty="0">
                <a:latin typeface="Kruti Dev 011" pitchFamily="2" charset="0"/>
              </a:rPr>
              <a:t> :</a:t>
            </a:r>
            <a:r>
              <a:rPr lang="en-US" sz="5100" dirty="0" err="1">
                <a:latin typeface="Kruti Dev 011" pitchFamily="2" charset="0"/>
              </a:rPr>
              <a:t>i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nsus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mn~ns</a:t>
            </a:r>
            <a:r>
              <a:rPr lang="en-US" sz="5100" dirty="0">
                <a:latin typeface="Kruti Dev 011" pitchFamily="2" charset="0"/>
              </a:rPr>
              <a:t>’; </a:t>
            </a:r>
            <a:r>
              <a:rPr lang="en-US" sz="5100" dirty="0" err="1">
                <a:latin typeface="Kruti Dev 011" pitchFamily="2" charset="0"/>
              </a:rPr>
              <a:t>ls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smtClean="0">
                <a:latin typeface="Kruti Dev 011" pitchFamily="2" charset="0"/>
              </a:rPr>
              <a:t>^^</a:t>
            </a:r>
            <a:r>
              <a:rPr lang="en-US" sz="5100" dirty="0" err="1" smtClean="0">
                <a:latin typeface="Kruti Dev 011" pitchFamily="2" charset="0"/>
              </a:rPr>
              <a:t>vk;dj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vf</a:t>
            </a:r>
            <a:r>
              <a:rPr lang="en-US" sz="5100" dirty="0" smtClean="0">
                <a:latin typeface="Kruti Dev 011" pitchFamily="2" charset="0"/>
              </a:rPr>
              <a:t>/</a:t>
            </a:r>
            <a:r>
              <a:rPr lang="en-US" sz="5100" dirty="0" err="1" smtClean="0">
                <a:latin typeface="Kruti Dev 011" pitchFamily="2" charset="0"/>
              </a:rPr>
              <a:t>kfu;e</a:t>
            </a:r>
            <a:r>
              <a:rPr lang="en-US" sz="5100" dirty="0" smtClean="0">
                <a:latin typeface="Kruti Dev 011" pitchFamily="2" charset="0"/>
              </a:rPr>
              <a:t> 1886^^ </a:t>
            </a:r>
            <a:r>
              <a:rPr lang="en-US" sz="5100" dirty="0" err="1" smtClean="0">
                <a:latin typeface="Kruti Dev 011" pitchFamily="2" charset="0"/>
              </a:rPr>
              <a:t>ikfjr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dj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Ñf”k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vk</a:t>
            </a:r>
            <a:r>
              <a:rPr lang="en-US" sz="5100" dirty="0" smtClean="0">
                <a:latin typeface="Kruti Dev 011" pitchFamily="2" charset="0"/>
              </a:rPr>
              <a:t>; </a:t>
            </a:r>
            <a:r>
              <a:rPr lang="en-US" sz="5100" dirty="0" err="1" smtClean="0">
                <a:latin typeface="Kruti Dev 011" pitchFamily="2" charset="0"/>
              </a:rPr>
              <a:t>dks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dj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eqDr</a:t>
            </a:r>
            <a:r>
              <a:rPr lang="en-US" sz="5100" dirty="0" smtClean="0">
                <a:latin typeface="Kruti Dev 011" pitchFamily="2" charset="0"/>
              </a:rPr>
              <a:t> ?</a:t>
            </a:r>
            <a:r>
              <a:rPr lang="en-US" sz="5100" dirty="0" err="1" smtClean="0">
                <a:latin typeface="Kruti Dev 011" pitchFamily="2" charset="0"/>
              </a:rPr>
              <a:t>kksf”kr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fd;k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x;kA</a:t>
            </a:r>
            <a:endParaRPr lang="en-US" sz="5100" dirty="0" smtClean="0">
              <a:latin typeface="Kruti Dev 011" pitchFamily="2" charset="0"/>
            </a:endParaRPr>
          </a:p>
          <a:p>
            <a:pPr lvl="0" algn="just"/>
            <a:r>
              <a:rPr lang="en-US" sz="5100" dirty="0" smtClean="0">
                <a:latin typeface="Kruti Dev 011" pitchFamily="2" charset="0"/>
              </a:rPr>
              <a:t>^^</a:t>
            </a:r>
            <a:r>
              <a:rPr lang="en-US" sz="5100" dirty="0" err="1" smtClean="0">
                <a:latin typeface="Kruti Dev 011" pitchFamily="2" charset="0"/>
              </a:rPr>
              <a:t>vk;dj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vf</a:t>
            </a:r>
            <a:r>
              <a:rPr lang="en-US" sz="5100" dirty="0" smtClean="0">
                <a:latin typeface="Kruti Dev 011" pitchFamily="2" charset="0"/>
              </a:rPr>
              <a:t>/</a:t>
            </a:r>
            <a:r>
              <a:rPr lang="en-US" sz="5100" dirty="0" err="1" smtClean="0">
                <a:latin typeface="Kruti Dev 011" pitchFamily="2" charset="0"/>
              </a:rPr>
              <a:t>kfu;e</a:t>
            </a:r>
            <a:r>
              <a:rPr lang="en-US" sz="5100" dirty="0" smtClean="0">
                <a:latin typeface="Kruti Dev 011" pitchFamily="2" charset="0"/>
              </a:rPr>
              <a:t> 1886^^ </a:t>
            </a:r>
            <a:r>
              <a:rPr lang="en-US" sz="5100" dirty="0" err="1" smtClean="0">
                <a:latin typeface="Kruti Dev 011" pitchFamily="2" charset="0"/>
              </a:rPr>
              <a:t>Hkkjr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esa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vk;dj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vf</a:t>
            </a:r>
            <a:r>
              <a:rPr lang="en-US" sz="5100" dirty="0" smtClean="0">
                <a:latin typeface="Kruti Dev 011" pitchFamily="2" charset="0"/>
              </a:rPr>
              <a:t>/</a:t>
            </a:r>
            <a:r>
              <a:rPr lang="en-US" sz="5100" dirty="0" err="1" smtClean="0">
                <a:latin typeface="Kruti Dev 011" pitchFamily="2" charset="0"/>
              </a:rPr>
              <a:t>kfu;e</a:t>
            </a:r>
            <a:r>
              <a:rPr lang="en-US" sz="5100" dirty="0" smtClean="0">
                <a:latin typeface="Kruti Dev 011" pitchFamily="2" charset="0"/>
              </a:rPr>
              <a:t> dh </a:t>
            </a:r>
            <a:r>
              <a:rPr lang="en-US" sz="5100" dirty="0" err="1" smtClean="0">
                <a:latin typeface="Kruti Dev 011" pitchFamily="2" charset="0"/>
              </a:rPr>
              <a:t>vk</a:t>
            </a:r>
            <a:r>
              <a:rPr lang="en-US" sz="5100" dirty="0" smtClean="0">
                <a:latin typeface="Kruti Dev 011" pitchFamily="2" charset="0"/>
              </a:rPr>
              <a:t>/</a:t>
            </a:r>
            <a:r>
              <a:rPr lang="en-US" sz="5100" dirty="0" err="1" smtClean="0">
                <a:latin typeface="Kruti Dev 011" pitchFamily="2" charset="0"/>
              </a:rPr>
              <a:t>kkjf’kyk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gSA</a:t>
            </a:r>
            <a:r>
              <a:rPr lang="en-US" sz="5100" dirty="0" smtClean="0">
                <a:latin typeface="Kruti Dev 011" pitchFamily="2" charset="0"/>
              </a:rPr>
              <a:t> ;g </a:t>
            </a:r>
            <a:r>
              <a:rPr lang="en-US" sz="5100" dirty="0" err="1" smtClean="0">
                <a:latin typeface="Kruti Dev 011" pitchFamily="2" charset="0"/>
              </a:rPr>
              <a:t>vf</a:t>
            </a:r>
            <a:r>
              <a:rPr lang="en-US" sz="5100" dirty="0" smtClean="0">
                <a:latin typeface="Kruti Dev 011" pitchFamily="2" charset="0"/>
              </a:rPr>
              <a:t>/</a:t>
            </a:r>
            <a:r>
              <a:rPr lang="en-US" sz="5100" dirty="0" err="1" smtClean="0">
                <a:latin typeface="Kruti Dev 011" pitchFamily="2" charset="0"/>
              </a:rPr>
              <a:t>kfu;e</a:t>
            </a:r>
            <a:r>
              <a:rPr lang="en-US" sz="5100" dirty="0" smtClean="0">
                <a:latin typeface="Kruti Dev 011" pitchFamily="2" charset="0"/>
              </a:rPr>
              <a:t> 1917 rd </a:t>
            </a:r>
            <a:r>
              <a:rPr lang="en-US" sz="5100" dirty="0" err="1" smtClean="0">
                <a:latin typeface="Kruti Dev 011" pitchFamily="2" charset="0"/>
              </a:rPr>
              <a:t>ykxw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jgkA</a:t>
            </a:r>
            <a:endParaRPr lang="en-US" sz="5100" dirty="0" smtClean="0">
              <a:latin typeface="Kruti Dev 011" pitchFamily="2" charset="0"/>
            </a:endParaRPr>
          </a:p>
          <a:p>
            <a:pPr lvl="0" algn="just"/>
            <a:r>
              <a:rPr lang="en-US" sz="5100" dirty="0" err="1" smtClean="0">
                <a:latin typeface="Kruti Dev 011" pitchFamily="2" charset="0"/>
              </a:rPr>
              <a:t>izFke</a:t>
            </a:r>
            <a:r>
              <a:rPr lang="en-US" sz="5100" dirty="0" smtClean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fo’o;q</a:t>
            </a:r>
            <a:r>
              <a:rPr lang="en-US" sz="5100" dirty="0">
                <a:latin typeface="Kruti Dev 011" pitchFamily="2" charset="0"/>
              </a:rPr>
              <a:t>) </a:t>
            </a:r>
            <a:r>
              <a:rPr lang="en-US" sz="5100" dirty="0" err="1">
                <a:latin typeface="Kruti Dev 011" pitchFamily="2" charset="0"/>
              </a:rPr>
              <a:t>ls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mRiUu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vkfFkZd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ladV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dks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nwj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djus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fy;s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u;k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vk;dj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kfu;e</a:t>
            </a:r>
            <a:r>
              <a:rPr lang="en-US" sz="5100" dirty="0">
                <a:latin typeface="Kruti Dev 011" pitchFamily="2" charset="0"/>
              </a:rPr>
              <a:t> 1918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ikfjr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vk</a:t>
            </a:r>
            <a:r>
              <a:rPr lang="en-US" sz="5100" dirty="0">
                <a:latin typeface="Kruti Dev 011" pitchFamily="2" charset="0"/>
              </a:rPr>
              <a:t>;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egRoiw.kZ</a:t>
            </a:r>
            <a:r>
              <a:rPr lang="en-US" sz="5100" dirty="0">
                <a:latin typeface="Kruti Dev 011" pitchFamily="2" charset="0"/>
              </a:rPr>
              <a:t> L=</a:t>
            </a:r>
            <a:r>
              <a:rPr lang="en-US" sz="5100" dirty="0" err="1">
                <a:latin typeface="Kruti Dev 011" pitchFamily="2" charset="0"/>
              </a:rPr>
              <a:t>ksr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:</a:t>
            </a:r>
            <a:r>
              <a:rPr lang="en-US" sz="5100" dirty="0" err="1">
                <a:latin typeface="Kruti Dev 011" pitchFamily="2" charset="0"/>
              </a:rPr>
              <a:t>i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iz;ksx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fd;k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x;kA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blesa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dj</a:t>
            </a:r>
            <a:r>
              <a:rPr lang="en-US" sz="5100" dirty="0">
                <a:latin typeface="Kruti Dev 011" pitchFamily="2" charset="0"/>
              </a:rPr>
              <a:t> dh </a:t>
            </a:r>
            <a:r>
              <a:rPr lang="en-US" sz="5100" dirty="0" err="1">
                <a:latin typeface="Kruti Dev 011" pitchFamily="2" charset="0"/>
              </a:rPr>
              <a:t>njsa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Å¡ph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nh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x;hA</a:t>
            </a:r>
            <a:endParaRPr lang="en-US" sz="5100" dirty="0" smtClean="0">
              <a:latin typeface="Kruti Dev 011" pitchFamily="2" charset="0"/>
            </a:endParaRPr>
          </a:p>
          <a:p>
            <a:pPr algn="just"/>
            <a:r>
              <a:rPr lang="en-US" sz="5100" dirty="0" err="1">
                <a:latin typeface="Kruti Dev 011" pitchFamily="2" charset="0"/>
              </a:rPr>
              <a:t>lu</a:t>
            </a:r>
            <a:r>
              <a:rPr lang="en-US" sz="5100" dirty="0">
                <a:latin typeface="Kruti Dev 011" pitchFamily="2" charset="0"/>
              </a:rPr>
              <a:t>~ 1919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Hkkjr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ljdkj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kfu;e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ikl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gqvk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ftl</a:t>
            </a:r>
            <a:r>
              <a:rPr lang="en-US" sz="5100" dirty="0">
                <a:latin typeface="Kruti Dev 011" pitchFamily="2" charset="0"/>
              </a:rPr>
              <a:t> le; </a:t>
            </a:r>
            <a:r>
              <a:rPr lang="en-US" sz="5100" dirty="0" err="1">
                <a:latin typeface="Kruti Dev 011" pitchFamily="2" charset="0"/>
              </a:rPr>
              <a:t>vk;dj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dks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dsUnzh</a:t>
            </a:r>
            <a:r>
              <a:rPr lang="en-US" sz="5100" dirty="0">
                <a:latin typeface="Kruti Dev 011" pitchFamily="2" charset="0"/>
              </a:rPr>
              <a:t>; </a:t>
            </a:r>
            <a:r>
              <a:rPr lang="en-US" sz="5100" dirty="0" err="1">
                <a:latin typeface="Kruti Dev 011" pitchFamily="2" charset="0"/>
              </a:rPr>
              <a:t>ljdkj</a:t>
            </a:r>
            <a:r>
              <a:rPr lang="en-US" sz="5100" dirty="0">
                <a:latin typeface="Kruti Dev 011" pitchFamily="2" charset="0"/>
              </a:rPr>
              <a:t> dh </a:t>
            </a:r>
            <a:r>
              <a:rPr lang="en-US" sz="5100" dirty="0" err="1">
                <a:latin typeface="Kruti Dev 011" pitchFamily="2" charset="0"/>
              </a:rPr>
              <a:t>vk;ksa</a:t>
            </a:r>
            <a:r>
              <a:rPr lang="en-US" sz="5100" dirty="0">
                <a:latin typeface="Kruti Dev 011" pitchFamily="2" charset="0"/>
              </a:rPr>
              <a:t> dh </a:t>
            </a:r>
            <a:r>
              <a:rPr lang="en-US" sz="5100" dirty="0" err="1">
                <a:latin typeface="Kruti Dev 011" pitchFamily="2" charset="0"/>
              </a:rPr>
              <a:t>lwph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‘</a:t>
            </a:r>
            <a:r>
              <a:rPr lang="en-US" sz="5100" dirty="0" err="1">
                <a:latin typeface="Kruti Dev 011" pitchFamily="2" charset="0"/>
              </a:rPr>
              <a:t>kkfey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fd;k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x;kA</a:t>
            </a:r>
            <a:endParaRPr lang="en-US" sz="5100" dirty="0">
              <a:latin typeface="Kruti Dev 011" pitchFamily="2" charset="0"/>
            </a:endParaRPr>
          </a:p>
          <a:p>
            <a:pPr algn="just"/>
            <a:r>
              <a:rPr lang="en-US" sz="5100" dirty="0" err="1">
                <a:latin typeface="Kruti Dev 011" pitchFamily="2" charset="0"/>
              </a:rPr>
              <a:t>Hkkjr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ljdkj</a:t>
            </a:r>
            <a:r>
              <a:rPr lang="en-US" sz="5100" dirty="0">
                <a:latin typeface="Kruti Dev 011" pitchFamily="2" charset="0"/>
              </a:rPr>
              <a:t> us </a:t>
            </a:r>
            <a:r>
              <a:rPr lang="en-US" sz="5100" dirty="0" err="1">
                <a:latin typeface="Kruti Dev 011" pitchFamily="2" charset="0"/>
              </a:rPr>
              <a:t>lu</a:t>
            </a:r>
            <a:r>
              <a:rPr lang="en-US" sz="5100" dirty="0">
                <a:latin typeface="Kruti Dev 011" pitchFamily="2" charset="0"/>
              </a:rPr>
              <a:t>~ 1921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dj</a:t>
            </a:r>
            <a:r>
              <a:rPr lang="en-US" sz="5100" dirty="0">
                <a:latin typeface="Kruti Dev 011" pitchFamily="2" charset="0"/>
              </a:rPr>
              <a:t> &lt;</a:t>
            </a:r>
            <a:r>
              <a:rPr lang="en-US" sz="5100" dirty="0" err="1">
                <a:latin typeface="Kruti Dev 011" pitchFamily="2" charset="0"/>
              </a:rPr>
              <a:t>k¡ps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ifjorZu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dj</a:t>
            </a:r>
            <a:r>
              <a:rPr lang="en-US" sz="5100" dirty="0">
                <a:latin typeface="Kruti Dev 011" pitchFamily="2" charset="0"/>
              </a:rPr>
              <a:t> ,d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[</a:t>
            </a:r>
            <a:r>
              <a:rPr lang="en-US" sz="5100" dirty="0" err="1">
                <a:latin typeface="Kruti Dev 011" pitchFamily="2" charset="0"/>
              </a:rPr>
              <a:t>ky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Hkkjrh</a:t>
            </a:r>
            <a:r>
              <a:rPr lang="en-US" sz="5100" dirty="0">
                <a:latin typeface="Kruti Dev 011" pitchFamily="2" charset="0"/>
              </a:rPr>
              <a:t>; </a:t>
            </a:r>
            <a:r>
              <a:rPr lang="en-US" sz="5100" dirty="0" err="1">
                <a:latin typeface="Kruti Dev 011" pitchFamily="2" charset="0"/>
              </a:rPr>
              <a:t>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tk¡p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lfefr</a:t>
            </a:r>
            <a:r>
              <a:rPr lang="en-US" sz="5100" dirty="0">
                <a:latin typeface="Kruti Dev 011" pitchFamily="2" charset="0"/>
              </a:rPr>
              <a:t> dh </a:t>
            </a:r>
            <a:r>
              <a:rPr lang="en-US" sz="5100" dirty="0" err="1">
                <a:latin typeface="Kruti Dev 011" pitchFamily="2" charset="0"/>
              </a:rPr>
              <a:t>vuq’kalkvksa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vk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kkj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ij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vk;dj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kfu;e</a:t>
            </a:r>
            <a:r>
              <a:rPr lang="en-US" sz="5100" dirty="0">
                <a:latin typeface="Kruti Dev 011" pitchFamily="2" charset="0"/>
              </a:rPr>
              <a:t> 1922 </a:t>
            </a:r>
            <a:r>
              <a:rPr lang="en-US" sz="5100" dirty="0" err="1">
                <a:latin typeface="Kruti Dev 011" pitchFamily="2" charset="0"/>
              </a:rPr>
              <a:t>ikfjr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fd;k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 smtClean="0">
                <a:latin typeface="Kruti Dev 011" pitchFamily="2" charset="0"/>
              </a:rPr>
              <a:t>x;kA</a:t>
            </a:r>
            <a:endParaRPr lang="en-US" sz="5100" dirty="0" smtClean="0">
              <a:latin typeface="Kruti Dev 011" pitchFamily="2" charset="0"/>
            </a:endParaRPr>
          </a:p>
          <a:p>
            <a:pPr lvl="0" algn="just"/>
            <a:r>
              <a:rPr lang="en-US" sz="5100" dirty="0" err="1">
                <a:latin typeface="Kruti Dev 011" pitchFamily="2" charset="0"/>
              </a:rPr>
              <a:t>vk;dj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kfu;e</a:t>
            </a:r>
            <a:r>
              <a:rPr lang="en-US" sz="5100" dirty="0">
                <a:latin typeface="Kruti Dev 011" pitchFamily="2" charset="0"/>
              </a:rPr>
              <a:t> 1922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vuqlkj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gh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xro”kZ</a:t>
            </a:r>
            <a:r>
              <a:rPr lang="en-US" sz="5100" dirty="0">
                <a:latin typeface="Kruti Dev 011" pitchFamily="2" charset="0"/>
              </a:rPr>
              <a:t> dh </a:t>
            </a:r>
            <a:r>
              <a:rPr lang="en-US" sz="5100" dirty="0" err="1">
                <a:latin typeface="Kruti Dev 011" pitchFamily="2" charset="0"/>
              </a:rPr>
              <a:t>vk</a:t>
            </a:r>
            <a:r>
              <a:rPr lang="en-US" sz="5100" dirty="0">
                <a:latin typeface="Kruti Dev 011" pitchFamily="2" charset="0"/>
              </a:rPr>
              <a:t>; </a:t>
            </a:r>
            <a:r>
              <a:rPr lang="en-US" sz="5100" dirty="0" err="1">
                <a:latin typeface="Kruti Dev 011" pitchFamily="2" charset="0"/>
              </a:rPr>
              <a:t>ij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pkyw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o”kZ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dj</a:t>
            </a:r>
            <a:r>
              <a:rPr lang="en-US" sz="5100" dirty="0">
                <a:latin typeface="Kruti Dev 011" pitchFamily="2" charset="0"/>
              </a:rPr>
              <a:t> fu/</a:t>
            </a:r>
            <a:r>
              <a:rPr lang="en-US" sz="5100" dirty="0" err="1">
                <a:latin typeface="Kruti Dev 011" pitchFamily="2" charset="0"/>
              </a:rPr>
              <a:t>kkZj.k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iz.kkyh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ykxw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gqbZA</a:t>
            </a:r>
            <a:endParaRPr lang="en-US" sz="5100" dirty="0">
              <a:latin typeface="Kruti Dev 011" pitchFamily="2" charset="0"/>
            </a:endParaRPr>
          </a:p>
          <a:p>
            <a:pPr lvl="0" algn="just"/>
            <a:r>
              <a:rPr lang="en-US" sz="5100" dirty="0" err="1">
                <a:latin typeface="Kruti Dev 011" pitchFamily="2" charset="0"/>
              </a:rPr>
              <a:t>vk;dj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kfu;e</a:t>
            </a:r>
            <a:r>
              <a:rPr lang="en-US" sz="5100" dirty="0">
                <a:latin typeface="Kruti Dev 011" pitchFamily="2" charset="0"/>
              </a:rPr>
              <a:t> 1922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varxZr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gh</a:t>
            </a:r>
            <a:r>
              <a:rPr lang="en-US" sz="5100" dirty="0">
                <a:latin typeface="Kruti Dev 011" pitchFamily="2" charset="0"/>
              </a:rPr>
              <a:t> 1924 </a:t>
            </a:r>
            <a:r>
              <a:rPr lang="en-US" sz="5100" dirty="0" err="1">
                <a:latin typeface="Kruti Dev 011" pitchFamily="2" charset="0"/>
              </a:rPr>
              <a:t>esa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bl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vf</a:t>
            </a:r>
            <a:r>
              <a:rPr lang="en-US" sz="5100" dirty="0">
                <a:latin typeface="Kruti Dev 011" pitchFamily="2" charset="0"/>
              </a:rPr>
              <a:t>/</a:t>
            </a:r>
            <a:r>
              <a:rPr lang="en-US" sz="5100" dirty="0" err="1">
                <a:latin typeface="Kruti Dev 011" pitchFamily="2" charset="0"/>
              </a:rPr>
              <a:t>kfu;e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ds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varxZr</a:t>
            </a:r>
            <a:r>
              <a:rPr lang="en-US" sz="5100" dirty="0">
                <a:latin typeface="Kruti Dev 011" pitchFamily="2" charset="0"/>
              </a:rPr>
              <a:t> ^^</a:t>
            </a:r>
            <a:r>
              <a:rPr lang="en-US" sz="5100" dirty="0" err="1">
                <a:latin typeface="Kruti Dev 011" pitchFamily="2" charset="0"/>
              </a:rPr>
              <a:t>dsUnzh</a:t>
            </a:r>
            <a:r>
              <a:rPr lang="en-US" sz="5100" dirty="0">
                <a:latin typeface="Kruti Dev 011" pitchFamily="2" charset="0"/>
              </a:rPr>
              <a:t>; </a:t>
            </a:r>
            <a:r>
              <a:rPr lang="en-US" sz="5100" dirty="0" err="1">
                <a:latin typeface="Kruti Dev 011" pitchFamily="2" charset="0"/>
              </a:rPr>
              <a:t>jktLo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cksMZ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dk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xBu</a:t>
            </a:r>
            <a:r>
              <a:rPr lang="en-US" sz="5100" dirty="0">
                <a:latin typeface="Kruti Dev 011" pitchFamily="2" charset="0"/>
              </a:rPr>
              <a:t>^^ </a:t>
            </a:r>
            <a:r>
              <a:rPr lang="en-US" sz="5100" dirty="0" err="1">
                <a:latin typeface="Kruti Dev 011" pitchFamily="2" charset="0"/>
              </a:rPr>
              <a:t>fd;k</a:t>
            </a:r>
            <a:r>
              <a:rPr lang="en-US" sz="5100" dirty="0">
                <a:latin typeface="Kruti Dev 011" pitchFamily="2" charset="0"/>
              </a:rPr>
              <a:t> </a:t>
            </a:r>
            <a:r>
              <a:rPr lang="en-US" sz="5100" dirty="0" err="1">
                <a:latin typeface="Kruti Dev 011" pitchFamily="2" charset="0"/>
              </a:rPr>
              <a:t>x;kA</a:t>
            </a:r>
            <a:endParaRPr lang="en-US" sz="5100" dirty="0">
              <a:latin typeface="Kruti Dev 011" pitchFamily="2" charset="0"/>
            </a:endParaRPr>
          </a:p>
          <a:p>
            <a:endParaRPr lang="en-US" dirty="0">
              <a:latin typeface="Kruti Dev 011" pitchFamily="2" charset="0"/>
            </a:endParaRPr>
          </a:p>
          <a:p>
            <a:pPr lvl="0"/>
            <a:endParaRPr lang="en-US" dirty="0">
              <a:latin typeface="Kruti Dev 011" pitchFamily="2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47500" lnSpcReduction="20000"/>
          </a:bodyPr>
          <a:lstStyle/>
          <a:p>
            <a:pPr lvl="0" algn="just"/>
            <a:r>
              <a:rPr lang="en-US" sz="4400" dirty="0" err="1">
                <a:latin typeface="Kruti Dev 011" pitchFamily="2" charset="0"/>
              </a:rPr>
              <a:t>vk;dj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la’kks</a:t>
            </a:r>
            <a:r>
              <a:rPr lang="en-US" sz="4400" dirty="0">
                <a:latin typeface="Kruti Dev 011" pitchFamily="2" charset="0"/>
              </a:rPr>
              <a:t>/</a:t>
            </a:r>
            <a:r>
              <a:rPr lang="en-US" sz="4400" dirty="0" err="1">
                <a:latin typeface="Kruti Dev 011" pitchFamily="2" charset="0"/>
              </a:rPr>
              <a:t>ku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vf</a:t>
            </a:r>
            <a:r>
              <a:rPr lang="en-US" sz="4400" dirty="0">
                <a:latin typeface="Kruti Dev 011" pitchFamily="2" charset="0"/>
              </a:rPr>
              <a:t>/</a:t>
            </a:r>
            <a:r>
              <a:rPr lang="en-US" sz="4400" dirty="0" err="1">
                <a:latin typeface="Kruti Dev 011" pitchFamily="2" charset="0"/>
              </a:rPr>
              <a:t>kfu;e</a:t>
            </a:r>
            <a:r>
              <a:rPr lang="en-US" sz="4400" dirty="0">
                <a:latin typeface="Kruti Dev 011" pitchFamily="2" charset="0"/>
              </a:rPr>
              <a:t> 1939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vk</a:t>
            </a:r>
            <a:r>
              <a:rPr lang="en-US" sz="4400" dirty="0">
                <a:latin typeface="Kruti Dev 011" pitchFamily="2" charset="0"/>
              </a:rPr>
              <a:t>; dh </a:t>
            </a:r>
            <a:r>
              <a:rPr lang="en-US" sz="4400" dirty="0" err="1">
                <a:latin typeface="Kruti Dev 011" pitchFamily="2" charset="0"/>
              </a:rPr>
              <a:t>Js.khdj.k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O;oLFkk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LFkku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ij</a:t>
            </a:r>
            <a:r>
              <a:rPr lang="en-US" sz="4400" dirty="0">
                <a:latin typeface="Kruti Dev 011" pitchFamily="2" charset="0"/>
              </a:rPr>
              <a:t> [</a:t>
            </a:r>
            <a:r>
              <a:rPr lang="en-US" sz="4400" dirty="0" err="1">
                <a:latin typeface="Kruti Dev 011" pitchFamily="2" charset="0"/>
              </a:rPr>
              <a:t>k.M&amp;iz.kkyh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>
                <a:latin typeface="+mj-lt"/>
              </a:rPr>
              <a:t>“Slab System” </a:t>
            </a:r>
            <a:r>
              <a:rPr lang="en-US" sz="4400" dirty="0" err="1">
                <a:latin typeface="Kruti Dev 011" pitchFamily="2" charset="0"/>
              </a:rPr>
              <a:t>ykxw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fd;k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x;kA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 err="1">
                <a:latin typeface="Kruti Dev 011" pitchFamily="2" charset="0"/>
              </a:rPr>
              <a:t>vk;dj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vf</a:t>
            </a:r>
            <a:r>
              <a:rPr lang="en-US" sz="4400" dirty="0">
                <a:latin typeface="Kruti Dev 011" pitchFamily="2" charset="0"/>
              </a:rPr>
              <a:t>/</a:t>
            </a:r>
            <a:r>
              <a:rPr lang="en-US" sz="4400" dirty="0" err="1">
                <a:latin typeface="Kruti Dev 011" pitchFamily="2" charset="0"/>
              </a:rPr>
              <a:t>kfu;e</a:t>
            </a:r>
            <a:r>
              <a:rPr lang="en-US" sz="4400" dirty="0">
                <a:latin typeface="Kruti Dev 011" pitchFamily="2" charset="0"/>
              </a:rPr>
              <a:t> 1992 </a:t>
            </a:r>
            <a:r>
              <a:rPr lang="en-US" sz="4400" dirty="0" err="1">
                <a:latin typeface="Kruti Dev 011" pitchFamily="2" charset="0"/>
              </a:rPr>
              <a:t>dj</a:t>
            </a:r>
            <a:r>
              <a:rPr lang="en-US" sz="4400" dirty="0">
                <a:latin typeface="Kruti Dev 011" pitchFamily="2" charset="0"/>
              </a:rPr>
              <a:t> fu/</a:t>
            </a:r>
            <a:r>
              <a:rPr lang="en-US" sz="4400" dirty="0" err="1">
                <a:latin typeface="Kruti Dev 011" pitchFamily="2" charset="0"/>
              </a:rPr>
              <a:t>kkZj.k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o”kZ</a:t>
            </a:r>
            <a:r>
              <a:rPr lang="en-US" sz="4400" dirty="0">
                <a:latin typeface="Kruti Dev 011" pitchFamily="2" charset="0"/>
              </a:rPr>
              <a:t> 1962&amp;1962 rd </a:t>
            </a:r>
            <a:r>
              <a:rPr lang="en-US" sz="4400" dirty="0" err="1">
                <a:latin typeface="Kruti Dev 011" pitchFamily="2" charset="0"/>
              </a:rPr>
              <a:t>ykxw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jgkA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 err="1">
                <a:latin typeface="Kruti Dev 011" pitchFamily="2" charset="0"/>
              </a:rPr>
              <a:t>orZeku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vk;dj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vf</a:t>
            </a:r>
            <a:r>
              <a:rPr lang="en-US" sz="4400" dirty="0">
                <a:latin typeface="Kruti Dev 011" pitchFamily="2" charset="0"/>
              </a:rPr>
              <a:t>/</a:t>
            </a:r>
            <a:r>
              <a:rPr lang="en-US" sz="4400" dirty="0" err="1">
                <a:latin typeface="Kruti Dev 011" pitchFamily="2" charset="0"/>
              </a:rPr>
              <a:t>kfu;e</a:t>
            </a:r>
            <a:r>
              <a:rPr lang="en-US" sz="4400" dirty="0">
                <a:latin typeface="Kruti Dev 011" pitchFamily="2" charset="0"/>
              </a:rPr>
              <a:t> 1961 </a:t>
            </a:r>
            <a:r>
              <a:rPr lang="en-US" sz="4400" dirty="0" err="1">
                <a:latin typeface="Kruti Dev 011" pitchFamily="2" charset="0"/>
              </a:rPr>
              <a:t>ykxw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gS</a:t>
            </a:r>
            <a:r>
              <a:rPr lang="en-US" sz="4400" dirty="0">
                <a:latin typeface="Kruti Dev 011" pitchFamily="2" charset="0"/>
              </a:rPr>
              <a:t>] </a:t>
            </a:r>
            <a:r>
              <a:rPr lang="en-US" sz="4400" dirty="0" err="1">
                <a:latin typeface="Kruti Dev 011" pitchFamily="2" charset="0"/>
              </a:rPr>
              <a:t>tks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fd</a:t>
            </a:r>
            <a:r>
              <a:rPr lang="en-US" sz="4400" dirty="0">
                <a:latin typeface="Kruti Dev 011" pitchFamily="2" charset="0"/>
              </a:rPr>
              <a:t> 1 </a:t>
            </a:r>
            <a:r>
              <a:rPr lang="en-US" sz="4400" dirty="0" err="1">
                <a:latin typeface="Kruti Dev 011" pitchFamily="2" charset="0"/>
              </a:rPr>
              <a:t>vizSy</a:t>
            </a:r>
            <a:r>
              <a:rPr lang="en-US" sz="4400" dirty="0">
                <a:latin typeface="Kruti Dev 011" pitchFamily="2" charset="0"/>
              </a:rPr>
              <a:t> 1962 </a:t>
            </a:r>
            <a:r>
              <a:rPr lang="en-US" sz="4400" dirty="0" err="1">
                <a:latin typeface="Kruti Dev 011" pitchFamily="2" charset="0"/>
              </a:rPr>
              <a:t>ls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izHkko’khy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gSA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 err="1">
                <a:latin typeface="Kruti Dev 011" pitchFamily="2" charset="0"/>
              </a:rPr>
              <a:t>vk;dj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vf</a:t>
            </a:r>
            <a:r>
              <a:rPr lang="en-US" sz="4400" dirty="0">
                <a:latin typeface="Kruti Dev 011" pitchFamily="2" charset="0"/>
              </a:rPr>
              <a:t>/</a:t>
            </a:r>
            <a:r>
              <a:rPr lang="en-US" sz="4400" dirty="0" err="1">
                <a:latin typeface="Kruti Dev 011" pitchFamily="2" charset="0"/>
              </a:rPr>
              <a:t>kfu;e</a:t>
            </a:r>
            <a:r>
              <a:rPr lang="en-US" sz="4400" dirty="0">
                <a:latin typeface="Kruti Dev 011" pitchFamily="2" charset="0"/>
              </a:rPr>
              <a:t> 1961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mnkjhdj.k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uhfr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ckn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egRoiw.kZ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ifjorZu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fd;s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x;s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gSA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 err="1">
                <a:latin typeface="Kruti Dev 011" pitchFamily="2" charset="0"/>
              </a:rPr>
              <a:t>Hkkjr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vkfFkZd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mnkjhdj.k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uhfr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varxZr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djeqDr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lhek</a:t>
            </a:r>
            <a:r>
              <a:rPr lang="en-US" sz="4400" dirty="0">
                <a:latin typeface="Kruti Dev 011" pitchFamily="2" charset="0"/>
              </a:rPr>
              <a:t> c&lt;+</a:t>
            </a:r>
            <a:r>
              <a:rPr lang="en-US" sz="4400" dirty="0" err="1">
                <a:latin typeface="Kruti Dev 011" pitchFamily="2" charset="0"/>
              </a:rPr>
              <a:t>kuk</a:t>
            </a:r>
            <a:r>
              <a:rPr lang="en-US" sz="4400" dirty="0">
                <a:latin typeface="Kruti Dev 011" pitchFamily="2" charset="0"/>
              </a:rPr>
              <a:t>] </a:t>
            </a:r>
            <a:r>
              <a:rPr lang="en-US" sz="4400" dirty="0" err="1">
                <a:latin typeface="Kruti Dev 011" pitchFamily="2" charset="0"/>
              </a:rPr>
              <a:t>dj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njksa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[</a:t>
            </a:r>
            <a:r>
              <a:rPr lang="en-US" sz="4400" dirty="0" err="1">
                <a:latin typeface="Kruti Dev 011" pitchFamily="2" charset="0"/>
              </a:rPr>
              <a:t>k.Mksa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ifjorZu</a:t>
            </a:r>
            <a:r>
              <a:rPr lang="en-US" sz="4400" dirty="0">
                <a:latin typeface="Kruti Dev 011" pitchFamily="2" charset="0"/>
              </a:rPr>
              <a:t>] </a:t>
            </a:r>
            <a:r>
              <a:rPr lang="en-US" sz="4400" dirty="0" err="1">
                <a:latin typeface="Kruti Dev 011" pitchFamily="2" charset="0"/>
              </a:rPr>
              <a:t>dj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U;wure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nj</a:t>
            </a:r>
            <a:r>
              <a:rPr lang="en-US" sz="4400" dirty="0">
                <a:latin typeface="Kruti Dev 011" pitchFamily="2" charset="0"/>
              </a:rPr>
              <a:t> 5 </a:t>
            </a:r>
            <a:r>
              <a:rPr lang="en-US" sz="4400" dirty="0" err="1">
                <a:latin typeface="Kruti Dev 011" pitchFamily="2" charset="0"/>
              </a:rPr>
              <a:t>izfr’kr</a:t>
            </a:r>
            <a:r>
              <a:rPr lang="en-US" sz="4400" dirty="0">
                <a:latin typeface="Kruti Dev 011" pitchFamily="2" charset="0"/>
              </a:rPr>
              <a:t>] </a:t>
            </a:r>
            <a:r>
              <a:rPr lang="en-US" sz="4400" dirty="0" err="1">
                <a:latin typeface="Kruti Dev 011" pitchFamily="2" charset="0"/>
              </a:rPr>
              <a:t>fjVuZ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izLrqr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djus</a:t>
            </a:r>
            <a:r>
              <a:rPr lang="en-US" sz="4400" dirty="0">
                <a:latin typeface="Kruti Dev 011" pitchFamily="2" charset="0"/>
              </a:rPr>
              <a:t> ,</a:t>
            </a:r>
            <a:r>
              <a:rPr lang="en-US" sz="4400" dirty="0" err="1">
                <a:latin typeface="Kruti Dev 011" pitchFamily="2" charset="0"/>
              </a:rPr>
              <a:t>oa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dj&amp;fu</a:t>
            </a:r>
            <a:r>
              <a:rPr lang="en-US" sz="4400" dirty="0">
                <a:latin typeface="Kruti Dev 011" pitchFamily="2" charset="0"/>
              </a:rPr>
              <a:t>/</a:t>
            </a:r>
            <a:r>
              <a:rPr lang="en-US" sz="4400" dirty="0" err="1">
                <a:latin typeface="Kruti Dev 011" pitchFamily="2" charset="0"/>
              </a:rPr>
              <a:t>kkZj.k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izfØ;k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ljyhdj.k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fd;k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x;kA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 err="1">
                <a:latin typeface="Kruti Dev 011" pitchFamily="2" charset="0"/>
              </a:rPr>
              <a:t>mnkjhdj.k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uhfr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ifj.kkeLo:i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ns’k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vk;djnkrkvksa</a:t>
            </a:r>
            <a:r>
              <a:rPr lang="en-US" sz="4400" dirty="0">
                <a:latin typeface="Kruti Dev 011" pitchFamily="2" charset="0"/>
              </a:rPr>
              <a:t> dh la[;k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o`f</a:t>
            </a:r>
            <a:r>
              <a:rPr lang="en-US" sz="4400" dirty="0">
                <a:latin typeface="Kruti Dev 011" pitchFamily="2" charset="0"/>
              </a:rPr>
              <a:t>) </a:t>
            </a:r>
            <a:r>
              <a:rPr lang="en-US" sz="4400" dirty="0" err="1">
                <a:latin typeface="Kruti Dev 011" pitchFamily="2" charset="0"/>
              </a:rPr>
              <a:t>gqbZ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ftlds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QyLo:i</a:t>
            </a:r>
            <a:r>
              <a:rPr lang="en-US" sz="4400" dirty="0">
                <a:latin typeface="Kruti Dev 011" pitchFamily="2" charset="0"/>
              </a:rPr>
              <a:t> 1991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tks</a:t>
            </a:r>
            <a:r>
              <a:rPr lang="en-US" sz="4400" dirty="0">
                <a:latin typeface="Kruti Dev 011" pitchFamily="2" charset="0"/>
              </a:rPr>
              <a:t> la[;k 1 </a:t>
            </a:r>
            <a:r>
              <a:rPr lang="en-US" sz="4400" dirty="0" err="1">
                <a:latin typeface="Kruti Dev 011" pitchFamily="2" charset="0"/>
              </a:rPr>
              <a:t>djksM</a:t>
            </a:r>
            <a:r>
              <a:rPr lang="en-US" sz="4400" dirty="0">
                <a:latin typeface="Kruti Dev 011" pitchFamily="2" charset="0"/>
              </a:rPr>
              <a:t>+ </a:t>
            </a:r>
            <a:r>
              <a:rPr lang="en-US" sz="4400" dirty="0" err="1">
                <a:latin typeface="Kruti Dev 011" pitchFamily="2" charset="0"/>
              </a:rPr>
              <a:t>Fkh</a:t>
            </a:r>
            <a:r>
              <a:rPr lang="en-US" sz="4400" dirty="0">
                <a:latin typeface="Kruti Dev 011" pitchFamily="2" charset="0"/>
              </a:rPr>
              <a:t>] 2018&amp;19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yxHkx</a:t>
            </a:r>
            <a:r>
              <a:rPr lang="en-US" sz="4400" dirty="0">
                <a:latin typeface="Kruti Dev 011" pitchFamily="2" charset="0"/>
              </a:rPr>
              <a:t> 8 </a:t>
            </a:r>
            <a:r>
              <a:rPr lang="en-US" sz="4400" dirty="0" err="1">
                <a:latin typeface="Kruti Dev 011" pitchFamily="2" charset="0"/>
              </a:rPr>
              <a:t>djksM</a:t>
            </a:r>
            <a:r>
              <a:rPr lang="en-US" sz="4400" dirty="0">
                <a:latin typeface="Kruti Dev 011" pitchFamily="2" charset="0"/>
              </a:rPr>
              <a:t>+ rd </a:t>
            </a:r>
            <a:r>
              <a:rPr lang="en-US" sz="4400" dirty="0" err="1">
                <a:latin typeface="Kruti Dev 011" pitchFamily="2" charset="0"/>
              </a:rPr>
              <a:t>igq¡p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x;hA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>
                <a:latin typeface="Kruti Dev 011" pitchFamily="2" charset="0"/>
              </a:rPr>
              <a:t>1991&amp;92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jktLo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:</a:t>
            </a:r>
            <a:r>
              <a:rPr lang="en-US" sz="4400" dirty="0" err="1">
                <a:latin typeface="Kruti Dev 011" pitchFamily="2" charset="0"/>
              </a:rPr>
              <a:t>i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10&amp;12 </a:t>
            </a:r>
            <a:r>
              <a:rPr lang="en-US" sz="4400" dirty="0" err="1">
                <a:latin typeface="Kruti Dev 011" pitchFamily="2" charset="0"/>
              </a:rPr>
              <a:t>gtkj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djksM</a:t>
            </a:r>
            <a:r>
              <a:rPr lang="en-US" sz="4400" dirty="0">
                <a:latin typeface="Kruti Dev 011" pitchFamily="2" charset="0"/>
              </a:rPr>
              <a:t>+ </a:t>
            </a:r>
            <a:r>
              <a:rPr lang="en-US" sz="4400" dirty="0" err="1">
                <a:latin typeface="Kruti Dev 011" pitchFamily="2" charset="0"/>
              </a:rPr>
              <a:t>izkIr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gksrs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Fks</a:t>
            </a:r>
            <a:r>
              <a:rPr lang="en-US" sz="4400" dirty="0">
                <a:latin typeface="Kruti Dev 011" pitchFamily="2" charset="0"/>
              </a:rPr>
              <a:t>] </a:t>
            </a:r>
            <a:r>
              <a:rPr lang="en-US" sz="4400" dirty="0" err="1">
                <a:latin typeface="Kruti Dev 011" pitchFamily="2" charset="0"/>
              </a:rPr>
              <a:t>ogk</a:t>
            </a:r>
            <a:r>
              <a:rPr lang="en-US" sz="4400" dirty="0">
                <a:latin typeface="Kruti Dev 011" pitchFamily="2" charset="0"/>
              </a:rPr>
              <a:t>¡ </a:t>
            </a:r>
            <a:r>
              <a:rPr lang="en-US" sz="4400" dirty="0" err="1">
                <a:latin typeface="Kruti Dev 011" pitchFamily="2" charset="0"/>
              </a:rPr>
              <a:t>mnkjhdj.k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uhfr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i'pkr</a:t>
            </a:r>
            <a:r>
              <a:rPr lang="en-US" sz="4400" dirty="0">
                <a:latin typeface="Kruti Dev 011" pitchFamily="2" charset="0"/>
              </a:rPr>
              <a:t>~ 12 </a:t>
            </a:r>
            <a:r>
              <a:rPr lang="en-US" sz="4400" dirty="0" err="1">
                <a:latin typeface="Kruti Dev 011" pitchFamily="2" charset="0"/>
              </a:rPr>
              <a:t>yk</a:t>
            </a:r>
            <a:r>
              <a:rPr lang="en-US" sz="4400" dirty="0">
                <a:latin typeface="Kruti Dev 011" pitchFamily="2" charset="0"/>
              </a:rPr>
              <a:t>[k </a:t>
            </a:r>
            <a:r>
              <a:rPr lang="en-US" sz="4400" dirty="0" err="1">
                <a:latin typeface="Kruti Dev 011" pitchFamily="2" charset="0"/>
              </a:rPr>
              <a:t>djksM</a:t>
            </a:r>
            <a:r>
              <a:rPr lang="en-US" sz="4400" dirty="0">
                <a:latin typeface="Kruti Dev 011" pitchFamily="2" charset="0"/>
              </a:rPr>
              <a:t>+ :- </a:t>
            </a:r>
            <a:r>
              <a:rPr lang="en-US" sz="4400" dirty="0" err="1">
                <a:latin typeface="Kruti Dev 011" pitchFamily="2" charset="0"/>
              </a:rPr>
              <a:t>izkIr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gksus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vuqeku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gSA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 err="1">
                <a:latin typeface="Kruti Dev 011" pitchFamily="2" charset="0"/>
              </a:rPr>
              <a:t>orZeku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Hkkjrh</a:t>
            </a:r>
            <a:r>
              <a:rPr lang="en-US" sz="4400" dirty="0">
                <a:latin typeface="Kruti Dev 011" pitchFamily="2" charset="0"/>
              </a:rPr>
              <a:t>; </a:t>
            </a:r>
            <a:r>
              <a:rPr lang="en-US" sz="4400" dirty="0" err="1">
                <a:latin typeface="Kruti Dev 011" pitchFamily="2" charset="0"/>
              </a:rPr>
              <a:t>dj&amp;O;oLFkk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vk;dj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izFke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LFkku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gSA</a:t>
            </a:r>
            <a:endParaRPr lang="en-US" sz="4400" dirty="0">
              <a:latin typeface="Kruti Dev 011" pitchFamily="2" charset="0"/>
            </a:endParaRPr>
          </a:p>
          <a:p>
            <a:pPr lvl="0" algn="just"/>
            <a:r>
              <a:rPr lang="en-US" sz="4400" dirty="0" err="1">
                <a:latin typeface="Kruti Dev 011" pitchFamily="2" charset="0"/>
              </a:rPr>
              <a:t>fujarj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ljyhdj.k</a:t>
            </a:r>
            <a:r>
              <a:rPr lang="en-US" sz="4400" dirty="0">
                <a:latin typeface="Kruti Dev 011" pitchFamily="2" charset="0"/>
              </a:rPr>
              <a:t> ,</a:t>
            </a:r>
            <a:r>
              <a:rPr lang="en-US" sz="4400" dirty="0" err="1">
                <a:latin typeface="Kruti Dev 011" pitchFamily="2" charset="0"/>
              </a:rPr>
              <a:t>oa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vk;dj</a:t>
            </a:r>
            <a:r>
              <a:rPr lang="en-US" sz="4400" dirty="0">
                <a:latin typeface="Kruti Dev 011" pitchFamily="2" charset="0"/>
              </a:rPr>
              <a:t> dh </a:t>
            </a:r>
            <a:r>
              <a:rPr lang="en-US" sz="4400" dirty="0" err="1">
                <a:latin typeface="Kruti Dev 011" pitchFamily="2" charset="0"/>
              </a:rPr>
              <a:t>njksa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deh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dkj.k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Hkkjrh</a:t>
            </a:r>
            <a:r>
              <a:rPr lang="en-US" sz="4400" dirty="0">
                <a:latin typeface="Kruti Dev 011" pitchFamily="2" charset="0"/>
              </a:rPr>
              <a:t>; </a:t>
            </a:r>
            <a:r>
              <a:rPr lang="en-US" sz="4400" dirty="0" err="1">
                <a:latin typeface="Kruti Dev 011" pitchFamily="2" charset="0"/>
              </a:rPr>
              <a:t>djnkrkvksa</a:t>
            </a:r>
            <a:r>
              <a:rPr lang="en-US" sz="4400" dirty="0">
                <a:latin typeface="Kruti Dev 011" pitchFamily="2" charset="0"/>
              </a:rPr>
              <a:t> }</a:t>
            </a:r>
            <a:r>
              <a:rPr lang="en-US" sz="4400" dirty="0" err="1">
                <a:latin typeface="Kruti Dev 011" pitchFamily="2" charset="0"/>
              </a:rPr>
              <a:t>kjk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LosPNk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ls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Hkqxrku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fd;k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tk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jgk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gS</a:t>
            </a:r>
            <a:r>
              <a:rPr lang="en-US" sz="4400" dirty="0">
                <a:latin typeface="Kruti Dev 011" pitchFamily="2" charset="0"/>
              </a:rPr>
              <a:t>] </a:t>
            </a:r>
            <a:r>
              <a:rPr lang="en-US" sz="4400" dirty="0" err="1">
                <a:latin typeface="Kruti Dev 011" pitchFamily="2" charset="0"/>
              </a:rPr>
              <a:t>ftlls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jktLo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esa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o`f</a:t>
            </a:r>
            <a:r>
              <a:rPr lang="en-US" sz="4400" dirty="0">
                <a:latin typeface="Kruti Dev 011" pitchFamily="2" charset="0"/>
              </a:rPr>
              <a:t>) </a:t>
            </a:r>
            <a:r>
              <a:rPr lang="en-US" sz="4400" dirty="0" err="1">
                <a:latin typeface="Kruti Dev 011" pitchFamily="2" charset="0"/>
              </a:rPr>
              <a:t>gks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jgh</a:t>
            </a:r>
            <a:r>
              <a:rPr lang="en-US" sz="4400" dirty="0">
                <a:latin typeface="Kruti Dev 011" pitchFamily="2" charset="0"/>
              </a:rPr>
              <a:t> </a:t>
            </a:r>
            <a:r>
              <a:rPr lang="en-US" sz="4400" dirty="0" err="1">
                <a:latin typeface="Kruti Dev 011" pitchFamily="2" charset="0"/>
              </a:rPr>
              <a:t>gSA</a:t>
            </a:r>
            <a:endParaRPr lang="en-US" sz="4400" dirty="0">
              <a:latin typeface="Kruti Dev 011" pitchFamily="2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Diagram 20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052696" y="407952"/>
            <a:ext cx="30995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INCOME TAX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u="sng" dirty="0" err="1">
                <a:latin typeface="Kruti Dev 011" pitchFamily="2" charset="0"/>
              </a:rPr>
              <a:t>vk;dj</a:t>
            </a:r>
            <a:r>
              <a:rPr lang="en-US" b="1" u="sng" dirty="0">
                <a:latin typeface="Kruti Dev 011" pitchFamily="2" charset="0"/>
              </a:rPr>
              <a:t> </a:t>
            </a:r>
            <a:r>
              <a:rPr lang="en-US" b="1" u="sng" dirty="0" err="1">
                <a:latin typeface="Kruti Dev 011" pitchFamily="2" charset="0"/>
              </a:rPr>
              <a:t>ls</a:t>
            </a:r>
            <a:r>
              <a:rPr lang="en-US" b="1" u="sng" dirty="0">
                <a:latin typeface="Kruti Dev 011" pitchFamily="2" charset="0"/>
              </a:rPr>
              <a:t> </a:t>
            </a:r>
            <a:r>
              <a:rPr lang="en-US" b="1" u="sng" dirty="0" err="1">
                <a:latin typeface="Kruti Dev 011" pitchFamily="2" charset="0"/>
              </a:rPr>
              <a:t>vk’k</a:t>
            </a:r>
            <a:r>
              <a:rPr lang="en-US" b="1" u="sng" dirty="0">
                <a:latin typeface="Kruti Dev 011" pitchFamily="2" charset="0"/>
              </a:rPr>
              <a:t>; </a:t>
            </a:r>
            <a:r>
              <a:rPr lang="en-US" b="1" u="sng" dirty="0"/>
              <a:t>(Meaning of Income Tax)</a:t>
            </a:r>
            <a:endParaRPr lang="en-US" dirty="0"/>
          </a:p>
          <a:p>
            <a:pPr lvl="0" algn="just"/>
            <a:r>
              <a:rPr lang="en-US" dirty="0" err="1" smtClean="0">
                <a:latin typeface="Kruti Dev 011" pitchFamily="2" charset="0"/>
              </a:rPr>
              <a:t>vk;dj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vk</a:t>
            </a:r>
            <a:r>
              <a:rPr lang="en-US" dirty="0" smtClean="0">
                <a:latin typeface="Kruti Dev 011" pitchFamily="2" charset="0"/>
              </a:rPr>
              <a:t>; </a:t>
            </a:r>
            <a:r>
              <a:rPr lang="en-US" dirty="0" err="1" smtClean="0">
                <a:latin typeface="Kruti Dev 011" pitchFamily="2" charset="0"/>
              </a:rPr>
              <a:t>ij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yxus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okyk</a:t>
            </a:r>
            <a:r>
              <a:rPr lang="en-US" dirty="0" smtClean="0">
                <a:latin typeface="Kruti Dev 011" pitchFamily="2" charset="0"/>
              </a:rPr>
              <a:t> ,d </a:t>
            </a:r>
            <a:r>
              <a:rPr lang="en-US" dirty="0" err="1" smtClean="0">
                <a:latin typeface="Kruti Dev 011" pitchFamily="2" charset="0"/>
              </a:rPr>
              <a:t>dj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gS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vk;dj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ls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vk’k</a:t>
            </a:r>
            <a:r>
              <a:rPr lang="en-US" dirty="0" smtClean="0">
                <a:latin typeface="Kruti Dev 011" pitchFamily="2" charset="0"/>
              </a:rPr>
              <a:t>; ,</a:t>
            </a:r>
            <a:r>
              <a:rPr lang="en-US" dirty="0" err="1" smtClean="0">
                <a:latin typeface="Kruti Dev 011" pitchFamily="2" charset="0"/>
              </a:rPr>
              <a:t>sls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dj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ls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gS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tks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dsUnzh</a:t>
            </a:r>
            <a:r>
              <a:rPr lang="en-US" dirty="0" smtClean="0">
                <a:latin typeface="Kruti Dev 011" pitchFamily="2" charset="0"/>
              </a:rPr>
              <a:t>; </a:t>
            </a:r>
            <a:r>
              <a:rPr lang="en-US" dirty="0" err="1" smtClean="0">
                <a:latin typeface="Kruti Dev 011" pitchFamily="2" charset="0"/>
              </a:rPr>
              <a:t>ljdkj</a:t>
            </a:r>
            <a:r>
              <a:rPr lang="en-US" dirty="0" smtClean="0">
                <a:latin typeface="Kruti Dev 011" pitchFamily="2" charset="0"/>
              </a:rPr>
              <a:t> }</a:t>
            </a:r>
            <a:r>
              <a:rPr lang="en-US" dirty="0" err="1" smtClean="0">
                <a:latin typeface="Kruti Dev 011" pitchFamily="2" charset="0"/>
              </a:rPr>
              <a:t>kjk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xro”kZ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esa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dek;h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xbZ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dj;ksX</a:t>
            </a:r>
            <a:r>
              <a:rPr lang="en-US" dirty="0" smtClean="0">
                <a:latin typeface="Kruti Dev 011" pitchFamily="2" charset="0"/>
              </a:rPr>
              <a:t>; </a:t>
            </a:r>
            <a:r>
              <a:rPr lang="en-US" dirty="0" err="1" smtClean="0">
                <a:latin typeface="Kruti Dev 011" pitchFamily="2" charset="0"/>
              </a:rPr>
              <a:t>vk</a:t>
            </a:r>
            <a:r>
              <a:rPr lang="en-US" dirty="0" smtClean="0">
                <a:latin typeface="Kruti Dev 011" pitchFamily="2" charset="0"/>
              </a:rPr>
              <a:t>; </a:t>
            </a:r>
            <a:r>
              <a:rPr lang="en-US" dirty="0" err="1" smtClean="0">
                <a:latin typeface="Kruti Dev 011" pitchFamily="2" charset="0"/>
              </a:rPr>
              <a:t>ij</a:t>
            </a:r>
            <a:r>
              <a:rPr lang="en-US" dirty="0" smtClean="0">
                <a:latin typeface="Kruti Dev 011" pitchFamily="2" charset="0"/>
              </a:rPr>
              <a:t> fu/</a:t>
            </a:r>
            <a:r>
              <a:rPr lang="en-US" dirty="0" err="1" smtClean="0">
                <a:latin typeface="Kruti Dev 011" pitchFamily="2" charset="0"/>
              </a:rPr>
              <a:t>kkZfjr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njksa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ls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yxk;k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tkrk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gSA</a:t>
            </a:r>
            <a:endParaRPr lang="en-US" dirty="0" smtClean="0">
              <a:latin typeface="Kruti Dev 011" pitchFamily="2" charset="0"/>
            </a:endParaRPr>
          </a:p>
          <a:p>
            <a:pPr lvl="0" algn="just"/>
            <a:r>
              <a:rPr lang="en-US" dirty="0" err="1" smtClean="0">
                <a:latin typeface="Kruti Dev 011" pitchFamily="2" charset="0"/>
              </a:rPr>
              <a:t>djnkrk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esa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O;fDr</a:t>
            </a:r>
            <a:r>
              <a:rPr lang="en-US" dirty="0" smtClean="0">
                <a:latin typeface="Kruti Dev 011" pitchFamily="2" charset="0"/>
              </a:rPr>
              <a:t>] </a:t>
            </a:r>
            <a:r>
              <a:rPr lang="en-US" dirty="0" err="1" smtClean="0">
                <a:latin typeface="Kruti Dev 011" pitchFamily="2" charset="0"/>
              </a:rPr>
              <a:t>QeZ</a:t>
            </a:r>
            <a:r>
              <a:rPr lang="en-US" dirty="0" smtClean="0">
                <a:latin typeface="Kruti Dev 011" pitchFamily="2" charset="0"/>
              </a:rPr>
              <a:t>] </a:t>
            </a:r>
            <a:r>
              <a:rPr lang="en-US" dirty="0" err="1" smtClean="0">
                <a:latin typeface="Kruti Dev 011" pitchFamily="2" charset="0"/>
              </a:rPr>
              <a:t>dEiuh</a:t>
            </a:r>
            <a:r>
              <a:rPr lang="en-US" dirty="0" smtClean="0">
                <a:latin typeface="Kruti Dev 011" pitchFamily="2" charset="0"/>
              </a:rPr>
              <a:t>] </a:t>
            </a:r>
            <a:r>
              <a:rPr lang="en-US" dirty="0" err="1" smtClean="0">
                <a:latin typeface="Kruti Dev 011" pitchFamily="2" charset="0"/>
              </a:rPr>
              <a:t>fgUnw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vfoHkkftr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ifjokj</a:t>
            </a:r>
            <a:r>
              <a:rPr lang="en-US" dirty="0" smtClean="0">
                <a:latin typeface="Kruti Dev 011" pitchFamily="2" charset="0"/>
              </a:rPr>
              <a:t>] VªLV] </a:t>
            </a:r>
            <a:r>
              <a:rPr lang="en-US" dirty="0" err="1" smtClean="0">
                <a:latin typeface="Kruti Dev 011" pitchFamily="2" charset="0"/>
              </a:rPr>
              <a:t>O;fDr;ksa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ds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leqnk</a:t>
            </a:r>
            <a:r>
              <a:rPr lang="en-US" dirty="0" smtClean="0">
                <a:latin typeface="Kruti Dev 011" pitchFamily="2" charset="0"/>
              </a:rPr>
              <a:t>; </a:t>
            </a:r>
            <a:r>
              <a:rPr lang="en-US" dirty="0" err="1" smtClean="0">
                <a:latin typeface="Kruti Dev 011" pitchFamily="2" charset="0"/>
              </a:rPr>
              <a:t>vkfn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vkrs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 smtClean="0">
                <a:latin typeface="Kruti Dev 011" pitchFamily="2" charset="0"/>
              </a:rPr>
              <a:t>gSaA</a:t>
            </a:r>
            <a:r>
              <a:rPr lang="en-US" dirty="0" smtClean="0">
                <a:latin typeface="Kruti Dev 011" pitchFamily="2" charset="0"/>
              </a:rPr>
              <a:t> </a:t>
            </a:r>
          </a:p>
          <a:p>
            <a:pPr lvl="0" algn="just"/>
            <a:r>
              <a:rPr lang="en-US" dirty="0" err="1" smtClean="0">
                <a:latin typeface="Kruti Dev 011" pitchFamily="2" charset="0"/>
              </a:rPr>
              <a:t>vk;dj</a:t>
            </a:r>
            <a:r>
              <a:rPr lang="en-US" dirty="0" smtClean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kfu;e</a:t>
            </a:r>
            <a:r>
              <a:rPr lang="en-US" dirty="0">
                <a:latin typeface="Kruti Dev 011" pitchFamily="2" charset="0"/>
              </a:rPr>
              <a:t> 1961 </a:t>
            </a:r>
            <a:r>
              <a:rPr lang="en-US" dirty="0" err="1">
                <a:latin typeface="Kruti Dev 011" pitchFamily="2" charset="0"/>
              </a:rPr>
              <a:t>lEiw.kZ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Hkkjr</a:t>
            </a:r>
            <a:r>
              <a:rPr lang="en-US" dirty="0">
                <a:latin typeface="Kruti Dev 011" pitchFamily="2" charset="0"/>
              </a:rPr>
              <a:t> ¼tEew </a:t>
            </a:r>
            <a:r>
              <a:rPr lang="en-US" dirty="0" err="1">
                <a:latin typeface="Kruti Dev 011" pitchFamily="2" charset="0"/>
              </a:rPr>
              <a:t>d’ehj</a:t>
            </a:r>
            <a:r>
              <a:rPr lang="en-US" dirty="0">
                <a:latin typeface="Kruti Dev 011" pitchFamily="2" charset="0"/>
              </a:rPr>
              <a:t> lfgr½ 1 </a:t>
            </a:r>
            <a:r>
              <a:rPr lang="en-US" dirty="0" err="1">
                <a:latin typeface="Kruti Dev 011" pitchFamily="2" charset="0"/>
              </a:rPr>
              <a:t>vizSy</a:t>
            </a:r>
            <a:r>
              <a:rPr lang="en-US" dirty="0">
                <a:latin typeface="Kruti Dev 011" pitchFamily="2" charset="0"/>
              </a:rPr>
              <a:t> 1962 </a:t>
            </a:r>
            <a:r>
              <a:rPr lang="en-US" dirty="0" err="1">
                <a:latin typeface="Kruti Dev 011" pitchFamily="2" charset="0"/>
              </a:rPr>
              <a:t>ls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ykxw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gqvk</a:t>
            </a:r>
            <a:r>
              <a:rPr lang="en-US" dirty="0">
                <a:latin typeface="Kruti Dev 011" pitchFamily="2" charset="0"/>
              </a:rPr>
              <a:t> ,</a:t>
            </a:r>
            <a:r>
              <a:rPr lang="en-US" dirty="0" err="1">
                <a:latin typeface="Kruti Dev 011" pitchFamily="2" charset="0"/>
              </a:rPr>
              <a:t>oa</a:t>
            </a:r>
            <a:r>
              <a:rPr lang="en-US" dirty="0">
                <a:latin typeface="Kruti Dev 011" pitchFamily="2" charset="0"/>
              </a:rPr>
              <a:t> 1-4-1990 </a:t>
            </a:r>
            <a:r>
              <a:rPr lang="en-US" dirty="0" err="1">
                <a:latin typeface="Kruti Dev 011" pitchFamily="2" charset="0"/>
              </a:rPr>
              <a:t>dks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flfDde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esa</a:t>
            </a:r>
            <a:r>
              <a:rPr lang="en-US" dirty="0">
                <a:latin typeface="Kruti Dev 011" pitchFamily="2" charset="0"/>
              </a:rPr>
              <a:t> ;g </a:t>
            </a:r>
            <a:r>
              <a:rPr lang="en-US" dirty="0" err="1">
                <a:latin typeface="Kruti Dev 011" pitchFamily="2" charset="0"/>
              </a:rPr>
              <a:t>ykxw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gqvkA</a:t>
            </a:r>
            <a:endParaRPr lang="en-US" dirty="0">
              <a:latin typeface="Kruti Dev 011" pitchFamily="2" charset="0"/>
            </a:endParaRPr>
          </a:p>
          <a:p>
            <a:pPr lvl="0" algn="just"/>
            <a:r>
              <a:rPr lang="en-US" dirty="0" err="1">
                <a:latin typeface="Kruti Dev 011" pitchFamily="2" charset="0"/>
              </a:rPr>
              <a:t>dj;ksX</a:t>
            </a:r>
            <a:r>
              <a:rPr lang="en-US" dirty="0">
                <a:latin typeface="Kruti Dev 011" pitchFamily="2" charset="0"/>
              </a:rPr>
              <a:t>; </a:t>
            </a:r>
            <a:r>
              <a:rPr lang="en-US" dirty="0" err="1">
                <a:latin typeface="Kruti Dev 011" pitchFamily="2" charset="0"/>
              </a:rPr>
              <a:t>vk</a:t>
            </a:r>
            <a:r>
              <a:rPr lang="en-US" dirty="0">
                <a:latin typeface="Kruti Dev 011" pitchFamily="2" charset="0"/>
              </a:rPr>
              <a:t>; </a:t>
            </a:r>
            <a:r>
              <a:rPr lang="en-US" dirty="0" err="1">
                <a:latin typeface="Kruti Dev 011" pitchFamily="2" charset="0"/>
              </a:rPr>
              <a:t>dks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vk;dj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vf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kfu;e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izko</a:t>
            </a:r>
            <a:r>
              <a:rPr lang="en-US" dirty="0">
                <a:latin typeface="Kruti Dev 011" pitchFamily="2" charset="0"/>
              </a:rPr>
              <a:t>/</a:t>
            </a:r>
            <a:r>
              <a:rPr lang="en-US" dirty="0" err="1">
                <a:latin typeface="Kruti Dev 011" pitchFamily="2" charset="0"/>
              </a:rPr>
              <a:t>kkuksa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ds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varxZr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ifjHkkf”kr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fd;k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x;k</a:t>
            </a:r>
            <a:r>
              <a:rPr lang="en-US" dirty="0">
                <a:latin typeface="Kruti Dev 011" pitchFamily="2" charset="0"/>
              </a:rPr>
              <a:t> </a:t>
            </a:r>
            <a:r>
              <a:rPr lang="en-US" dirty="0" err="1">
                <a:latin typeface="Kruti Dev 011" pitchFamily="2" charset="0"/>
              </a:rPr>
              <a:t>gSA</a:t>
            </a:r>
            <a:endParaRPr lang="en-US" dirty="0">
              <a:latin typeface="Kruti Dev 011" pitchFamily="2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524000" y="457200"/>
          <a:ext cx="73914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0" y="45720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Features of Income tax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19200"/>
            <a:ext cx="6781799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62000" y="228600"/>
            <a:ext cx="6553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dj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fu/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kkZj.k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o”kZ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2019&amp;20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ds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fy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vk;dj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dh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njsa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Income Tax Rates for Assessment Year 2019-20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814</Words>
  <Application>Microsoft Office PowerPoint</Application>
  <PresentationFormat>On-screen Show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INCOME TAX B.Com-III</vt:lpstr>
      <vt:lpstr>vk;dj % lkekU; ifjp; Income Tax: General Introduction </vt:lpstr>
      <vt:lpstr>Hkkjr esa vk;dj dk laf{kIr bfrgkl%&amp; (Brief History of Income Tax in India) 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Dell</cp:lastModifiedBy>
  <cp:revision>11</cp:revision>
  <dcterms:created xsi:type="dcterms:W3CDTF">2019-11-21T05:22:33Z</dcterms:created>
  <dcterms:modified xsi:type="dcterms:W3CDTF">2019-11-21T06:31:29Z</dcterms:modified>
</cp:coreProperties>
</file>